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9"/>
  </p:notesMasterIdLst>
  <p:sldIdLst>
    <p:sldId id="256" r:id="rId2"/>
    <p:sldId id="258" r:id="rId3"/>
    <p:sldId id="259" r:id="rId4"/>
    <p:sldId id="264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15" autoAdjust="0"/>
  </p:normalViewPr>
  <p:slideViewPr>
    <p:cSldViewPr snapToGrid="0">
      <p:cViewPr varScale="1">
        <p:scale>
          <a:sx n="62" d="100"/>
          <a:sy n="62" d="100"/>
        </p:scale>
        <p:origin x="90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Munoz" userId="57ce4638eb968cd3" providerId="LiveId" clId="{62A3A82A-0331-4B92-8296-386694A4D2C5}"/>
    <pc:docChg chg="undo redo custSel addSld delSld modSld sldOrd">
      <pc:chgData name="Mark Munoz" userId="57ce4638eb968cd3" providerId="LiveId" clId="{62A3A82A-0331-4B92-8296-386694A4D2C5}" dt="2023-05-24T02:31:31.255" v="4715" actId="20577"/>
      <pc:docMkLst>
        <pc:docMk/>
      </pc:docMkLst>
      <pc:sldChg chg="delSp modSp mod delDesignElem">
        <pc:chgData name="Mark Munoz" userId="57ce4638eb968cd3" providerId="LiveId" clId="{62A3A82A-0331-4B92-8296-386694A4D2C5}" dt="2023-04-20T19:26:05.198" v="250"/>
        <pc:sldMkLst>
          <pc:docMk/>
          <pc:sldMk cId="2357331069" sldId="256"/>
        </pc:sldMkLst>
        <pc:spChg chg="mod">
          <ac:chgData name="Mark Munoz" userId="57ce4638eb968cd3" providerId="LiveId" clId="{62A3A82A-0331-4B92-8296-386694A4D2C5}" dt="2023-04-19T00:45:04.526" v="31" actId="1076"/>
          <ac:spMkLst>
            <pc:docMk/>
            <pc:sldMk cId="2357331069" sldId="256"/>
            <ac:spMk id="2" creationId="{DBE15245-5DE6-12B9-4C25-158AABB6A8B9}"/>
          </ac:spMkLst>
        </pc:spChg>
        <pc:spChg chg="mod">
          <ac:chgData name="Mark Munoz" userId="57ce4638eb968cd3" providerId="LiveId" clId="{62A3A82A-0331-4B92-8296-386694A4D2C5}" dt="2023-04-19T00:44:52.567" v="29" actId="255"/>
          <ac:spMkLst>
            <pc:docMk/>
            <pc:sldMk cId="2357331069" sldId="256"/>
            <ac:spMk id="3" creationId="{3AB964BB-E9C2-063E-0140-EDA31413C2C0}"/>
          </ac:spMkLst>
        </pc:spChg>
        <pc:spChg chg="del">
          <ac:chgData name="Mark Munoz" userId="57ce4638eb968cd3" providerId="LiveId" clId="{62A3A82A-0331-4B92-8296-386694A4D2C5}" dt="2023-04-20T19:26:05.198" v="250"/>
          <ac:spMkLst>
            <pc:docMk/>
            <pc:sldMk cId="2357331069" sldId="256"/>
            <ac:spMk id="9" creationId="{19F9BF86-FE94-4517-B97D-026C7515E589}"/>
          </ac:spMkLst>
        </pc:spChg>
        <pc:spChg chg="del">
          <ac:chgData name="Mark Munoz" userId="57ce4638eb968cd3" providerId="LiveId" clId="{62A3A82A-0331-4B92-8296-386694A4D2C5}" dt="2023-04-20T19:26:05.198" v="250"/>
          <ac:spMkLst>
            <pc:docMk/>
            <pc:sldMk cId="2357331069" sldId="256"/>
            <ac:spMk id="11" creationId="{122AB34F-E75C-451A-8410-05B6C249E9D3}"/>
          </ac:spMkLst>
        </pc:spChg>
        <pc:cxnChg chg="del">
          <ac:chgData name="Mark Munoz" userId="57ce4638eb968cd3" providerId="LiveId" clId="{62A3A82A-0331-4B92-8296-386694A4D2C5}" dt="2023-04-20T19:26:05.198" v="250"/>
          <ac:cxnSpMkLst>
            <pc:docMk/>
            <pc:sldMk cId="2357331069" sldId="256"/>
            <ac:cxnSpMk id="13" creationId="{97CC2FE6-3AD0-4131-B4BC-1F4D65E25E13}"/>
          </ac:cxnSpMkLst>
        </pc:cxnChg>
      </pc:sldChg>
      <pc:sldChg chg="modSp new del mod">
        <pc:chgData name="Mark Munoz" userId="57ce4638eb968cd3" providerId="LiveId" clId="{62A3A82A-0331-4B92-8296-386694A4D2C5}" dt="2023-04-20T22:14:22.040" v="264" actId="2696"/>
        <pc:sldMkLst>
          <pc:docMk/>
          <pc:sldMk cId="2107504855" sldId="257"/>
        </pc:sldMkLst>
        <pc:spChg chg="mod">
          <ac:chgData name="Mark Munoz" userId="57ce4638eb968cd3" providerId="LiveId" clId="{62A3A82A-0331-4B92-8296-386694A4D2C5}" dt="2023-04-20T19:26:05.198" v="250"/>
          <ac:spMkLst>
            <pc:docMk/>
            <pc:sldMk cId="2107504855" sldId="257"/>
            <ac:spMk id="2" creationId="{6596091A-BD2B-9C52-7311-3A32F117BAD7}"/>
          </ac:spMkLst>
        </pc:spChg>
        <pc:spChg chg="mod">
          <ac:chgData name="Mark Munoz" userId="57ce4638eb968cd3" providerId="LiveId" clId="{62A3A82A-0331-4B92-8296-386694A4D2C5}" dt="2023-04-20T22:14:14.843" v="262" actId="1076"/>
          <ac:spMkLst>
            <pc:docMk/>
            <pc:sldMk cId="2107504855" sldId="257"/>
            <ac:spMk id="3" creationId="{7D78DA32-DCE6-5772-2533-FC50D41FF8E5}"/>
          </ac:spMkLst>
        </pc:spChg>
      </pc:sldChg>
      <pc:sldChg chg="addSp delSp modSp new mod ord setBg modNotesTx">
        <pc:chgData name="Mark Munoz" userId="57ce4638eb968cd3" providerId="LiveId" clId="{62A3A82A-0331-4B92-8296-386694A4D2C5}" dt="2023-05-13T03:31:11.141" v="3430" actId="14100"/>
        <pc:sldMkLst>
          <pc:docMk/>
          <pc:sldMk cId="838505004" sldId="258"/>
        </pc:sldMkLst>
        <pc:spChg chg="mod">
          <ac:chgData name="Mark Munoz" userId="57ce4638eb968cd3" providerId="LiveId" clId="{62A3A82A-0331-4B92-8296-386694A4D2C5}" dt="2023-04-20T22:14:12.028" v="261"/>
          <ac:spMkLst>
            <pc:docMk/>
            <pc:sldMk cId="838505004" sldId="258"/>
            <ac:spMk id="2" creationId="{57713B0A-37FC-FC01-D8FE-3C84E8F79DD5}"/>
          </ac:spMkLst>
        </pc:spChg>
        <pc:spChg chg="mod">
          <ac:chgData name="Mark Munoz" userId="57ce4638eb968cd3" providerId="LiveId" clId="{62A3A82A-0331-4B92-8296-386694A4D2C5}" dt="2023-04-21T00:18:24.055" v="1818" actId="5793"/>
          <ac:spMkLst>
            <pc:docMk/>
            <pc:sldMk cId="838505004" sldId="258"/>
            <ac:spMk id="3" creationId="{0E55BB5E-1A5E-B16C-29F0-18BE0E61D514}"/>
          </ac:spMkLst>
        </pc:spChg>
        <pc:picChg chg="add del mod ord">
          <ac:chgData name="Mark Munoz" userId="57ce4638eb968cd3" providerId="LiveId" clId="{62A3A82A-0331-4B92-8296-386694A4D2C5}" dt="2023-05-13T03:31:02.489" v="3427" actId="478"/>
          <ac:picMkLst>
            <pc:docMk/>
            <pc:sldMk cId="838505004" sldId="258"/>
            <ac:picMk id="5" creationId="{291C343D-77B8-162D-B582-F4F15BA1E611}"/>
          </ac:picMkLst>
        </pc:picChg>
        <pc:picChg chg="add mod">
          <ac:chgData name="Mark Munoz" userId="57ce4638eb968cd3" providerId="LiveId" clId="{62A3A82A-0331-4B92-8296-386694A4D2C5}" dt="2023-05-13T03:31:11.141" v="3430" actId="14100"/>
          <ac:picMkLst>
            <pc:docMk/>
            <pc:sldMk cId="838505004" sldId="258"/>
            <ac:picMk id="6" creationId="{0C2B19DB-F593-4A03-1D93-17927D612A34}"/>
          </ac:picMkLst>
        </pc:picChg>
        <pc:picChg chg="add">
          <ac:chgData name="Mark Munoz" userId="57ce4638eb968cd3" providerId="LiveId" clId="{62A3A82A-0331-4B92-8296-386694A4D2C5}" dt="2023-04-20T22:13:58.412" v="260" actId="26606"/>
          <ac:picMkLst>
            <pc:docMk/>
            <pc:sldMk cId="838505004" sldId="258"/>
            <ac:picMk id="10" creationId="{B536FA4E-0152-4E27-91DA-0FC22D1846BB}"/>
          </ac:picMkLst>
        </pc:picChg>
      </pc:sldChg>
      <pc:sldChg chg="addSp delSp modSp new mod setBg setClrOvrMap modNotesTx">
        <pc:chgData name="Mark Munoz" userId="57ce4638eb968cd3" providerId="LiveId" clId="{62A3A82A-0331-4B92-8296-386694A4D2C5}" dt="2023-05-19T17:57:36.546" v="3833" actId="20577"/>
        <pc:sldMkLst>
          <pc:docMk/>
          <pc:sldMk cId="2996721624" sldId="259"/>
        </pc:sldMkLst>
        <pc:spChg chg="mod">
          <ac:chgData name="Mark Munoz" userId="57ce4638eb968cd3" providerId="LiveId" clId="{62A3A82A-0331-4B92-8296-386694A4D2C5}" dt="2023-05-13T03:32:38.506" v="3449" actId="1076"/>
          <ac:spMkLst>
            <pc:docMk/>
            <pc:sldMk cId="2996721624" sldId="259"/>
            <ac:spMk id="2" creationId="{1AA614D9-A712-352F-F67F-C68EC62569CC}"/>
          </ac:spMkLst>
        </pc:spChg>
        <pc:spChg chg="mod">
          <ac:chgData name="Mark Munoz" userId="57ce4638eb968cd3" providerId="LiveId" clId="{62A3A82A-0331-4B92-8296-386694A4D2C5}" dt="2023-05-19T17:57:36.546" v="3833" actId="20577"/>
          <ac:spMkLst>
            <pc:docMk/>
            <pc:sldMk cId="2996721624" sldId="259"/>
            <ac:spMk id="3" creationId="{AB479F5C-4671-6EDD-C978-B0AAFEAE1F08}"/>
          </ac:spMkLst>
        </pc:spChg>
        <pc:spChg chg="add del">
          <ac:chgData name="Mark Munoz" userId="57ce4638eb968cd3" providerId="LiveId" clId="{62A3A82A-0331-4B92-8296-386694A4D2C5}" dt="2023-05-13T03:32:11.069" v="3443" actId="26606"/>
          <ac:spMkLst>
            <pc:docMk/>
            <pc:sldMk cId="2996721624" sldId="259"/>
            <ac:spMk id="10" creationId="{95CB840F-8E41-4CA5-B79B-25CC80AD234A}"/>
          </ac:spMkLst>
        </pc:spChg>
        <pc:spChg chg="add del">
          <ac:chgData name="Mark Munoz" userId="57ce4638eb968cd3" providerId="LiveId" clId="{62A3A82A-0331-4B92-8296-386694A4D2C5}" dt="2023-05-13T03:32:11.068" v="3442" actId="26606"/>
          <ac:spMkLst>
            <pc:docMk/>
            <pc:sldMk cId="2996721624" sldId="259"/>
            <ac:spMk id="12" creationId="{95CB840F-8E41-4CA5-B79B-25CC80AD234A}"/>
          </ac:spMkLst>
        </pc:spChg>
        <pc:spChg chg="add del">
          <ac:chgData name="Mark Munoz" userId="57ce4638eb968cd3" providerId="LiveId" clId="{62A3A82A-0331-4B92-8296-386694A4D2C5}" dt="2023-05-13T03:32:11.068" v="3442" actId="26606"/>
          <ac:spMkLst>
            <pc:docMk/>
            <pc:sldMk cId="2996721624" sldId="259"/>
            <ac:spMk id="13" creationId="{BEF75C5D-2BA1-43DF-A7EA-02C7DEC122DF}"/>
          </ac:spMkLst>
        </pc:spChg>
        <pc:spChg chg="add del">
          <ac:chgData name="Mark Munoz" userId="57ce4638eb968cd3" providerId="LiveId" clId="{62A3A82A-0331-4B92-8296-386694A4D2C5}" dt="2023-05-13T03:32:05.177" v="3436" actId="26606"/>
          <ac:spMkLst>
            <pc:docMk/>
            <pc:sldMk cId="2996721624" sldId="259"/>
            <ac:spMk id="15" creationId="{95CB840F-8E41-4CA5-B79B-25CC80AD234A}"/>
          </ac:spMkLst>
        </pc:spChg>
        <pc:spChg chg="add">
          <ac:chgData name="Mark Munoz" userId="57ce4638eb968cd3" providerId="LiveId" clId="{62A3A82A-0331-4B92-8296-386694A4D2C5}" dt="2023-05-13T03:32:11.069" v="3443" actId="26606"/>
          <ac:spMkLst>
            <pc:docMk/>
            <pc:sldMk cId="2996721624" sldId="259"/>
            <ac:spMk id="16" creationId="{95CB840F-8E41-4CA5-B79B-25CC80AD234A}"/>
          </ac:spMkLst>
        </pc:spChg>
        <pc:spChg chg="add del">
          <ac:chgData name="Mark Munoz" userId="57ce4638eb968cd3" providerId="LiveId" clId="{62A3A82A-0331-4B92-8296-386694A4D2C5}" dt="2023-05-13T03:32:06.236" v="3438" actId="26606"/>
          <ac:spMkLst>
            <pc:docMk/>
            <pc:sldMk cId="2996721624" sldId="259"/>
            <ac:spMk id="17" creationId="{0A22D114-11B7-46ED-94A9-18DC1C977BF4}"/>
          </ac:spMkLst>
        </pc:spChg>
        <pc:picChg chg="add del mod">
          <ac:chgData name="Mark Munoz" userId="57ce4638eb968cd3" providerId="LiveId" clId="{62A3A82A-0331-4B92-8296-386694A4D2C5}" dt="2023-05-13T03:31:29.600" v="3431" actId="478"/>
          <ac:picMkLst>
            <pc:docMk/>
            <pc:sldMk cId="2996721624" sldId="259"/>
            <ac:picMk id="5" creationId="{48E951FD-AA49-6C66-FBCC-D06354450603}"/>
          </ac:picMkLst>
        </pc:picChg>
        <pc:picChg chg="add mod">
          <ac:chgData name="Mark Munoz" userId="57ce4638eb968cd3" providerId="LiveId" clId="{62A3A82A-0331-4B92-8296-386694A4D2C5}" dt="2023-05-19T05:39:01.250" v="3796" actId="1076"/>
          <ac:picMkLst>
            <pc:docMk/>
            <pc:sldMk cId="2996721624" sldId="259"/>
            <ac:picMk id="6" creationId="{DA1FEFA9-18C3-CB67-C9CE-037E0C787FF0}"/>
          </ac:picMkLst>
        </pc:picChg>
      </pc:sldChg>
      <pc:sldChg chg="addSp delSp modSp new mod ord setBg setClrOvrMap">
        <pc:chgData name="Mark Munoz" userId="57ce4638eb968cd3" providerId="LiveId" clId="{62A3A82A-0331-4B92-8296-386694A4D2C5}" dt="2023-05-19T22:18:59.226" v="4109" actId="20577"/>
        <pc:sldMkLst>
          <pc:docMk/>
          <pc:sldMk cId="2208618314" sldId="260"/>
        </pc:sldMkLst>
        <pc:spChg chg="mod">
          <ac:chgData name="Mark Munoz" userId="57ce4638eb968cd3" providerId="LiveId" clId="{62A3A82A-0331-4B92-8296-386694A4D2C5}" dt="2023-05-19T22:14:04.496" v="3913" actId="26606"/>
          <ac:spMkLst>
            <pc:docMk/>
            <pc:sldMk cId="2208618314" sldId="260"/>
            <ac:spMk id="2" creationId="{FAB56ACE-F20A-B928-69FB-174B64229F10}"/>
          </ac:spMkLst>
        </pc:spChg>
        <pc:spChg chg="mod ord">
          <ac:chgData name="Mark Munoz" userId="57ce4638eb968cd3" providerId="LiveId" clId="{62A3A82A-0331-4B92-8296-386694A4D2C5}" dt="2023-05-19T22:18:59.226" v="4109" actId="20577"/>
          <ac:spMkLst>
            <pc:docMk/>
            <pc:sldMk cId="2208618314" sldId="260"/>
            <ac:spMk id="3" creationId="{B659EED6-69DA-342B-BA03-CFE576B32CDF}"/>
          </ac:spMkLst>
        </pc:spChg>
        <pc:spChg chg="add del">
          <ac:chgData name="Mark Munoz" userId="57ce4638eb968cd3" providerId="LiveId" clId="{62A3A82A-0331-4B92-8296-386694A4D2C5}" dt="2023-05-19T22:13:50.490" v="3906" actId="26606"/>
          <ac:spMkLst>
            <pc:docMk/>
            <pc:sldMk cId="2208618314" sldId="260"/>
            <ac:spMk id="12" creationId="{95CB840F-8E41-4CA5-B79B-25CC80AD234A}"/>
          </ac:spMkLst>
        </pc:spChg>
        <pc:spChg chg="add del">
          <ac:chgData name="Mark Munoz" userId="57ce4638eb968cd3" providerId="LiveId" clId="{62A3A82A-0331-4B92-8296-386694A4D2C5}" dt="2023-05-19T22:13:56.647" v="3910" actId="26606"/>
          <ac:spMkLst>
            <pc:docMk/>
            <pc:sldMk cId="2208618314" sldId="260"/>
            <ac:spMk id="13" creationId="{0A22D114-11B7-46ED-94A9-18DC1C977BF4}"/>
          </ac:spMkLst>
        </pc:spChg>
        <pc:spChg chg="add">
          <ac:chgData name="Mark Munoz" userId="57ce4638eb968cd3" providerId="LiveId" clId="{62A3A82A-0331-4B92-8296-386694A4D2C5}" dt="2023-05-19T22:14:04.496" v="3913" actId="26606"/>
          <ac:spMkLst>
            <pc:docMk/>
            <pc:sldMk cId="2208618314" sldId="260"/>
            <ac:spMk id="14" creationId="{95CB840F-8E41-4CA5-B79B-25CC80AD234A}"/>
          </ac:spMkLst>
        </pc:spChg>
        <pc:spChg chg="add del">
          <ac:chgData name="Mark Munoz" userId="57ce4638eb968cd3" providerId="LiveId" clId="{62A3A82A-0331-4B92-8296-386694A4D2C5}" dt="2023-05-19T22:13:47.893" v="3902" actId="26606"/>
          <ac:spMkLst>
            <pc:docMk/>
            <pc:sldMk cId="2208618314" sldId="260"/>
            <ac:spMk id="15" creationId="{95CB840F-8E41-4CA5-B79B-25CC80AD234A}"/>
          </ac:spMkLst>
        </pc:spChg>
        <pc:spChg chg="add del">
          <ac:chgData name="Mark Munoz" userId="57ce4638eb968cd3" providerId="LiveId" clId="{62A3A82A-0331-4B92-8296-386694A4D2C5}" dt="2023-05-19T22:13:50.490" v="3906" actId="26606"/>
          <ac:spMkLst>
            <pc:docMk/>
            <pc:sldMk cId="2208618314" sldId="260"/>
            <ac:spMk id="17" creationId="{BEF75C5D-2BA1-43DF-A7EA-02C7DEC122DF}"/>
          </ac:spMkLst>
        </pc:spChg>
        <pc:picChg chg="add del mod">
          <ac:chgData name="Mark Munoz" userId="57ce4638eb968cd3" providerId="LiveId" clId="{62A3A82A-0331-4B92-8296-386694A4D2C5}" dt="2023-05-19T15:19:14.058" v="3797" actId="478"/>
          <ac:picMkLst>
            <pc:docMk/>
            <pc:sldMk cId="2208618314" sldId="260"/>
            <ac:picMk id="5" creationId="{C16ADBF6-59C2-FFFF-3842-4027565E01E1}"/>
          </ac:picMkLst>
        </pc:picChg>
        <pc:picChg chg="add mod">
          <ac:chgData name="Mark Munoz" userId="57ce4638eb968cd3" providerId="LiveId" clId="{62A3A82A-0331-4B92-8296-386694A4D2C5}" dt="2023-05-19T22:14:04.496" v="3913" actId="26606"/>
          <ac:picMkLst>
            <pc:docMk/>
            <pc:sldMk cId="2208618314" sldId="260"/>
            <ac:picMk id="6" creationId="{7A91EFB5-4486-0989-7305-79D0912DE206}"/>
          </ac:picMkLst>
        </pc:picChg>
        <pc:picChg chg="add del mod">
          <ac:chgData name="Mark Munoz" userId="57ce4638eb968cd3" providerId="LiveId" clId="{62A3A82A-0331-4B92-8296-386694A4D2C5}" dt="2023-05-19T15:19:15.904" v="3798" actId="478"/>
          <ac:picMkLst>
            <pc:docMk/>
            <pc:sldMk cId="2208618314" sldId="260"/>
            <ac:picMk id="7" creationId="{3A0129D6-8CB9-88E0-FAA4-AB74A4E37618}"/>
          </ac:picMkLst>
        </pc:picChg>
        <pc:picChg chg="add del">
          <ac:chgData name="Mark Munoz" userId="57ce4638eb968cd3" providerId="LiveId" clId="{62A3A82A-0331-4B92-8296-386694A4D2C5}" dt="2023-05-19T22:14:04.496" v="3913" actId="26606"/>
          <ac:picMkLst>
            <pc:docMk/>
            <pc:sldMk cId="2208618314" sldId="260"/>
            <ac:picMk id="10" creationId="{B536FA4E-0152-4E27-91DA-0FC22D1846BB}"/>
          </ac:picMkLst>
        </pc:picChg>
      </pc:sldChg>
      <pc:sldChg chg="addSp delSp modSp new mod ord setBg modClrScheme delDesignElem chgLayout modNotesTx">
        <pc:chgData name="Mark Munoz" userId="57ce4638eb968cd3" providerId="LiveId" clId="{62A3A82A-0331-4B92-8296-386694A4D2C5}" dt="2023-05-24T02:31:31.255" v="4715" actId="20577"/>
        <pc:sldMkLst>
          <pc:docMk/>
          <pc:sldMk cId="193741672" sldId="261"/>
        </pc:sldMkLst>
        <pc:spChg chg="mod ord">
          <ac:chgData name="Mark Munoz" userId="57ce4638eb968cd3" providerId="LiveId" clId="{62A3A82A-0331-4B92-8296-386694A4D2C5}" dt="2023-05-23T17:22:46.148" v="4393" actId="26606"/>
          <ac:spMkLst>
            <pc:docMk/>
            <pc:sldMk cId="193741672" sldId="261"/>
            <ac:spMk id="2" creationId="{087BE26C-2586-027C-0600-12452339EDC9}"/>
          </ac:spMkLst>
        </pc:spChg>
        <pc:spChg chg="mod ord">
          <ac:chgData name="Mark Munoz" userId="57ce4638eb968cd3" providerId="LiveId" clId="{62A3A82A-0331-4B92-8296-386694A4D2C5}" dt="2023-05-24T02:31:31.255" v="4715" actId="20577"/>
          <ac:spMkLst>
            <pc:docMk/>
            <pc:sldMk cId="193741672" sldId="261"/>
            <ac:spMk id="3" creationId="{1CF45506-6706-6125-BB17-729F6C672ECA}"/>
          </ac:spMkLst>
        </pc:spChg>
        <pc:spChg chg="add">
          <ac:chgData name="Mark Munoz" userId="57ce4638eb968cd3" providerId="LiveId" clId="{62A3A82A-0331-4B92-8296-386694A4D2C5}" dt="2023-05-23T17:23:05.797" v="4398" actId="26606"/>
          <ac:spMkLst>
            <pc:docMk/>
            <pc:sldMk cId="193741672" sldId="261"/>
            <ac:spMk id="22" creationId="{0A22D114-11B7-46ED-94A9-18DC1C977BF4}"/>
          </ac:spMkLst>
        </pc:spChg>
        <pc:spChg chg="add del">
          <ac:chgData name="Mark Munoz" userId="57ce4638eb968cd3" providerId="LiveId" clId="{62A3A82A-0331-4B92-8296-386694A4D2C5}" dt="2023-05-20T00:49:31.455" v="4173" actId="700"/>
          <ac:spMkLst>
            <pc:docMk/>
            <pc:sldMk cId="193741672" sldId="261"/>
            <ac:spMk id="1035" creationId="{63DBA5AD-10C8-4C9E-A2E4-37834152A093}"/>
          </ac:spMkLst>
        </pc:spChg>
        <pc:spChg chg="add del">
          <ac:chgData name="Mark Munoz" userId="57ce4638eb968cd3" providerId="LiveId" clId="{62A3A82A-0331-4B92-8296-386694A4D2C5}" dt="2023-05-20T00:49:31.455" v="4173" actId="700"/>
          <ac:spMkLst>
            <pc:docMk/>
            <pc:sldMk cId="193741672" sldId="261"/>
            <ac:spMk id="1037" creationId="{FEF67420-C2EF-496D-8511-54DA2D6E3B40}"/>
          </ac:spMkLst>
        </pc:spChg>
        <pc:spChg chg="add del">
          <ac:chgData name="Mark Munoz" userId="57ce4638eb968cd3" providerId="LiveId" clId="{62A3A82A-0331-4B92-8296-386694A4D2C5}" dt="2023-05-20T00:49:31.455" v="4173" actId="700"/>
          <ac:spMkLst>
            <pc:docMk/>
            <pc:sldMk cId="193741672" sldId="261"/>
            <ac:spMk id="1039" creationId="{3926F8AF-45D6-46BD-B4AF-64E8AA6877E5}"/>
          </ac:spMkLst>
        </pc:spChg>
        <pc:picChg chg="add del mod">
          <ac:chgData name="Mark Munoz" userId="57ce4638eb968cd3" providerId="LiveId" clId="{62A3A82A-0331-4B92-8296-386694A4D2C5}" dt="2023-05-23T17:22:41.887" v="4391" actId="478"/>
          <ac:picMkLst>
            <pc:docMk/>
            <pc:sldMk cId="193741672" sldId="261"/>
            <ac:picMk id="5" creationId="{D3A7048A-9A6C-17B9-2C45-C69159329160}"/>
          </ac:picMkLst>
        </pc:picChg>
        <pc:picChg chg="add mod">
          <ac:chgData name="Mark Munoz" userId="57ce4638eb968cd3" providerId="LiveId" clId="{62A3A82A-0331-4B92-8296-386694A4D2C5}" dt="2023-05-23T17:23:05.797" v="4398" actId="26606"/>
          <ac:picMkLst>
            <pc:docMk/>
            <pc:sldMk cId="193741672" sldId="261"/>
            <ac:picMk id="6" creationId="{30D4A307-B1B0-5FA4-68C5-CB6B890780EF}"/>
          </ac:picMkLst>
        </pc:picChg>
        <pc:picChg chg="add del">
          <ac:chgData name="Mark Munoz" userId="57ce4638eb968cd3" providerId="LiveId" clId="{62A3A82A-0331-4B92-8296-386694A4D2C5}" dt="2023-05-20T00:49:52.841" v="4176" actId="700"/>
          <ac:picMkLst>
            <pc:docMk/>
            <pc:sldMk cId="193741672" sldId="261"/>
            <ac:picMk id="9" creationId="{DBF7BBCC-A085-493E-83D9-01D4F8E88929}"/>
          </ac:picMkLst>
        </pc:picChg>
        <pc:picChg chg="add del">
          <ac:chgData name="Mark Munoz" userId="57ce4638eb968cd3" providerId="LiveId" clId="{62A3A82A-0331-4B92-8296-386694A4D2C5}" dt="2023-05-23T17:22:46.148" v="4393" actId="26606"/>
          <ac:picMkLst>
            <pc:docMk/>
            <pc:sldMk cId="193741672" sldId="261"/>
            <ac:picMk id="10" creationId="{E0BE7827-5B1A-4F37-BF70-19F7C5C6BDEB}"/>
          </ac:picMkLst>
        </pc:picChg>
        <pc:picChg chg="add del">
          <ac:chgData name="Mark Munoz" userId="57ce4638eb968cd3" providerId="LiveId" clId="{62A3A82A-0331-4B92-8296-386694A4D2C5}" dt="2023-05-23T17:23:05.797" v="4398" actId="26606"/>
          <ac:picMkLst>
            <pc:docMk/>
            <pc:sldMk cId="193741672" sldId="261"/>
            <ac:picMk id="15" creationId="{B536FA4E-0152-4E27-91DA-0FC22D1846BB}"/>
          </ac:picMkLst>
        </pc:picChg>
        <pc:picChg chg="add del">
          <ac:chgData name="Mark Munoz" userId="57ce4638eb968cd3" providerId="LiveId" clId="{62A3A82A-0331-4B92-8296-386694A4D2C5}" dt="2023-05-23T17:23:05.796" v="4397" actId="26606"/>
          <ac:picMkLst>
            <pc:docMk/>
            <pc:sldMk cId="193741672" sldId="261"/>
            <ac:picMk id="20" creationId="{B536FA4E-0152-4E27-91DA-0FC22D1846BB}"/>
          </ac:picMkLst>
        </pc:picChg>
        <pc:picChg chg="add del mod">
          <ac:chgData name="Mark Munoz" userId="57ce4638eb968cd3" providerId="LiveId" clId="{62A3A82A-0331-4B92-8296-386694A4D2C5}" dt="2023-05-20T00:49:10.415" v="4171" actId="478"/>
          <ac:picMkLst>
            <pc:docMk/>
            <pc:sldMk cId="193741672" sldId="261"/>
            <ac:picMk id="1026" creationId="{9AAA9849-4436-3687-FD2E-4FEC2C2C9450}"/>
          </ac:picMkLst>
        </pc:picChg>
        <pc:picChg chg="add del mod">
          <ac:chgData name="Mark Munoz" userId="57ce4638eb968cd3" providerId="LiveId" clId="{62A3A82A-0331-4B92-8296-386694A4D2C5}" dt="2023-05-20T00:49:11.011" v="4172" actId="478"/>
          <ac:picMkLst>
            <pc:docMk/>
            <pc:sldMk cId="193741672" sldId="261"/>
            <ac:picMk id="1028" creationId="{F1113FBE-8090-4C41-046D-C9AEB8DCD7E0}"/>
          </ac:picMkLst>
        </pc:picChg>
        <pc:picChg chg="add del mod ord">
          <ac:chgData name="Mark Munoz" userId="57ce4638eb968cd3" providerId="LiveId" clId="{62A3A82A-0331-4B92-8296-386694A4D2C5}" dt="2023-05-20T00:49:09.434" v="4170" actId="478"/>
          <ac:picMkLst>
            <pc:docMk/>
            <pc:sldMk cId="193741672" sldId="261"/>
            <ac:picMk id="1030" creationId="{A6EA02DA-C1A1-B030-C206-0927955FEBCB}"/>
          </ac:picMkLst>
        </pc:picChg>
      </pc:sldChg>
      <pc:sldChg chg="addSp delSp modSp new mod setBg modClrScheme delDesignElem chgLayout">
        <pc:chgData name="Mark Munoz" userId="57ce4638eb968cd3" providerId="LiveId" clId="{62A3A82A-0331-4B92-8296-386694A4D2C5}" dt="2023-05-23T21:56:45.088" v="4635" actId="1076"/>
        <pc:sldMkLst>
          <pc:docMk/>
          <pc:sldMk cId="3114405682" sldId="262"/>
        </pc:sldMkLst>
        <pc:spChg chg="mod ord">
          <ac:chgData name="Mark Munoz" userId="57ce4638eb968cd3" providerId="LiveId" clId="{62A3A82A-0331-4B92-8296-386694A4D2C5}" dt="2023-05-23T21:56:43.328" v="4634" actId="700"/>
          <ac:spMkLst>
            <pc:docMk/>
            <pc:sldMk cId="3114405682" sldId="262"/>
            <ac:spMk id="2" creationId="{86448B60-D27F-6E92-AF75-7EE2541D91B2}"/>
          </ac:spMkLst>
        </pc:spChg>
        <pc:spChg chg="del">
          <ac:chgData name="Mark Munoz" userId="57ce4638eb968cd3" providerId="LiveId" clId="{62A3A82A-0331-4B92-8296-386694A4D2C5}" dt="2023-04-21T00:13:27.586" v="1769"/>
          <ac:spMkLst>
            <pc:docMk/>
            <pc:sldMk cId="3114405682" sldId="262"/>
            <ac:spMk id="3" creationId="{8BF41F02-12E5-3410-3413-E84D761276A3}"/>
          </ac:spMkLst>
        </pc:spChg>
        <pc:spChg chg="add del mod ord">
          <ac:chgData name="Mark Munoz" userId="57ce4638eb968cd3" providerId="LiveId" clId="{62A3A82A-0331-4B92-8296-386694A4D2C5}" dt="2023-05-23T21:46:52.467" v="4626" actId="700"/>
          <ac:spMkLst>
            <pc:docMk/>
            <pc:sldMk cId="3114405682" sldId="262"/>
            <ac:spMk id="3" creationId="{8E0DBD85-F18B-E2C5-665E-FCC959FFEC79}"/>
          </ac:spMkLst>
        </pc:spChg>
        <pc:spChg chg="add del mod ord">
          <ac:chgData name="Mark Munoz" userId="57ce4638eb968cd3" providerId="LiveId" clId="{62A3A82A-0331-4B92-8296-386694A4D2C5}" dt="2023-05-23T21:47:18.317" v="4631" actId="26606"/>
          <ac:spMkLst>
            <pc:docMk/>
            <pc:sldMk cId="3114405682" sldId="262"/>
            <ac:spMk id="5" creationId="{809648D8-101B-1EF9-4896-9E42EA9ACAFC}"/>
          </ac:spMkLst>
        </pc:spChg>
        <pc:spChg chg="add del mod ord">
          <ac:chgData name="Mark Munoz" userId="57ce4638eb968cd3" providerId="LiveId" clId="{62A3A82A-0331-4B92-8296-386694A4D2C5}" dt="2023-05-23T21:56:43.328" v="4634" actId="700"/>
          <ac:spMkLst>
            <pc:docMk/>
            <pc:sldMk cId="3114405682" sldId="262"/>
            <ac:spMk id="6" creationId="{DA1BB2E3-4D4A-BF70-5183-72540888035C}"/>
          </ac:spMkLst>
        </pc:spChg>
        <pc:picChg chg="add del mod">
          <ac:chgData name="Mark Munoz" userId="57ce4638eb968cd3" providerId="LiveId" clId="{62A3A82A-0331-4B92-8296-386694A4D2C5}" dt="2023-05-23T21:46:32.337" v="4625" actId="478"/>
          <ac:picMkLst>
            <pc:docMk/>
            <pc:sldMk cId="3114405682" sldId="262"/>
            <ac:picMk id="4" creationId="{AF147290-3F2E-5C0E-C227-9EB60C18C4AC}"/>
          </ac:picMkLst>
        </pc:picChg>
        <pc:picChg chg="add del mod">
          <ac:chgData name="Mark Munoz" userId="57ce4638eb968cd3" providerId="LiveId" clId="{62A3A82A-0331-4B92-8296-386694A4D2C5}" dt="2023-05-23T21:56:45.088" v="4635" actId="1076"/>
          <ac:picMkLst>
            <pc:docMk/>
            <pc:sldMk cId="3114405682" sldId="262"/>
            <ac:picMk id="10" creationId="{F4FAB9DA-2F61-19B7-714C-06F496F61F2E}"/>
          </ac:picMkLst>
        </pc:picChg>
        <pc:picChg chg="add del">
          <ac:chgData name="Mark Munoz" userId="57ce4638eb968cd3" providerId="LiveId" clId="{62A3A82A-0331-4B92-8296-386694A4D2C5}" dt="2023-05-23T21:56:43.328" v="4634" actId="700"/>
          <ac:picMkLst>
            <pc:docMk/>
            <pc:sldMk cId="3114405682" sldId="262"/>
            <ac:picMk id="13" creationId="{7AEE9CAC-347C-43C2-AE87-6BC5566E6068}"/>
          </ac:picMkLst>
        </pc:picChg>
        <pc:picChg chg="add del mod">
          <ac:chgData name="Mark Munoz" userId="57ce4638eb968cd3" providerId="LiveId" clId="{62A3A82A-0331-4B92-8296-386694A4D2C5}" dt="2023-04-25T01:34:39.751" v="3151" actId="478"/>
          <ac:picMkLst>
            <pc:docMk/>
            <pc:sldMk cId="3114405682" sldId="262"/>
            <ac:picMk id="1026" creationId="{42C906CF-7BB8-4057-6000-19BEFD4C1806}"/>
          </ac:picMkLst>
        </pc:picChg>
      </pc:sldChg>
      <pc:sldChg chg="addSp modSp new del mod ord setBg setClrOvrMap modNotesTx">
        <pc:chgData name="Mark Munoz" userId="57ce4638eb968cd3" providerId="LiveId" clId="{62A3A82A-0331-4B92-8296-386694A4D2C5}" dt="2023-05-23T21:46:22.155" v="4624" actId="2696"/>
        <pc:sldMkLst>
          <pc:docMk/>
          <pc:sldMk cId="3602552158" sldId="263"/>
        </pc:sldMkLst>
        <pc:spChg chg="mod">
          <ac:chgData name="Mark Munoz" userId="57ce4638eb968cd3" providerId="LiveId" clId="{62A3A82A-0331-4B92-8296-386694A4D2C5}" dt="2023-04-24T18:43:24.340" v="3150" actId="26606"/>
          <ac:spMkLst>
            <pc:docMk/>
            <pc:sldMk cId="3602552158" sldId="263"/>
            <ac:spMk id="2" creationId="{9D3EC23B-479B-1A7D-6CD4-28EE346FD133}"/>
          </ac:spMkLst>
        </pc:spChg>
        <pc:spChg chg="mod">
          <ac:chgData name="Mark Munoz" userId="57ce4638eb968cd3" providerId="LiveId" clId="{62A3A82A-0331-4B92-8296-386694A4D2C5}" dt="2023-04-24T18:43:24.340" v="3150" actId="26606"/>
          <ac:spMkLst>
            <pc:docMk/>
            <pc:sldMk cId="3602552158" sldId="263"/>
            <ac:spMk id="3" creationId="{FF830BDF-1AFE-A365-5B1A-000F94ECFA20}"/>
          </ac:spMkLst>
        </pc:spChg>
        <pc:spChg chg="add">
          <ac:chgData name="Mark Munoz" userId="57ce4638eb968cd3" providerId="LiveId" clId="{62A3A82A-0331-4B92-8296-386694A4D2C5}" dt="2023-04-24T18:43:24.340" v="3150" actId="26606"/>
          <ac:spMkLst>
            <pc:docMk/>
            <pc:sldMk cId="3602552158" sldId="263"/>
            <ac:spMk id="2055" creationId="{95CB840F-8E41-4CA5-B79B-25CC80AD234A}"/>
          </ac:spMkLst>
        </pc:spChg>
        <pc:spChg chg="add">
          <ac:chgData name="Mark Munoz" userId="57ce4638eb968cd3" providerId="LiveId" clId="{62A3A82A-0331-4B92-8296-386694A4D2C5}" dt="2023-04-24T18:43:24.340" v="3150" actId="26606"/>
          <ac:spMkLst>
            <pc:docMk/>
            <pc:sldMk cId="3602552158" sldId="263"/>
            <ac:spMk id="2057" creationId="{BEF75C5D-2BA1-43DF-A7EA-02C7DEC122DF}"/>
          </ac:spMkLst>
        </pc:spChg>
        <pc:picChg chg="add mod">
          <ac:chgData name="Mark Munoz" userId="57ce4638eb968cd3" providerId="LiveId" clId="{62A3A82A-0331-4B92-8296-386694A4D2C5}" dt="2023-04-24T18:43:24.340" v="3150" actId="26606"/>
          <ac:picMkLst>
            <pc:docMk/>
            <pc:sldMk cId="3602552158" sldId="263"/>
            <ac:picMk id="2050" creationId="{96AFB573-03BA-49C7-9E5B-83D7E539DD7D}"/>
          </ac:picMkLst>
        </pc:picChg>
      </pc:sldChg>
      <pc:sldChg chg="addSp delSp modSp new mod setBg setClrOvrMap modNotesTx">
        <pc:chgData name="Mark Munoz" userId="57ce4638eb968cd3" providerId="LiveId" clId="{62A3A82A-0331-4B92-8296-386694A4D2C5}" dt="2023-05-23T18:21:37.578" v="4563" actId="20577"/>
        <pc:sldMkLst>
          <pc:docMk/>
          <pc:sldMk cId="3215767531" sldId="264"/>
        </pc:sldMkLst>
        <pc:spChg chg="mod">
          <ac:chgData name="Mark Munoz" userId="57ce4638eb968cd3" providerId="LiveId" clId="{62A3A82A-0331-4B92-8296-386694A4D2C5}" dt="2023-05-23T18:09:56.146" v="4409" actId="26606"/>
          <ac:spMkLst>
            <pc:docMk/>
            <pc:sldMk cId="3215767531" sldId="264"/>
            <ac:spMk id="2" creationId="{CA64ECAE-AC4B-5BCA-F887-0B2E8C37C26C}"/>
          </ac:spMkLst>
        </pc:spChg>
        <pc:spChg chg="mod">
          <ac:chgData name="Mark Munoz" userId="57ce4638eb968cd3" providerId="LiveId" clId="{62A3A82A-0331-4B92-8296-386694A4D2C5}" dt="2023-05-23T18:11:03.580" v="4490" actId="20577"/>
          <ac:spMkLst>
            <pc:docMk/>
            <pc:sldMk cId="3215767531" sldId="264"/>
            <ac:spMk id="3" creationId="{64A2EC56-325C-B759-1290-F330C13A3459}"/>
          </ac:spMkLst>
        </pc:spChg>
        <pc:spChg chg="add del">
          <ac:chgData name="Mark Munoz" userId="57ce4638eb968cd3" providerId="LiveId" clId="{62A3A82A-0331-4B92-8296-386694A4D2C5}" dt="2023-05-23T16:56:19.066" v="4384" actId="26606"/>
          <ac:spMkLst>
            <pc:docMk/>
            <pc:sldMk cId="3215767531" sldId="264"/>
            <ac:spMk id="14" creationId="{37D54B6C-87D0-4C03-8335-3955179D2B5B}"/>
          </ac:spMkLst>
        </pc:spChg>
        <pc:spChg chg="add del">
          <ac:chgData name="Mark Munoz" userId="57ce4638eb968cd3" providerId="LiveId" clId="{62A3A82A-0331-4B92-8296-386694A4D2C5}" dt="2023-05-23T16:56:33.621" v="4390" actId="26606"/>
          <ac:spMkLst>
            <pc:docMk/>
            <pc:sldMk cId="3215767531" sldId="264"/>
            <ac:spMk id="19" creationId="{37D54B6C-87D0-4C03-8335-3955179D2B5B}"/>
          </ac:spMkLst>
        </pc:spChg>
        <pc:spChg chg="add del">
          <ac:chgData name="Mark Munoz" userId="57ce4638eb968cd3" providerId="LiveId" clId="{62A3A82A-0331-4B92-8296-386694A4D2C5}" dt="2023-05-23T16:56:29.763" v="4387" actId="26606"/>
          <ac:spMkLst>
            <pc:docMk/>
            <pc:sldMk cId="3215767531" sldId="264"/>
            <ac:spMk id="24" creationId="{0A22D114-11B7-46ED-94A9-18DC1C977BF4}"/>
          </ac:spMkLst>
        </pc:spChg>
        <pc:spChg chg="add del">
          <ac:chgData name="Mark Munoz" userId="57ce4638eb968cd3" providerId="LiveId" clId="{62A3A82A-0331-4B92-8296-386694A4D2C5}" dt="2023-05-23T16:56:33.617" v="4389" actId="26606"/>
          <ac:spMkLst>
            <pc:docMk/>
            <pc:sldMk cId="3215767531" sldId="264"/>
            <ac:spMk id="26" creationId="{37D54B6C-87D0-4C03-8335-3955179D2B5B}"/>
          </ac:spMkLst>
        </pc:spChg>
        <pc:spChg chg="add">
          <ac:chgData name="Mark Munoz" userId="57ce4638eb968cd3" providerId="LiveId" clId="{62A3A82A-0331-4B92-8296-386694A4D2C5}" dt="2023-05-23T18:09:56.146" v="4409" actId="26606"/>
          <ac:spMkLst>
            <pc:docMk/>
            <pc:sldMk cId="3215767531" sldId="264"/>
            <ac:spMk id="35" creationId="{95CB840F-8E41-4CA5-B79B-25CC80AD234A}"/>
          </ac:spMkLst>
        </pc:spChg>
        <pc:picChg chg="add del">
          <ac:chgData name="Mark Munoz" userId="57ce4638eb968cd3" providerId="LiveId" clId="{62A3A82A-0331-4B92-8296-386694A4D2C5}" dt="2023-05-23T16:49:10.373" v="4360" actId="478"/>
          <ac:picMkLst>
            <pc:docMk/>
            <pc:sldMk cId="3215767531" sldId="264"/>
            <ac:picMk id="5" creationId="{29239956-8649-3C2A-8528-A5E0A46C8F87}"/>
          </ac:picMkLst>
        </pc:picChg>
        <pc:picChg chg="add del mod ord">
          <ac:chgData name="Mark Munoz" userId="57ce4638eb968cd3" providerId="LiveId" clId="{62A3A82A-0331-4B92-8296-386694A4D2C5}" dt="2023-05-23T16:53:42.796" v="4382" actId="478"/>
          <ac:picMkLst>
            <pc:docMk/>
            <pc:sldMk cId="3215767531" sldId="264"/>
            <ac:picMk id="6" creationId="{13C03139-B5CA-42BC-4BE1-BCB6B36D8865}"/>
          </ac:picMkLst>
        </pc:picChg>
        <pc:picChg chg="add del mod ord">
          <ac:chgData name="Mark Munoz" userId="57ce4638eb968cd3" providerId="LiveId" clId="{62A3A82A-0331-4B92-8296-386694A4D2C5}" dt="2023-05-23T18:09:51.420" v="4405" actId="478"/>
          <ac:picMkLst>
            <pc:docMk/>
            <pc:sldMk cId="3215767531" sldId="264"/>
            <ac:picMk id="8" creationId="{58115473-4ECC-6991-81B1-B362F07F69D3}"/>
          </ac:picMkLst>
        </pc:picChg>
        <pc:picChg chg="add del">
          <ac:chgData name="Mark Munoz" userId="57ce4638eb968cd3" providerId="LiveId" clId="{62A3A82A-0331-4B92-8296-386694A4D2C5}" dt="2023-05-23T16:49:22.315" v="4364" actId="26606"/>
          <ac:picMkLst>
            <pc:docMk/>
            <pc:sldMk cId="3215767531" sldId="264"/>
            <ac:picMk id="9" creationId="{559DF61F-9058-49C9-8F75-DC501F983B0E}"/>
          </ac:picMkLst>
        </pc:picChg>
        <pc:picChg chg="add mod">
          <ac:chgData name="Mark Munoz" userId="57ce4638eb968cd3" providerId="LiveId" clId="{62A3A82A-0331-4B92-8296-386694A4D2C5}" dt="2023-05-23T18:10:09.336" v="4414" actId="1076"/>
          <ac:picMkLst>
            <pc:docMk/>
            <pc:sldMk cId="3215767531" sldId="264"/>
            <ac:picMk id="11" creationId="{F1F323B0-9443-CF1E-462E-5FEF71B9A439}"/>
          </ac:picMkLst>
        </pc:picChg>
        <pc:picChg chg="add del">
          <ac:chgData name="Mark Munoz" userId="57ce4638eb968cd3" providerId="LiveId" clId="{62A3A82A-0331-4B92-8296-386694A4D2C5}" dt="2023-05-23T18:09:56.146" v="4409" actId="26606"/>
          <ac:picMkLst>
            <pc:docMk/>
            <pc:sldMk cId="3215767531" sldId="264"/>
            <ac:picMk id="28" creationId="{B536FA4E-0152-4E27-91DA-0FC22D1846BB}"/>
          </ac:picMkLst>
        </pc:picChg>
        <pc:picChg chg="add del">
          <ac:chgData name="Mark Munoz" userId="57ce4638eb968cd3" providerId="LiveId" clId="{62A3A82A-0331-4B92-8296-386694A4D2C5}" dt="2023-05-23T18:09:56.141" v="4408" actId="26606"/>
          <ac:picMkLst>
            <pc:docMk/>
            <pc:sldMk cId="3215767531" sldId="264"/>
            <ac:picMk id="33" creationId="{B536FA4E-0152-4E27-91DA-0FC22D1846B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53301-FA9D-44AD-BE1F-00911570DB0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F53EB-36C6-429B-AA2F-D2D830C2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9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reason why I mentioned this is that I want you to know where your customers are so you can be targeted with your approach when applying these solutions.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53EB-36C6-429B-AA2F-D2D830C25F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2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was more Men leaving then women.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53EB-36C6-429B-AA2F-D2D830C25F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86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City's are based just off the most losses due to competitors. San Diego being the biggest one in Attitude of support person and Better offer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53EB-36C6-429B-AA2F-D2D830C25F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3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53EB-36C6-429B-AA2F-D2D830C25F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2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1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0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97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9618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7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20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04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4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6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1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6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6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8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8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4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7CD3FD-BE54-4400-942B-C6C15AA73DF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11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smoke">
            <a:extLst>
              <a:ext uri="{FF2B5EF4-FFF2-40B4-BE49-F238E27FC236}">
                <a16:creationId xmlns:a16="http://schemas.microsoft.com/office/drawing/2014/main" id="{34E4F781-6554-86D0-EC8F-31A7F552F6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E15245-5DE6-12B9-4C25-158AABB6A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0358" y="1231641"/>
            <a:ext cx="4892948" cy="3427867"/>
          </a:xfrm>
        </p:spPr>
        <p:txBody>
          <a:bodyPr anchor="t">
            <a:normAutofit/>
          </a:bodyPr>
          <a:lstStyle/>
          <a:p>
            <a:pPr algn="r"/>
            <a:r>
              <a:rPr lang="en-US" sz="6600" dirty="0">
                <a:solidFill>
                  <a:srgbClr val="FFFFFF"/>
                </a:solidFill>
              </a:rPr>
              <a:t>Xfinity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964BB-E9C2-063E-0140-EDA31413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9068" y="2616077"/>
            <a:ext cx="4941173" cy="812923"/>
          </a:xfrm>
        </p:spPr>
        <p:txBody>
          <a:bodyPr anchor="t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Analysis &amp; Insights </a:t>
            </a:r>
          </a:p>
        </p:txBody>
      </p:sp>
    </p:spTree>
    <p:extLst>
      <p:ext uri="{BB962C8B-B14F-4D97-AF65-F5344CB8AC3E}">
        <p14:creationId xmlns:p14="http://schemas.microsoft.com/office/powerpoint/2010/main" val="235733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3B0A-37FC-FC01-D8FE-3C84E8F7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/>
              <a:t>Customer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5BB5E-1A5E-B16C-29F0-18BE0E61D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1600" dirty="0"/>
              <a:t>Mostly located in all of California </a:t>
            </a:r>
          </a:p>
          <a:p>
            <a:r>
              <a:rPr lang="en-US" sz="1600" dirty="0"/>
              <a:t>There is a small percentage of customers in Minnesota, Michigan, Texas, and Pennsylvania</a:t>
            </a:r>
          </a:p>
          <a:p>
            <a:r>
              <a:rPr lang="en-US" sz="1600" dirty="0"/>
              <a:t>Targeted approach to the problem</a:t>
            </a:r>
          </a:p>
          <a:p>
            <a:pPr marL="36900" indent="0">
              <a:buNone/>
            </a:pP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2B19DB-F593-4A03-1D93-17927D612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950" y="0"/>
            <a:ext cx="763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0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4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614D9-A712-352F-F67F-C68EC625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366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79F5C-4671-6EDD-C978-B0AAFEAE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32" y="1766316"/>
            <a:ext cx="3078749" cy="4482084"/>
          </a:xfrm>
        </p:spPr>
        <p:txBody>
          <a:bodyPr anchor="t">
            <a:normAutofit/>
          </a:bodyPr>
          <a:lstStyle/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The Biggest cause of the churn is that the company is losing customers to competitors </a:t>
            </a: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Data shows that 10.6m people were getting better offers from competitors </a:t>
            </a: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Data shows that 6.8m people left to competitors that have better devices</a:t>
            </a: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Data shows that 5.5m people were leaving because of the attitude of your support staff</a:t>
            </a:r>
          </a:p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1FEFA9-18C3-CB67-C9CE-037E0C787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556" y="321733"/>
            <a:ext cx="8163258" cy="62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21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4ECAE-AC4B-5BCA-F887-0B2E8C37C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Top 5 City's that Churned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EC56-325C-B759-1290-F330C13A3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pPr>
              <a:buClr>
                <a:srgbClr val="B55942"/>
              </a:buClr>
            </a:pP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San Diego</a:t>
            </a:r>
          </a:p>
          <a:p>
            <a:pPr>
              <a:buClr>
                <a:srgbClr val="B55942"/>
              </a:buClr>
            </a:pP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Fallbrook</a:t>
            </a:r>
          </a:p>
          <a:p>
            <a:pPr>
              <a:buClr>
                <a:srgbClr val="B55942"/>
              </a:buClr>
            </a:pP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Temecula </a:t>
            </a:r>
          </a:p>
          <a:p>
            <a:pPr>
              <a:buClr>
                <a:srgbClr val="B55942"/>
              </a:buClr>
            </a:pP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Escondido </a:t>
            </a:r>
          </a:p>
          <a:p>
            <a:pPr>
              <a:buClr>
                <a:srgbClr val="B55942"/>
              </a:buClr>
            </a:pP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Los Angeles</a:t>
            </a:r>
          </a:p>
          <a:p>
            <a:pPr>
              <a:buClr>
                <a:srgbClr val="B55942"/>
              </a:buClr>
            </a:pP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F323B0-9443-CF1E-462E-5FEF71B9A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427" y="1057674"/>
            <a:ext cx="8284110" cy="474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67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E26C-2586-027C-0600-12452339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/>
              <a:t>Services &amp; Charges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5506-6706-6125-BB17-729F6C672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Internet &amp; phone Service had the biggest churn </a:t>
            </a:r>
          </a:p>
          <a:p>
            <a:r>
              <a:rPr lang="en-US" sz="1600" dirty="0"/>
              <a:t>There could be a Correlation to the attitude of support staff</a:t>
            </a:r>
          </a:p>
          <a:p>
            <a:r>
              <a:rPr lang="en-US" sz="1600" dirty="0"/>
              <a:t>Streaming Movies, TV, and music are also an issue </a:t>
            </a:r>
          </a:p>
          <a:p>
            <a:pPr marL="3690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0A22D114-11B7-46ED-94A9-18DC1C977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D4A307-B1B0-5FA4-68C5-CB6B890780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130" b="-1"/>
          <a:stretch/>
        </p:blipFill>
        <p:spPr>
          <a:xfrm>
            <a:off x="5120640" y="1438360"/>
            <a:ext cx="5676236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1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56ACE-F20A-B928-69FB-174B6422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Gender &amp;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9EED6-69DA-342B-BA03-CFE576B32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It was an older age group between male and female </a:t>
            </a: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Between the ages of 51 -59 </a:t>
            </a: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the most common ages that were leaving due to competitors </a:t>
            </a:r>
          </a:p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1EFB5-4486-0989-7305-79D0912DE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2208497"/>
            <a:ext cx="6642193" cy="244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18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8B60-D27F-6E92-AF75-7EE2541D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Thank you, Xfinity </a:t>
            </a:r>
          </a:p>
        </p:txBody>
      </p:sp>
      <p:pic>
        <p:nvPicPr>
          <p:cNvPr id="10" name="Graphic 9" descr="Handshake">
            <a:extLst>
              <a:ext uri="{FF2B5EF4-FFF2-40B4-BE49-F238E27FC236}">
                <a16:creationId xmlns:a16="http://schemas.microsoft.com/office/drawing/2014/main" id="{F4FAB9DA-2F61-19B7-714C-06F496F61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9696" y="1580050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0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2502</TotalTime>
  <Words>235</Words>
  <Application>Microsoft Office PowerPoint</Application>
  <PresentationFormat>Widescreen</PresentationFormat>
  <Paragraphs>34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Calisto MT</vt:lpstr>
      <vt:lpstr>Wingdings 2</vt:lpstr>
      <vt:lpstr>Slate</vt:lpstr>
      <vt:lpstr>Xfinity </vt:lpstr>
      <vt:lpstr>Customer Base</vt:lpstr>
      <vt:lpstr>Problems</vt:lpstr>
      <vt:lpstr>Top 5 City's that Churned</vt:lpstr>
      <vt:lpstr>Services &amp; Charges </vt:lpstr>
      <vt:lpstr>Gender &amp; Age</vt:lpstr>
      <vt:lpstr>Thank you, Xfinity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Xfinity </dc:title>
  <dc:creator>Mark Munoz</dc:creator>
  <cp:lastModifiedBy>Mark Munoz</cp:lastModifiedBy>
  <cp:revision>1</cp:revision>
  <dcterms:created xsi:type="dcterms:W3CDTF">2023-04-19T00:25:34Z</dcterms:created>
  <dcterms:modified xsi:type="dcterms:W3CDTF">2023-05-24T02:32:38Z</dcterms:modified>
</cp:coreProperties>
</file>