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C9E53-798E-E304-2497-455EDCFE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5AC6D-67BC-7335-47DD-A6541A90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FFCD9-86A4-CB89-C6E8-208C19B7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3B1F3-4FE9-DCEB-2725-5CBACA04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369A3-6B0B-8ED9-CB33-A1C2018E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28E8-85DD-5569-B5C3-45167F9E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F65C0-6980-CBA6-A9F8-A7730C164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0363-B924-7EF0-D20D-002ECD1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D1D89-1588-DD83-C552-088CE884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66268-DEEC-3FD8-E6FC-90A3B123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4BE8-6E5E-F4BA-323C-035959AE4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A30F2-00DE-E240-1ACA-5B3B1466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5AC44-433F-4C00-1A81-8DFABEE8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00E91-F64E-7416-993A-9FB64F03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91D82-CCA4-56D2-41FD-35D7967E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90D6-24A6-7983-6CCC-FC6D5953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F60AE-27A2-47EE-03A1-8BF10485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F5CF-1143-9E60-F242-C37CB011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8F100-B3D5-EED6-AC56-FCB5C96A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DBDE5-BB80-3E2D-F472-5F4A376F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9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E365-A8E5-4FA6-EFA7-E7E1B79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A9E72-DD90-8082-41DB-E61BA6C2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634A6-44DA-D87A-6D40-B838DDD9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7FC1E-4650-7626-42B7-2AA462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0A26F-E595-C1BA-A8E5-A84B4E5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5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40462-DD85-8AC0-2EDC-875E16FF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C6785-20E8-97EC-6BCB-D8C1014D8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27A365-3E2D-A420-E073-52593BC8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BFD00-947D-E118-834F-5264167C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7B943-82D3-3E84-A5B1-F7071692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AE8D9-B809-538A-67DA-B7CEDCE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63C0-9BB8-25BD-6FEC-DDE2598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D516E-BF8B-44EF-AC5C-A586C9D6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905F1-3771-8712-B8BD-8F8F9BAC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66C4C-49C8-2D88-2F18-3AFA9B0C4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5B114C-7D5D-8D32-3AA4-12F5F024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64375E-E3BE-E367-2AAB-F3C4691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F96EE2-B2CC-A1DE-A1D3-EA284F4E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7DA3D5-E104-E577-E2C7-09F978A9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9132-C451-766F-28CB-54DEF094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5B89DD-CF72-0A3C-BC0D-885A085F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85905F-A49F-224F-595C-5D98527E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4F1925-96E5-1E94-5E64-9AABF7C1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564879-F763-6ABE-28E5-5FAE099D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3FD5D1-C282-7CE1-E03E-5D4510C0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11D62-DE0D-DEF0-1CA8-F11B2C2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9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894D-E342-4524-39EF-3D730070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B957A-5095-20A7-7EF0-16259E32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9A428C-5A96-5CE9-3BFC-0A4BD069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EEF9B5-BB92-AD19-D77A-23A24D9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5AC287-EFC4-06B7-2675-26AAB522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418E9F-4FCB-E3F6-19D1-1A58B461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AD80F-05EE-B75F-EF92-E92069CA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4AE741-D85C-048A-0B6F-C5EE40B8E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629BA1-A200-8B7B-A185-898CEE05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CE7A2-FD2C-0504-09A7-14DA256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E9CFE-61CB-ED80-1F29-C59A2C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9F0935-29A8-1C48-0239-4FD45D58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F96E6D-69F5-CEB9-52A0-3347B603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A0CC07-F11D-9114-B32E-E9001F56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0C2AB-D3DE-95C7-0C8C-DBDE98463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9D1C-14F6-46A1-A219-BE3E91CEE491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344E3-9CCB-8D61-D463-AE728BFFF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4B6E1-576A-D2DF-501F-32D26F738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20B6-DBA0-4212-B446-DC2FF59FC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0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5D1285D-93B4-D543-F097-01C21658E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53546"/>
              </p:ext>
            </p:extLst>
          </p:nvPr>
        </p:nvGraphicFramePr>
        <p:xfrm>
          <a:off x="1244354" y="745725"/>
          <a:ext cx="4721440" cy="2583402"/>
        </p:xfrm>
        <a:graphic>
          <a:graphicData uri="http://schemas.openxmlformats.org/drawingml/2006/table">
            <a:tbl>
              <a:tblPr/>
              <a:tblGrid>
                <a:gridCol w="4721440">
                  <a:extLst>
                    <a:ext uri="{9D8B030D-6E8A-4147-A177-3AD203B41FA5}">
                      <a16:colId xmlns:a16="http://schemas.microsoft.com/office/drawing/2014/main" val="2498197882"/>
                    </a:ext>
                  </a:extLst>
                </a:gridCol>
              </a:tblGrid>
              <a:tr h="25834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500" b="1" i="1" spc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Quem? Nome, foto e uma frase que explica o problema                                    </a:t>
                      </a:r>
                    </a:p>
                    <a:p>
                      <a:r>
                        <a:rPr lang="pt-BR" spc="0" dirty="0"/>
                        <a:t>                                    </a:t>
                      </a:r>
                    </a:p>
                    <a:p>
                      <a:r>
                        <a:rPr lang="pt-BR" sz="12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João, monitorador de hardwares</a:t>
                      </a:r>
                    </a:p>
                    <a:p>
                      <a:endParaRPr lang="pt-BR" sz="1200" b="1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2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</a:t>
                      </a:r>
                      <a:r>
                        <a:rPr lang="pt-BR" sz="1200" b="1" i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 segurança consiste na         </a:t>
                      </a:r>
                    </a:p>
                    <a:p>
                      <a:r>
                        <a:rPr lang="pt-BR" sz="1200" b="1" i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responsabilidade de saber e agir da   </a:t>
                      </a:r>
                    </a:p>
                    <a:p>
                      <a:r>
                        <a:rPr lang="pt-BR" sz="1200" b="1" i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maneira correta”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3627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391BD26-D235-6574-9A51-E4AED086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10275"/>
              </p:ext>
            </p:extLst>
          </p:nvPr>
        </p:nvGraphicFramePr>
        <p:xfrm>
          <a:off x="6096001" y="745725"/>
          <a:ext cx="4851646" cy="2583402"/>
        </p:xfrm>
        <a:graphic>
          <a:graphicData uri="http://schemas.openxmlformats.org/drawingml/2006/table">
            <a:tbl>
              <a:tblPr/>
              <a:tblGrid>
                <a:gridCol w="4851646">
                  <a:extLst>
                    <a:ext uri="{9D8B030D-6E8A-4147-A177-3AD203B41FA5}">
                      <a16:colId xmlns:a16="http://schemas.microsoft.com/office/drawing/2014/main" val="2498197882"/>
                    </a:ext>
                  </a:extLst>
                </a:gridCol>
              </a:tblGrid>
              <a:tr h="2583402"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pt-BR" sz="1500" b="1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Palavras e frases que definem a persona</a:t>
                      </a:r>
                    </a:p>
                    <a:p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Segurança transmite confiança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estressado e impaciente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Tenha eficácia em fazer as coisas corretas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tecnologia pode auxiliar o homem ao êxito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3627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7364CF4-496F-C451-E15B-7D45C3C2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90993"/>
              </p:ext>
            </p:extLst>
          </p:nvPr>
        </p:nvGraphicFramePr>
        <p:xfrm>
          <a:off x="1244354" y="3528876"/>
          <a:ext cx="9703292" cy="3102743"/>
        </p:xfrm>
        <a:graphic>
          <a:graphicData uri="http://schemas.openxmlformats.org/drawingml/2006/table">
            <a:tbl>
              <a:tblPr/>
              <a:tblGrid>
                <a:gridCol w="9703292">
                  <a:extLst>
                    <a:ext uri="{9D8B030D-6E8A-4147-A177-3AD203B41FA5}">
                      <a16:colId xmlns:a16="http://schemas.microsoft.com/office/drawing/2014/main" val="492141927"/>
                    </a:ext>
                  </a:extLst>
                </a:gridCol>
              </a:tblGrid>
              <a:tr h="31027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  </a:t>
                      </a:r>
                      <a:r>
                        <a:rPr lang="pt-BR" b="1" i="1" dirty="0">
                          <a:solidFill>
                            <a:srgbClr val="C00000"/>
                          </a:solidFill>
                        </a:rPr>
                        <a:t>Dores e necessidades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pt-BR" b="1" i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Precisa trabalhar com um sistema rápido e sem falhas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Lida com falha nos hardwares da torre de controle conforme sobrecarregamento de voo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Otimizar o tempo de</a:t>
                      </a:r>
                      <a:r>
                        <a:rPr lang="pt-BR" b="0" i="1" dirty="0"/>
                        <a:t> suporte </a:t>
                      </a:r>
                      <a:r>
                        <a:rPr lang="pt-BR" b="0" i="0" dirty="0"/>
                        <a:t>e diminuir a interferência na maquina de terceiros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Precisa de entendimento rápido e preciso dos problemas</a:t>
                      </a:r>
                      <a:endParaRPr lang="pt-BR" b="0" i="1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t-BR" b="0" i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79451"/>
                  </a:ext>
                </a:extLst>
              </a:tr>
            </a:tbl>
          </a:graphicData>
        </a:graphic>
      </p:graphicFrame>
      <p:pic>
        <p:nvPicPr>
          <p:cNvPr id="1032" name="Picture 8" descr="Ver a imagem de origem">
            <a:extLst>
              <a:ext uri="{FF2B5EF4-FFF2-40B4-BE49-F238E27FC236}">
                <a16:creationId xmlns:a16="http://schemas.microsoft.com/office/drawing/2014/main" id="{888FB3EE-7AE2-032A-C3E1-7B4880F2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1617954"/>
            <a:ext cx="1084555" cy="16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367273F-5DB8-3D36-685C-918D6E1E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34853"/>
              </p:ext>
            </p:extLst>
          </p:nvPr>
        </p:nvGraphicFramePr>
        <p:xfrm>
          <a:off x="1244354" y="745725"/>
          <a:ext cx="4721440" cy="2583402"/>
        </p:xfrm>
        <a:graphic>
          <a:graphicData uri="http://schemas.openxmlformats.org/drawingml/2006/table">
            <a:tbl>
              <a:tblPr/>
              <a:tblGrid>
                <a:gridCol w="4721440">
                  <a:extLst>
                    <a:ext uri="{9D8B030D-6E8A-4147-A177-3AD203B41FA5}">
                      <a16:colId xmlns:a16="http://schemas.microsoft.com/office/drawing/2014/main" val="2498197882"/>
                    </a:ext>
                  </a:extLst>
                </a:gridCol>
              </a:tblGrid>
              <a:tr h="25834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500" b="1" i="1" spc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Quem? Nome, foto e uma frase que explica o problema                                    </a:t>
                      </a:r>
                    </a:p>
                    <a:p>
                      <a:r>
                        <a:rPr lang="pt-BR" spc="0" dirty="0"/>
                        <a:t>                                    </a:t>
                      </a:r>
                    </a:p>
                    <a:p>
                      <a:r>
                        <a:rPr lang="pt-BR" sz="12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Sergio, gestor de TI</a:t>
                      </a:r>
                    </a:p>
                    <a:p>
                      <a:endParaRPr lang="pt-BR" sz="1200" b="1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2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</a:t>
                      </a:r>
                      <a:r>
                        <a:rPr lang="pt-BR" sz="1200" b="1" i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pt-BR" sz="1200" b="1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a competência e a eficiência andam </a:t>
                      </a:r>
                    </a:p>
                    <a:p>
                      <a:r>
                        <a:rPr lang="pt-BR" sz="1200" b="1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juntas, o sucesso é garantido</a:t>
                      </a:r>
                      <a:r>
                        <a:rPr lang="pt-BR" sz="1200" b="1" i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3627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3CB5476-06ED-21C1-AFEF-8005F6D9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62221"/>
              </p:ext>
            </p:extLst>
          </p:nvPr>
        </p:nvGraphicFramePr>
        <p:xfrm>
          <a:off x="6096001" y="745725"/>
          <a:ext cx="4851646" cy="2583402"/>
        </p:xfrm>
        <a:graphic>
          <a:graphicData uri="http://schemas.openxmlformats.org/drawingml/2006/table">
            <a:tbl>
              <a:tblPr/>
              <a:tblGrid>
                <a:gridCol w="4851646">
                  <a:extLst>
                    <a:ext uri="{9D8B030D-6E8A-4147-A177-3AD203B41FA5}">
                      <a16:colId xmlns:a16="http://schemas.microsoft.com/office/drawing/2014/main" val="2498197882"/>
                    </a:ext>
                  </a:extLst>
                </a:gridCol>
              </a:tblGrid>
              <a:tr h="258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i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Palavras e frases que definem a persona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Liderança é ação, e não posição.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 resiliente e estratégico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ideia de hoje, é a tecnologia de amanhã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5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Organização é o princípio de tudo</a:t>
                      </a:r>
                      <a:endParaRPr lang="pt-BR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93627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7795FE5-AC88-F58B-EE08-231C3911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2781"/>
              </p:ext>
            </p:extLst>
          </p:nvPr>
        </p:nvGraphicFramePr>
        <p:xfrm>
          <a:off x="1244354" y="3528875"/>
          <a:ext cx="9703292" cy="2969580"/>
        </p:xfrm>
        <a:graphic>
          <a:graphicData uri="http://schemas.openxmlformats.org/drawingml/2006/table">
            <a:tbl>
              <a:tblPr/>
              <a:tblGrid>
                <a:gridCol w="9703292">
                  <a:extLst>
                    <a:ext uri="{9D8B030D-6E8A-4147-A177-3AD203B41FA5}">
                      <a16:colId xmlns:a16="http://schemas.microsoft.com/office/drawing/2014/main" val="492141927"/>
                    </a:ext>
                  </a:extLst>
                </a:gridCol>
              </a:tblGrid>
              <a:tr h="2969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  </a:t>
                      </a:r>
                      <a:r>
                        <a:rPr lang="pt-BR" b="1" i="1" dirty="0">
                          <a:solidFill>
                            <a:srgbClr val="C00000"/>
                          </a:solidFill>
                        </a:rPr>
                        <a:t>Dores e necessidades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pt-BR" b="1" i="1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Precisa monitorar números e gráficos de forma prática e efetiva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Já teve problemas com monitoramento de hardwares no ambiente de trabalho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Delegar uma equipe de profissionais de maneira lógica, profissional e com eficácia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b="0" i="0" dirty="0"/>
                        <a:t>Falta de um software eficiente no mercado para auxiliar monitoramento de diversas máquinas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79451"/>
                  </a:ext>
                </a:extLst>
              </a:tr>
            </a:tbl>
          </a:graphicData>
        </a:graphic>
      </p:graphicFrame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97E707FE-4AF1-EAE5-094C-16046166C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39" y="1444841"/>
            <a:ext cx="1118124" cy="16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75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BIANCHI .</dc:creator>
  <cp:lastModifiedBy>LEONARDO BIANCHI .</cp:lastModifiedBy>
  <cp:revision>1</cp:revision>
  <dcterms:created xsi:type="dcterms:W3CDTF">2022-08-08T13:17:47Z</dcterms:created>
  <dcterms:modified xsi:type="dcterms:W3CDTF">2022-08-08T15:38:02Z</dcterms:modified>
</cp:coreProperties>
</file>