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22"/>
  </p:notesMasterIdLst>
  <p:sldIdLst>
    <p:sldId id="313" r:id="rId2"/>
    <p:sldId id="265" r:id="rId3"/>
    <p:sldId id="258" r:id="rId4"/>
    <p:sldId id="262" r:id="rId5"/>
    <p:sldId id="314" r:id="rId6"/>
    <p:sldId id="315" r:id="rId7"/>
    <p:sldId id="332" r:id="rId8"/>
    <p:sldId id="331" r:id="rId9"/>
    <p:sldId id="306" r:id="rId10"/>
    <p:sldId id="319" r:id="rId11"/>
    <p:sldId id="334" r:id="rId12"/>
    <p:sldId id="335" r:id="rId13"/>
    <p:sldId id="336" r:id="rId14"/>
    <p:sldId id="320" r:id="rId15"/>
    <p:sldId id="278" r:id="rId16"/>
    <p:sldId id="322" r:id="rId17"/>
    <p:sldId id="324" r:id="rId18"/>
    <p:sldId id="325" r:id="rId19"/>
    <p:sldId id="326" r:id="rId20"/>
    <p:sldId id="285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58BA"/>
    <a:srgbClr val="599AF0"/>
    <a:srgbClr val="106EEA"/>
    <a:srgbClr val="000A39"/>
    <a:srgbClr val="2947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EA818A-3DC8-414B-9EC1-6EDAF4AD6BB5}" v="5" dt="2022-06-06T05:48:48.542"/>
  </p1510:revLst>
</p1510:revInfo>
</file>

<file path=ppt/tableStyles.xml><?xml version="1.0" encoding="utf-8"?>
<a:tblStyleLst xmlns:a="http://schemas.openxmlformats.org/drawingml/2006/main" def="{A421636B-376F-4196-A4DB-0B82A9389711}">
  <a:tblStyle styleId="{A421636B-376F-4196-A4DB-0B82A93897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6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9024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bb7873f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bb7873f9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319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B6BA2-C3E5-4F0B-8F94-37B966DF135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192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bb7873f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bb7873f9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170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B6BA2-C3E5-4F0B-8F94-37B966DF135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884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bb7873f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bb7873f9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11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B6BA2-C3E5-4F0B-8F94-37B966DF135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456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bb7873f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bb7873f9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602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bb7873f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bb7873f9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267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aaee3e9d29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aaee3e9d29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980b7881fd_3_2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980b7881fd_3_2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4cf40678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4cf40678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bb7873f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bb7873f9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bb7873f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bb7873f9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883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bb7873f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bb7873f9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293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bb7873f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bb7873f9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941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bb7873f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bb7873f9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195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bb7873f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bb7873f9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66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669050" y="1443525"/>
            <a:ext cx="4761600" cy="17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669093" y="3384325"/>
            <a:ext cx="4761600" cy="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6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642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3225" y="2085450"/>
            <a:ext cx="3858900" cy="10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50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143750"/>
            <a:ext cx="38589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50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EB Garamond"/>
              <a:buNone/>
              <a:defRPr sz="6000" b="1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13225" y="3319525"/>
            <a:ext cx="3858900" cy="3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3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153750"/>
            <a:ext cx="7717500" cy="19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713400" y="3152225"/>
            <a:ext cx="7717500" cy="4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">
    <p:bg>
      <p:bgPr>
        <a:solidFill>
          <a:schemeClr val="dk2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EB Garamond"/>
              <a:buNone/>
              <a:defRPr sz="25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 hasCustomPrompt="1"/>
          </p:nvPr>
        </p:nvSpPr>
        <p:spPr>
          <a:xfrm>
            <a:off x="737950" y="1253213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45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3"/>
          </p:nvPr>
        </p:nvSpPr>
        <p:spPr>
          <a:xfrm>
            <a:off x="737938" y="19834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37938" y="23501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4" hasCustomPrompt="1"/>
          </p:nvPr>
        </p:nvSpPr>
        <p:spPr>
          <a:xfrm>
            <a:off x="737950" y="2999658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45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5"/>
          </p:nvPr>
        </p:nvSpPr>
        <p:spPr>
          <a:xfrm>
            <a:off x="737938" y="37036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6"/>
          </p:nvPr>
        </p:nvSpPr>
        <p:spPr>
          <a:xfrm>
            <a:off x="737938" y="40703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7" hasCustomPrompt="1"/>
          </p:nvPr>
        </p:nvSpPr>
        <p:spPr>
          <a:xfrm>
            <a:off x="3328350" y="1253213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45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8"/>
          </p:nvPr>
        </p:nvSpPr>
        <p:spPr>
          <a:xfrm>
            <a:off x="3328338" y="19834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9"/>
          </p:nvPr>
        </p:nvSpPr>
        <p:spPr>
          <a:xfrm>
            <a:off x="3328338" y="23501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3" hasCustomPrompt="1"/>
          </p:nvPr>
        </p:nvSpPr>
        <p:spPr>
          <a:xfrm>
            <a:off x="3328350" y="2999658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45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4"/>
          </p:nvPr>
        </p:nvSpPr>
        <p:spPr>
          <a:xfrm>
            <a:off x="3328338" y="37036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5"/>
          </p:nvPr>
        </p:nvSpPr>
        <p:spPr>
          <a:xfrm>
            <a:off x="3328338" y="40703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6" hasCustomPrompt="1"/>
          </p:nvPr>
        </p:nvSpPr>
        <p:spPr>
          <a:xfrm>
            <a:off x="5918750" y="1253213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45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7"/>
          </p:nvPr>
        </p:nvSpPr>
        <p:spPr>
          <a:xfrm>
            <a:off x="5918738" y="19834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8"/>
          </p:nvPr>
        </p:nvSpPr>
        <p:spPr>
          <a:xfrm>
            <a:off x="5918738" y="23501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9" hasCustomPrompt="1"/>
          </p:nvPr>
        </p:nvSpPr>
        <p:spPr>
          <a:xfrm>
            <a:off x="5918750" y="2999658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45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EB Garamond"/>
              <a:buNone/>
              <a:defRPr sz="60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20"/>
          </p:nvPr>
        </p:nvSpPr>
        <p:spPr>
          <a:xfrm>
            <a:off x="5918738" y="37036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None/>
              <a:defRPr sz="18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unito"/>
              <a:buNone/>
              <a:defRPr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21"/>
          </p:nvPr>
        </p:nvSpPr>
        <p:spPr>
          <a:xfrm>
            <a:off x="5918738" y="40703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">
    <p:bg>
      <p:bgPr>
        <a:solidFill>
          <a:schemeClr val="dk2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713225" y="1712875"/>
            <a:ext cx="3858900" cy="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B Garamond"/>
              <a:buNone/>
              <a:defRPr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713225" y="2416700"/>
            <a:ext cx="38589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0">
    <p:bg>
      <p:bgPr>
        <a:solidFill>
          <a:schemeClr val="dk2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13225" y="4633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72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48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48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48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48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48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48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48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4800" b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1"/>
          </p:nvPr>
        </p:nvSpPr>
        <p:spPr>
          <a:xfrm>
            <a:off x="713400" y="1677225"/>
            <a:ext cx="7717500" cy="12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300"/>
              <a:buFont typeface="Nunito"/>
              <a:buNone/>
              <a:defRPr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1850400" y="3668530"/>
            <a:ext cx="54432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300" b="1">
                <a:solidFill>
                  <a:schemeClr val="lt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300" b="1">
                <a:solidFill>
                  <a:schemeClr val="lt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sz="1300" b="1">
                <a:solidFill>
                  <a:schemeClr val="lt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</a:t>
            </a:r>
            <a:r>
              <a:rPr lang="en" sz="13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k</a:t>
            </a:r>
            <a:endParaRPr sz="13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Please keep this slide for atribuition</a:t>
            </a:r>
            <a:endParaRPr sz="13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bg>
      <p:bgPr>
        <a:solidFill>
          <a:schemeClr val="dk2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26"/>
          <p:cNvGrpSpPr/>
          <p:nvPr/>
        </p:nvGrpSpPr>
        <p:grpSpPr>
          <a:xfrm>
            <a:off x="8033425" y="4277349"/>
            <a:ext cx="604655" cy="482923"/>
            <a:chOff x="5879425" y="4466724"/>
            <a:chExt cx="604655" cy="482923"/>
          </a:xfrm>
        </p:grpSpPr>
        <p:sp>
          <p:nvSpPr>
            <p:cNvPr id="167" name="Google Shape;167;p26"/>
            <p:cNvSpPr/>
            <p:nvPr/>
          </p:nvSpPr>
          <p:spPr>
            <a:xfrm>
              <a:off x="5979344" y="4466724"/>
              <a:ext cx="268963" cy="218565"/>
            </a:xfrm>
            <a:custGeom>
              <a:avLst/>
              <a:gdLst/>
              <a:ahLst/>
              <a:cxnLst/>
              <a:rect l="l" t="t" r="r" b="b"/>
              <a:pathLst>
                <a:path w="69906" h="56807" extrusionOk="0">
                  <a:moveTo>
                    <a:pt x="28194" y="467"/>
                  </a:moveTo>
                  <a:cubicBezTo>
                    <a:pt x="28200" y="467"/>
                    <a:pt x="28206" y="468"/>
                    <a:pt x="28211" y="471"/>
                  </a:cubicBezTo>
                  <a:cubicBezTo>
                    <a:pt x="28243" y="471"/>
                    <a:pt x="28260" y="502"/>
                    <a:pt x="28275" y="519"/>
                  </a:cubicBezTo>
                  <a:cubicBezTo>
                    <a:pt x="28260" y="534"/>
                    <a:pt x="28228" y="550"/>
                    <a:pt x="28196" y="566"/>
                  </a:cubicBezTo>
                  <a:lnTo>
                    <a:pt x="28133" y="502"/>
                  </a:lnTo>
                  <a:cubicBezTo>
                    <a:pt x="28145" y="490"/>
                    <a:pt x="28169" y="467"/>
                    <a:pt x="28194" y="467"/>
                  </a:cubicBezTo>
                  <a:close/>
                  <a:moveTo>
                    <a:pt x="24640" y="1166"/>
                  </a:moveTo>
                  <a:cubicBezTo>
                    <a:pt x="24703" y="1166"/>
                    <a:pt x="24782" y="1198"/>
                    <a:pt x="24814" y="1246"/>
                  </a:cubicBezTo>
                  <a:cubicBezTo>
                    <a:pt x="24877" y="1309"/>
                    <a:pt x="24782" y="1482"/>
                    <a:pt x="24671" y="1482"/>
                  </a:cubicBezTo>
                  <a:lnTo>
                    <a:pt x="24513" y="1482"/>
                  </a:lnTo>
                  <a:cubicBezTo>
                    <a:pt x="24418" y="1467"/>
                    <a:pt x="24371" y="1467"/>
                    <a:pt x="24340" y="1451"/>
                  </a:cubicBezTo>
                  <a:cubicBezTo>
                    <a:pt x="24292" y="1419"/>
                    <a:pt x="24213" y="1387"/>
                    <a:pt x="24197" y="1324"/>
                  </a:cubicBezTo>
                  <a:cubicBezTo>
                    <a:pt x="24165" y="1246"/>
                    <a:pt x="24245" y="1229"/>
                    <a:pt x="24340" y="1229"/>
                  </a:cubicBezTo>
                  <a:cubicBezTo>
                    <a:pt x="24435" y="1229"/>
                    <a:pt x="24545" y="1166"/>
                    <a:pt x="24640" y="1166"/>
                  </a:cubicBezTo>
                  <a:close/>
                  <a:moveTo>
                    <a:pt x="22254" y="1609"/>
                  </a:moveTo>
                  <a:lnTo>
                    <a:pt x="22317" y="1657"/>
                  </a:lnTo>
                  <a:lnTo>
                    <a:pt x="22237" y="1672"/>
                  </a:lnTo>
                  <a:lnTo>
                    <a:pt x="22237" y="1672"/>
                  </a:lnTo>
                  <a:lnTo>
                    <a:pt x="22254" y="1609"/>
                  </a:lnTo>
                  <a:close/>
                  <a:moveTo>
                    <a:pt x="26301" y="1397"/>
                  </a:moveTo>
                  <a:cubicBezTo>
                    <a:pt x="26379" y="1397"/>
                    <a:pt x="26466" y="1408"/>
                    <a:pt x="26599" y="1419"/>
                  </a:cubicBezTo>
                  <a:cubicBezTo>
                    <a:pt x="26458" y="1545"/>
                    <a:pt x="26378" y="1625"/>
                    <a:pt x="26300" y="1672"/>
                  </a:cubicBezTo>
                  <a:cubicBezTo>
                    <a:pt x="26294" y="1674"/>
                    <a:pt x="26288" y="1675"/>
                    <a:pt x="26282" y="1675"/>
                  </a:cubicBezTo>
                  <a:cubicBezTo>
                    <a:pt x="26231" y="1675"/>
                    <a:pt x="26153" y="1620"/>
                    <a:pt x="26125" y="1577"/>
                  </a:cubicBezTo>
                  <a:cubicBezTo>
                    <a:pt x="26078" y="1499"/>
                    <a:pt x="26125" y="1404"/>
                    <a:pt x="26205" y="1404"/>
                  </a:cubicBezTo>
                  <a:cubicBezTo>
                    <a:pt x="26237" y="1399"/>
                    <a:pt x="26268" y="1397"/>
                    <a:pt x="26301" y="1397"/>
                  </a:cubicBezTo>
                  <a:close/>
                  <a:moveTo>
                    <a:pt x="42082" y="2188"/>
                  </a:moveTo>
                  <a:cubicBezTo>
                    <a:pt x="42497" y="2188"/>
                    <a:pt x="42902" y="2299"/>
                    <a:pt x="43289" y="2573"/>
                  </a:cubicBezTo>
                  <a:cubicBezTo>
                    <a:pt x="42965" y="2643"/>
                    <a:pt x="42709" y="2682"/>
                    <a:pt x="42474" y="2682"/>
                  </a:cubicBezTo>
                  <a:cubicBezTo>
                    <a:pt x="42229" y="2682"/>
                    <a:pt x="42007" y="2639"/>
                    <a:pt x="41757" y="2542"/>
                  </a:cubicBezTo>
                  <a:cubicBezTo>
                    <a:pt x="41548" y="2467"/>
                    <a:pt x="41339" y="2462"/>
                    <a:pt x="41130" y="2462"/>
                  </a:cubicBezTo>
                  <a:lnTo>
                    <a:pt x="41130" y="2462"/>
                  </a:lnTo>
                  <a:cubicBezTo>
                    <a:pt x="41167" y="2403"/>
                    <a:pt x="41195" y="2333"/>
                    <a:pt x="41235" y="2321"/>
                  </a:cubicBezTo>
                  <a:cubicBezTo>
                    <a:pt x="41520" y="2238"/>
                    <a:pt x="41803" y="2188"/>
                    <a:pt x="42082" y="2188"/>
                  </a:cubicBezTo>
                  <a:close/>
                  <a:moveTo>
                    <a:pt x="39401" y="2241"/>
                  </a:moveTo>
                  <a:cubicBezTo>
                    <a:pt x="39791" y="2241"/>
                    <a:pt x="40179" y="2252"/>
                    <a:pt x="40556" y="2399"/>
                  </a:cubicBezTo>
                  <a:cubicBezTo>
                    <a:pt x="40716" y="2457"/>
                    <a:pt x="40904" y="2462"/>
                    <a:pt x="41068" y="2487"/>
                  </a:cubicBezTo>
                  <a:lnTo>
                    <a:pt x="41068" y="2487"/>
                  </a:lnTo>
                  <a:cubicBezTo>
                    <a:pt x="40963" y="2587"/>
                    <a:pt x="40844" y="2668"/>
                    <a:pt x="40697" y="2668"/>
                  </a:cubicBezTo>
                  <a:cubicBezTo>
                    <a:pt x="40606" y="2677"/>
                    <a:pt x="40519" y="2686"/>
                    <a:pt x="40432" y="2686"/>
                  </a:cubicBezTo>
                  <a:cubicBezTo>
                    <a:pt x="40369" y="2686"/>
                    <a:pt x="40306" y="2682"/>
                    <a:pt x="40240" y="2668"/>
                  </a:cubicBezTo>
                  <a:cubicBezTo>
                    <a:pt x="39876" y="2605"/>
                    <a:pt x="39496" y="2542"/>
                    <a:pt x="39133" y="2462"/>
                  </a:cubicBezTo>
                  <a:cubicBezTo>
                    <a:pt x="39102" y="2462"/>
                    <a:pt x="39070" y="2415"/>
                    <a:pt x="39070" y="2384"/>
                  </a:cubicBezTo>
                  <a:cubicBezTo>
                    <a:pt x="39054" y="2304"/>
                    <a:pt x="39102" y="2241"/>
                    <a:pt x="39197" y="2241"/>
                  </a:cubicBezTo>
                  <a:cubicBezTo>
                    <a:pt x="39265" y="2241"/>
                    <a:pt x="39333" y="2241"/>
                    <a:pt x="39401" y="2241"/>
                  </a:cubicBezTo>
                  <a:close/>
                  <a:moveTo>
                    <a:pt x="18227" y="2340"/>
                  </a:moveTo>
                  <a:cubicBezTo>
                    <a:pt x="18398" y="2340"/>
                    <a:pt x="18545" y="2481"/>
                    <a:pt x="18570" y="2683"/>
                  </a:cubicBezTo>
                  <a:cubicBezTo>
                    <a:pt x="18570" y="2732"/>
                    <a:pt x="18524" y="2842"/>
                    <a:pt x="18476" y="2842"/>
                  </a:cubicBezTo>
                  <a:cubicBezTo>
                    <a:pt x="18223" y="2905"/>
                    <a:pt x="17970" y="2936"/>
                    <a:pt x="17717" y="2968"/>
                  </a:cubicBezTo>
                  <a:cubicBezTo>
                    <a:pt x="17661" y="2971"/>
                    <a:pt x="17605" y="2973"/>
                    <a:pt x="17550" y="2973"/>
                  </a:cubicBezTo>
                  <a:cubicBezTo>
                    <a:pt x="17344" y="2973"/>
                    <a:pt x="17146" y="2945"/>
                    <a:pt x="16958" y="2858"/>
                  </a:cubicBezTo>
                  <a:cubicBezTo>
                    <a:pt x="16927" y="2842"/>
                    <a:pt x="16927" y="2795"/>
                    <a:pt x="16927" y="2747"/>
                  </a:cubicBezTo>
                  <a:cubicBezTo>
                    <a:pt x="16927" y="2715"/>
                    <a:pt x="16943" y="2683"/>
                    <a:pt x="16958" y="2668"/>
                  </a:cubicBezTo>
                  <a:cubicBezTo>
                    <a:pt x="16975" y="2637"/>
                    <a:pt x="17021" y="2605"/>
                    <a:pt x="17038" y="2605"/>
                  </a:cubicBezTo>
                  <a:cubicBezTo>
                    <a:pt x="17082" y="2601"/>
                    <a:pt x="17127" y="2600"/>
                    <a:pt x="17171" y="2600"/>
                  </a:cubicBezTo>
                  <a:cubicBezTo>
                    <a:pt x="17246" y="2600"/>
                    <a:pt x="17319" y="2603"/>
                    <a:pt x="17392" y="2603"/>
                  </a:cubicBezTo>
                  <a:cubicBezTo>
                    <a:pt x="17460" y="2603"/>
                    <a:pt x="17526" y="2600"/>
                    <a:pt x="17590" y="2589"/>
                  </a:cubicBezTo>
                  <a:cubicBezTo>
                    <a:pt x="17765" y="2542"/>
                    <a:pt x="17923" y="2431"/>
                    <a:pt x="18096" y="2367"/>
                  </a:cubicBezTo>
                  <a:cubicBezTo>
                    <a:pt x="18140" y="2348"/>
                    <a:pt x="18185" y="2340"/>
                    <a:pt x="18227" y="2340"/>
                  </a:cubicBezTo>
                  <a:close/>
                  <a:moveTo>
                    <a:pt x="20933" y="2546"/>
                  </a:moveTo>
                  <a:cubicBezTo>
                    <a:pt x="21076" y="2546"/>
                    <a:pt x="21212" y="2587"/>
                    <a:pt x="21320" y="2683"/>
                  </a:cubicBezTo>
                  <a:cubicBezTo>
                    <a:pt x="21368" y="2732"/>
                    <a:pt x="21415" y="2810"/>
                    <a:pt x="21400" y="2873"/>
                  </a:cubicBezTo>
                  <a:cubicBezTo>
                    <a:pt x="21400" y="2936"/>
                    <a:pt x="21337" y="3000"/>
                    <a:pt x="21274" y="3031"/>
                  </a:cubicBezTo>
                  <a:cubicBezTo>
                    <a:pt x="21210" y="3079"/>
                    <a:pt x="21131" y="3079"/>
                    <a:pt x="21052" y="3094"/>
                  </a:cubicBezTo>
                  <a:cubicBezTo>
                    <a:pt x="20863" y="3079"/>
                    <a:pt x="20751" y="2968"/>
                    <a:pt x="20705" y="2732"/>
                  </a:cubicBezTo>
                  <a:cubicBezTo>
                    <a:pt x="20705" y="2683"/>
                    <a:pt x="20751" y="2573"/>
                    <a:pt x="20800" y="2557"/>
                  </a:cubicBezTo>
                  <a:cubicBezTo>
                    <a:pt x="20844" y="2550"/>
                    <a:pt x="20889" y="2546"/>
                    <a:pt x="20933" y="2546"/>
                  </a:cubicBezTo>
                  <a:close/>
                  <a:moveTo>
                    <a:pt x="42456" y="2891"/>
                  </a:moveTo>
                  <a:cubicBezTo>
                    <a:pt x="42567" y="2891"/>
                    <a:pt x="42675" y="2911"/>
                    <a:pt x="42784" y="2953"/>
                  </a:cubicBezTo>
                  <a:cubicBezTo>
                    <a:pt x="42815" y="2953"/>
                    <a:pt x="42863" y="3016"/>
                    <a:pt x="42863" y="3016"/>
                  </a:cubicBezTo>
                  <a:cubicBezTo>
                    <a:pt x="42832" y="3079"/>
                    <a:pt x="42800" y="3142"/>
                    <a:pt x="42737" y="3158"/>
                  </a:cubicBezTo>
                  <a:cubicBezTo>
                    <a:pt x="42689" y="3189"/>
                    <a:pt x="42610" y="3189"/>
                    <a:pt x="42484" y="3189"/>
                  </a:cubicBezTo>
                  <a:cubicBezTo>
                    <a:pt x="42389" y="3174"/>
                    <a:pt x="42246" y="3126"/>
                    <a:pt x="42120" y="3079"/>
                  </a:cubicBezTo>
                  <a:cubicBezTo>
                    <a:pt x="42105" y="3079"/>
                    <a:pt x="42073" y="3031"/>
                    <a:pt x="42073" y="3000"/>
                  </a:cubicBezTo>
                  <a:cubicBezTo>
                    <a:pt x="42088" y="2968"/>
                    <a:pt x="42120" y="2936"/>
                    <a:pt x="42152" y="2936"/>
                  </a:cubicBezTo>
                  <a:cubicBezTo>
                    <a:pt x="42256" y="2907"/>
                    <a:pt x="42357" y="2891"/>
                    <a:pt x="42456" y="2891"/>
                  </a:cubicBezTo>
                  <a:close/>
                  <a:moveTo>
                    <a:pt x="53674" y="3569"/>
                  </a:moveTo>
                  <a:cubicBezTo>
                    <a:pt x="53663" y="3579"/>
                    <a:pt x="53652" y="3588"/>
                    <a:pt x="53642" y="3597"/>
                  </a:cubicBezTo>
                  <a:lnTo>
                    <a:pt x="53642" y="3597"/>
                  </a:lnTo>
                  <a:cubicBezTo>
                    <a:pt x="53642" y="3598"/>
                    <a:pt x="53642" y="3599"/>
                    <a:pt x="53642" y="3600"/>
                  </a:cubicBezTo>
                  <a:lnTo>
                    <a:pt x="53674" y="3569"/>
                  </a:lnTo>
                  <a:close/>
                  <a:moveTo>
                    <a:pt x="46071" y="4344"/>
                  </a:moveTo>
                  <a:cubicBezTo>
                    <a:pt x="46134" y="4359"/>
                    <a:pt x="46198" y="4390"/>
                    <a:pt x="46261" y="4407"/>
                  </a:cubicBezTo>
                  <a:cubicBezTo>
                    <a:pt x="46229" y="4470"/>
                    <a:pt x="46214" y="4548"/>
                    <a:pt x="46166" y="4565"/>
                  </a:cubicBezTo>
                  <a:cubicBezTo>
                    <a:pt x="46158" y="4568"/>
                    <a:pt x="46148" y="4569"/>
                    <a:pt x="46138" y="4569"/>
                  </a:cubicBezTo>
                  <a:cubicBezTo>
                    <a:pt x="46088" y="4569"/>
                    <a:pt x="46019" y="4540"/>
                    <a:pt x="45993" y="4502"/>
                  </a:cubicBezTo>
                  <a:cubicBezTo>
                    <a:pt x="45945" y="4422"/>
                    <a:pt x="45976" y="4359"/>
                    <a:pt x="46071" y="4344"/>
                  </a:cubicBezTo>
                  <a:close/>
                  <a:moveTo>
                    <a:pt x="47946" y="4790"/>
                  </a:moveTo>
                  <a:cubicBezTo>
                    <a:pt x="47964" y="4790"/>
                    <a:pt x="47984" y="4794"/>
                    <a:pt x="47999" y="4801"/>
                  </a:cubicBezTo>
                  <a:cubicBezTo>
                    <a:pt x="48016" y="4801"/>
                    <a:pt x="48031" y="4833"/>
                    <a:pt x="48047" y="4865"/>
                  </a:cubicBezTo>
                  <a:cubicBezTo>
                    <a:pt x="48016" y="4881"/>
                    <a:pt x="47984" y="4913"/>
                    <a:pt x="47968" y="4913"/>
                  </a:cubicBezTo>
                  <a:cubicBezTo>
                    <a:pt x="47873" y="4896"/>
                    <a:pt x="47841" y="4865"/>
                    <a:pt x="47905" y="4801"/>
                  </a:cubicBezTo>
                  <a:cubicBezTo>
                    <a:pt x="47913" y="4794"/>
                    <a:pt x="47929" y="4790"/>
                    <a:pt x="47946" y="4790"/>
                  </a:cubicBezTo>
                  <a:close/>
                  <a:moveTo>
                    <a:pt x="33602" y="5750"/>
                  </a:moveTo>
                  <a:lnTo>
                    <a:pt x="33648" y="5766"/>
                  </a:lnTo>
                  <a:lnTo>
                    <a:pt x="33617" y="5813"/>
                  </a:lnTo>
                  <a:lnTo>
                    <a:pt x="33602" y="5750"/>
                  </a:lnTo>
                  <a:close/>
                  <a:moveTo>
                    <a:pt x="45803" y="5102"/>
                  </a:moveTo>
                  <a:cubicBezTo>
                    <a:pt x="46214" y="5181"/>
                    <a:pt x="46562" y="5402"/>
                    <a:pt x="46815" y="5734"/>
                  </a:cubicBezTo>
                  <a:cubicBezTo>
                    <a:pt x="46846" y="5781"/>
                    <a:pt x="46846" y="5876"/>
                    <a:pt x="46815" y="5939"/>
                  </a:cubicBezTo>
                  <a:cubicBezTo>
                    <a:pt x="46783" y="5987"/>
                    <a:pt x="46688" y="6003"/>
                    <a:pt x="46625" y="6051"/>
                  </a:cubicBezTo>
                  <a:cubicBezTo>
                    <a:pt x="46246" y="5987"/>
                    <a:pt x="45945" y="5750"/>
                    <a:pt x="45660" y="5513"/>
                  </a:cubicBezTo>
                  <a:cubicBezTo>
                    <a:pt x="45645" y="5497"/>
                    <a:pt x="45613" y="5450"/>
                    <a:pt x="45613" y="5418"/>
                  </a:cubicBezTo>
                  <a:cubicBezTo>
                    <a:pt x="45597" y="5339"/>
                    <a:pt x="45582" y="5260"/>
                    <a:pt x="45613" y="5212"/>
                  </a:cubicBezTo>
                  <a:cubicBezTo>
                    <a:pt x="45645" y="5149"/>
                    <a:pt x="45740" y="5102"/>
                    <a:pt x="45803" y="5102"/>
                  </a:cubicBezTo>
                  <a:close/>
                  <a:moveTo>
                    <a:pt x="15837" y="5181"/>
                  </a:moveTo>
                  <a:cubicBezTo>
                    <a:pt x="16184" y="5197"/>
                    <a:pt x="16279" y="5339"/>
                    <a:pt x="16184" y="5560"/>
                  </a:cubicBezTo>
                  <a:cubicBezTo>
                    <a:pt x="16136" y="5655"/>
                    <a:pt x="16058" y="5734"/>
                    <a:pt x="16010" y="5829"/>
                  </a:cubicBezTo>
                  <a:cubicBezTo>
                    <a:pt x="15978" y="5893"/>
                    <a:pt x="15995" y="5971"/>
                    <a:pt x="15978" y="6034"/>
                  </a:cubicBezTo>
                  <a:cubicBezTo>
                    <a:pt x="15952" y="6088"/>
                    <a:pt x="15838" y="6117"/>
                    <a:pt x="15736" y="6117"/>
                  </a:cubicBezTo>
                  <a:cubicBezTo>
                    <a:pt x="15659" y="6117"/>
                    <a:pt x="15588" y="6100"/>
                    <a:pt x="15567" y="6066"/>
                  </a:cubicBezTo>
                  <a:cubicBezTo>
                    <a:pt x="15473" y="5861"/>
                    <a:pt x="15378" y="5671"/>
                    <a:pt x="15315" y="5465"/>
                  </a:cubicBezTo>
                  <a:cubicBezTo>
                    <a:pt x="15299" y="5418"/>
                    <a:pt x="15363" y="5307"/>
                    <a:pt x="15409" y="5292"/>
                  </a:cubicBezTo>
                  <a:cubicBezTo>
                    <a:pt x="15584" y="5229"/>
                    <a:pt x="15774" y="5197"/>
                    <a:pt x="15837" y="5181"/>
                  </a:cubicBezTo>
                  <a:close/>
                  <a:moveTo>
                    <a:pt x="48047" y="5450"/>
                  </a:moveTo>
                  <a:cubicBezTo>
                    <a:pt x="48284" y="5450"/>
                    <a:pt x="48490" y="5545"/>
                    <a:pt x="48680" y="5686"/>
                  </a:cubicBezTo>
                  <a:lnTo>
                    <a:pt x="48648" y="5655"/>
                  </a:lnTo>
                  <a:cubicBezTo>
                    <a:pt x="49249" y="5655"/>
                    <a:pt x="49675" y="6019"/>
                    <a:pt x="50086" y="6413"/>
                  </a:cubicBezTo>
                  <a:cubicBezTo>
                    <a:pt x="50102" y="6445"/>
                    <a:pt x="50070" y="6540"/>
                    <a:pt x="50039" y="6603"/>
                  </a:cubicBezTo>
                  <a:cubicBezTo>
                    <a:pt x="50039" y="6635"/>
                    <a:pt x="49991" y="6666"/>
                    <a:pt x="49959" y="6666"/>
                  </a:cubicBezTo>
                  <a:cubicBezTo>
                    <a:pt x="49900" y="6670"/>
                    <a:pt x="49842" y="6672"/>
                    <a:pt x="49783" y="6672"/>
                  </a:cubicBezTo>
                  <a:cubicBezTo>
                    <a:pt x="49543" y="6672"/>
                    <a:pt x="49306" y="6639"/>
                    <a:pt x="49091" y="6525"/>
                  </a:cubicBezTo>
                  <a:cubicBezTo>
                    <a:pt x="48790" y="6382"/>
                    <a:pt x="48505" y="6177"/>
                    <a:pt x="48189" y="6097"/>
                  </a:cubicBezTo>
                  <a:cubicBezTo>
                    <a:pt x="48111" y="6066"/>
                    <a:pt x="47921" y="5576"/>
                    <a:pt x="47953" y="5497"/>
                  </a:cubicBezTo>
                  <a:cubicBezTo>
                    <a:pt x="47968" y="5482"/>
                    <a:pt x="48016" y="5450"/>
                    <a:pt x="48047" y="5450"/>
                  </a:cubicBezTo>
                  <a:close/>
                  <a:moveTo>
                    <a:pt x="14579" y="5304"/>
                  </a:moveTo>
                  <a:cubicBezTo>
                    <a:pt x="14691" y="5304"/>
                    <a:pt x="14855" y="5504"/>
                    <a:pt x="14825" y="5608"/>
                  </a:cubicBezTo>
                  <a:cubicBezTo>
                    <a:pt x="14762" y="5781"/>
                    <a:pt x="14699" y="5956"/>
                    <a:pt x="14604" y="6114"/>
                  </a:cubicBezTo>
                  <a:cubicBezTo>
                    <a:pt x="14524" y="6272"/>
                    <a:pt x="14398" y="6413"/>
                    <a:pt x="14177" y="6430"/>
                  </a:cubicBezTo>
                  <a:cubicBezTo>
                    <a:pt x="14035" y="6445"/>
                    <a:pt x="13892" y="6493"/>
                    <a:pt x="13734" y="6525"/>
                  </a:cubicBezTo>
                  <a:cubicBezTo>
                    <a:pt x="13715" y="6529"/>
                    <a:pt x="13696" y="6531"/>
                    <a:pt x="13679" y="6531"/>
                  </a:cubicBezTo>
                  <a:cubicBezTo>
                    <a:pt x="13553" y="6531"/>
                    <a:pt x="13470" y="6429"/>
                    <a:pt x="13386" y="6192"/>
                  </a:cubicBezTo>
                  <a:cubicBezTo>
                    <a:pt x="13371" y="6161"/>
                    <a:pt x="13371" y="6114"/>
                    <a:pt x="13340" y="6097"/>
                  </a:cubicBezTo>
                  <a:cubicBezTo>
                    <a:pt x="13316" y="6080"/>
                    <a:pt x="13290" y="6071"/>
                    <a:pt x="13266" y="6071"/>
                  </a:cubicBezTo>
                  <a:cubicBezTo>
                    <a:pt x="13226" y="6071"/>
                    <a:pt x="13191" y="6096"/>
                    <a:pt x="13181" y="6145"/>
                  </a:cubicBezTo>
                  <a:cubicBezTo>
                    <a:pt x="13070" y="6493"/>
                    <a:pt x="12817" y="6603"/>
                    <a:pt x="12501" y="6635"/>
                  </a:cubicBezTo>
                  <a:cubicBezTo>
                    <a:pt x="12444" y="6721"/>
                    <a:pt x="12373" y="6795"/>
                    <a:pt x="12266" y="6795"/>
                  </a:cubicBezTo>
                  <a:cubicBezTo>
                    <a:pt x="12255" y="6795"/>
                    <a:pt x="12244" y="6794"/>
                    <a:pt x="12233" y="6793"/>
                  </a:cubicBezTo>
                  <a:cubicBezTo>
                    <a:pt x="12122" y="6793"/>
                    <a:pt x="12012" y="6778"/>
                    <a:pt x="11901" y="6761"/>
                  </a:cubicBezTo>
                  <a:cubicBezTo>
                    <a:pt x="11648" y="6919"/>
                    <a:pt x="11395" y="7094"/>
                    <a:pt x="11158" y="7252"/>
                  </a:cubicBezTo>
                  <a:cubicBezTo>
                    <a:pt x="11091" y="7295"/>
                    <a:pt x="11025" y="7316"/>
                    <a:pt x="10963" y="7316"/>
                  </a:cubicBezTo>
                  <a:cubicBezTo>
                    <a:pt x="10824" y="7316"/>
                    <a:pt x="10712" y="7207"/>
                    <a:pt x="10668" y="6999"/>
                  </a:cubicBezTo>
                  <a:cubicBezTo>
                    <a:pt x="10621" y="6809"/>
                    <a:pt x="10605" y="6635"/>
                    <a:pt x="10794" y="6508"/>
                  </a:cubicBezTo>
                  <a:cubicBezTo>
                    <a:pt x="10983" y="6373"/>
                    <a:pt x="11150" y="6227"/>
                    <a:pt x="11382" y="6227"/>
                  </a:cubicBezTo>
                  <a:cubicBezTo>
                    <a:pt x="11421" y="6227"/>
                    <a:pt x="11463" y="6231"/>
                    <a:pt x="11506" y="6240"/>
                  </a:cubicBezTo>
                  <a:cubicBezTo>
                    <a:pt x="11543" y="6249"/>
                    <a:pt x="11590" y="6258"/>
                    <a:pt x="11636" y="6258"/>
                  </a:cubicBezTo>
                  <a:cubicBezTo>
                    <a:pt x="11669" y="6258"/>
                    <a:pt x="11701" y="6253"/>
                    <a:pt x="11727" y="6240"/>
                  </a:cubicBezTo>
                  <a:cubicBezTo>
                    <a:pt x="11788" y="6213"/>
                    <a:pt x="11843" y="6201"/>
                    <a:pt x="11892" y="6201"/>
                  </a:cubicBezTo>
                  <a:cubicBezTo>
                    <a:pt x="12101" y="6201"/>
                    <a:pt x="12228" y="6406"/>
                    <a:pt x="12406" y="6508"/>
                  </a:cubicBezTo>
                  <a:cubicBezTo>
                    <a:pt x="12501" y="6382"/>
                    <a:pt x="12596" y="6272"/>
                    <a:pt x="12676" y="6145"/>
                  </a:cubicBezTo>
                  <a:cubicBezTo>
                    <a:pt x="12849" y="5844"/>
                    <a:pt x="13118" y="5655"/>
                    <a:pt x="13466" y="5576"/>
                  </a:cubicBezTo>
                  <a:cubicBezTo>
                    <a:pt x="13829" y="5497"/>
                    <a:pt x="14193" y="5402"/>
                    <a:pt x="14556" y="5307"/>
                  </a:cubicBezTo>
                  <a:cubicBezTo>
                    <a:pt x="14563" y="5305"/>
                    <a:pt x="14571" y="5304"/>
                    <a:pt x="14579" y="5304"/>
                  </a:cubicBezTo>
                  <a:close/>
                  <a:moveTo>
                    <a:pt x="12992" y="9037"/>
                  </a:moveTo>
                  <a:cubicBezTo>
                    <a:pt x="13039" y="9085"/>
                    <a:pt x="13087" y="9117"/>
                    <a:pt x="13118" y="9164"/>
                  </a:cubicBezTo>
                  <a:cubicBezTo>
                    <a:pt x="13070" y="9212"/>
                    <a:pt x="13023" y="9275"/>
                    <a:pt x="12992" y="9275"/>
                  </a:cubicBezTo>
                  <a:cubicBezTo>
                    <a:pt x="12912" y="9275"/>
                    <a:pt x="12881" y="9195"/>
                    <a:pt x="12912" y="9100"/>
                  </a:cubicBezTo>
                  <a:cubicBezTo>
                    <a:pt x="12929" y="9069"/>
                    <a:pt x="12975" y="9054"/>
                    <a:pt x="12992" y="9037"/>
                  </a:cubicBezTo>
                  <a:close/>
                  <a:moveTo>
                    <a:pt x="11569" y="8942"/>
                  </a:moveTo>
                  <a:cubicBezTo>
                    <a:pt x="11601" y="9037"/>
                    <a:pt x="11664" y="9117"/>
                    <a:pt x="11633" y="9164"/>
                  </a:cubicBezTo>
                  <a:cubicBezTo>
                    <a:pt x="11475" y="9496"/>
                    <a:pt x="11648" y="9844"/>
                    <a:pt x="11553" y="10175"/>
                  </a:cubicBezTo>
                  <a:cubicBezTo>
                    <a:pt x="11443" y="10586"/>
                    <a:pt x="11222" y="10855"/>
                    <a:pt x="10826" y="10997"/>
                  </a:cubicBezTo>
                  <a:cubicBezTo>
                    <a:pt x="10794" y="11013"/>
                    <a:pt x="10763" y="11029"/>
                    <a:pt x="10731" y="11029"/>
                  </a:cubicBezTo>
                  <a:cubicBezTo>
                    <a:pt x="9831" y="11123"/>
                    <a:pt x="9119" y="11661"/>
                    <a:pt x="8345" y="12040"/>
                  </a:cubicBezTo>
                  <a:cubicBezTo>
                    <a:pt x="8312" y="12053"/>
                    <a:pt x="8274" y="12060"/>
                    <a:pt x="8235" y="12060"/>
                  </a:cubicBezTo>
                  <a:cubicBezTo>
                    <a:pt x="8088" y="12060"/>
                    <a:pt x="7917" y="11972"/>
                    <a:pt x="7855" y="11835"/>
                  </a:cubicBezTo>
                  <a:cubicBezTo>
                    <a:pt x="7760" y="11661"/>
                    <a:pt x="7728" y="11471"/>
                    <a:pt x="7808" y="11298"/>
                  </a:cubicBezTo>
                  <a:cubicBezTo>
                    <a:pt x="7871" y="11155"/>
                    <a:pt x="7966" y="11029"/>
                    <a:pt x="8044" y="10902"/>
                  </a:cubicBezTo>
                  <a:cubicBezTo>
                    <a:pt x="8377" y="10413"/>
                    <a:pt x="8834" y="10097"/>
                    <a:pt x="9372" y="9891"/>
                  </a:cubicBezTo>
                  <a:cubicBezTo>
                    <a:pt x="9461" y="9849"/>
                    <a:pt x="9548" y="9832"/>
                    <a:pt x="9635" y="9832"/>
                  </a:cubicBezTo>
                  <a:cubicBezTo>
                    <a:pt x="9780" y="9832"/>
                    <a:pt x="9926" y="9879"/>
                    <a:pt x="10084" y="9939"/>
                  </a:cubicBezTo>
                  <a:cubicBezTo>
                    <a:pt x="10605" y="9543"/>
                    <a:pt x="11064" y="9212"/>
                    <a:pt x="11569" y="8942"/>
                  </a:cubicBezTo>
                  <a:close/>
                  <a:moveTo>
                    <a:pt x="9652" y="13918"/>
                  </a:moveTo>
                  <a:cubicBezTo>
                    <a:pt x="9710" y="13918"/>
                    <a:pt x="9776" y="13958"/>
                    <a:pt x="9831" y="13985"/>
                  </a:cubicBezTo>
                  <a:cubicBezTo>
                    <a:pt x="9846" y="13985"/>
                    <a:pt x="9862" y="14031"/>
                    <a:pt x="9862" y="14063"/>
                  </a:cubicBezTo>
                  <a:cubicBezTo>
                    <a:pt x="9794" y="14240"/>
                    <a:pt x="9657" y="14323"/>
                    <a:pt x="9429" y="14323"/>
                  </a:cubicBezTo>
                  <a:cubicBezTo>
                    <a:pt x="9392" y="14323"/>
                    <a:pt x="9351" y="14320"/>
                    <a:pt x="9309" y="14316"/>
                  </a:cubicBezTo>
                  <a:cubicBezTo>
                    <a:pt x="9277" y="14316"/>
                    <a:pt x="9230" y="14284"/>
                    <a:pt x="9230" y="14253"/>
                  </a:cubicBezTo>
                  <a:cubicBezTo>
                    <a:pt x="9214" y="14221"/>
                    <a:pt x="9230" y="14174"/>
                    <a:pt x="9262" y="14158"/>
                  </a:cubicBezTo>
                  <a:cubicBezTo>
                    <a:pt x="9372" y="14063"/>
                    <a:pt x="9498" y="13985"/>
                    <a:pt x="9625" y="13921"/>
                  </a:cubicBezTo>
                  <a:cubicBezTo>
                    <a:pt x="9634" y="13919"/>
                    <a:pt x="9643" y="13918"/>
                    <a:pt x="9652" y="13918"/>
                  </a:cubicBezTo>
                  <a:close/>
                  <a:moveTo>
                    <a:pt x="4852" y="14632"/>
                  </a:moveTo>
                  <a:cubicBezTo>
                    <a:pt x="4915" y="14649"/>
                    <a:pt x="4963" y="14680"/>
                    <a:pt x="5010" y="14712"/>
                  </a:cubicBezTo>
                  <a:lnTo>
                    <a:pt x="4946" y="14775"/>
                  </a:lnTo>
                  <a:cubicBezTo>
                    <a:pt x="4883" y="14743"/>
                    <a:pt x="4836" y="14727"/>
                    <a:pt x="4773" y="14695"/>
                  </a:cubicBezTo>
                  <a:cubicBezTo>
                    <a:pt x="4805" y="14680"/>
                    <a:pt x="4836" y="14632"/>
                    <a:pt x="4852" y="14632"/>
                  </a:cubicBezTo>
                  <a:close/>
                  <a:moveTo>
                    <a:pt x="9420" y="14838"/>
                  </a:moveTo>
                  <a:cubicBezTo>
                    <a:pt x="9483" y="14838"/>
                    <a:pt x="9530" y="14885"/>
                    <a:pt x="9593" y="14917"/>
                  </a:cubicBezTo>
                  <a:cubicBezTo>
                    <a:pt x="9546" y="14980"/>
                    <a:pt x="9515" y="15028"/>
                    <a:pt x="9467" y="15075"/>
                  </a:cubicBezTo>
                  <a:cubicBezTo>
                    <a:pt x="9451" y="15106"/>
                    <a:pt x="9403" y="15123"/>
                    <a:pt x="9372" y="15123"/>
                  </a:cubicBezTo>
                  <a:cubicBezTo>
                    <a:pt x="9361" y="15128"/>
                    <a:pt x="9351" y="15129"/>
                    <a:pt x="9340" y="15129"/>
                  </a:cubicBezTo>
                  <a:cubicBezTo>
                    <a:pt x="9319" y="15129"/>
                    <a:pt x="9298" y="15123"/>
                    <a:pt x="9277" y="15123"/>
                  </a:cubicBezTo>
                  <a:cubicBezTo>
                    <a:pt x="9262" y="15091"/>
                    <a:pt x="9214" y="15059"/>
                    <a:pt x="9230" y="15028"/>
                  </a:cubicBezTo>
                  <a:cubicBezTo>
                    <a:pt x="9230" y="14917"/>
                    <a:pt x="9309" y="14838"/>
                    <a:pt x="9420" y="14838"/>
                  </a:cubicBezTo>
                  <a:close/>
                  <a:moveTo>
                    <a:pt x="9104" y="15802"/>
                  </a:moveTo>
                  <a:cubicBezTo>
                    <a:pt x="9135" y="15802"/>
                    <a:pt x="9167" y="15850"/>
                    <a:pt x="9167" y="15881"/>
                  </a:cubicBezTo>
                  <a:cubicBezTo>
                    <a:pt x="9182" y="15991"/>
                    <a:pt x="9072" y="16086"/>
                    <a:pt x="8946" y="16086"/>
                  </a:cubicBezTo>
                  <a:cubicBezTo>
                    <a:pt x="8929" y="16071"/>
                    <a:pt x="8898" y="16023"/>
                    <a:pt x="8882" y="16008"/>
                  </a:cubicBezTo>
                  <a:cubicBezTo>
                    <a:pt x="8898" y="15865"/>
                    <a:pt x="8961" y="15802"/>
                    <a:pt x="9104" y="15802"/>
                  </a:cubicBezTo>
                  <a:close/>
                  <a:moveTo>
                    <a:pt x="2734" y="17209"/>
                  </a:moveTo>
                  <a:cubicBezTo>
                    <a:pt x="2734" y="17241"/>
                    <a:pt x="2765" y="17287"/>
                    <a:pt x="2765" y="17304"/>
                  </a:cubicBezTo>
                  <a:cubicBezTo>
                    <a:pt x="2765" y="17335"/>
                    <a:pt x="2719" y="17367"/>
                    <a:pt x="2702" y="17399"/>
                  </a:cubicBezTo>
                  <a:cubicBezTo>
                    <a:pt x="2687" y="17367"/>
                    <a:pt x="2670" y="17335"/>
                    <a:pt x="2670" y="17304"/>
                  </a:cubicBezTo>
                  <a:cubicBezTo>
                    <a:pt x="2670" y="17272"/>
                    <a:pt x="2702" y="17241"/>
                    <a:pt x="2734" y="17209"/>
                  </a:cubicBezTo>
                  <a:close/>
                  <a:moveTo>
                    <a:pt x="7523" y="17715"/>
                  </a:moveTo>
                  <a:cubicBezTo>
                    <a:pt x="7538" y="17746"/>
                    <a:pt x="7538" y="17778"/>
                    <a:pt x="7555" y="17793"/>
                  </a:cubicBezTo>
                  <a:cubicBezTo>
                    <a:pt x="7538" y="17810"/>
                    <a:pt x="7523" y="17841"/>
                    <a:pt x="7507" y="17856"/>
                  </a:cubicBezTo>
                  <a:cubicBezTo>
                    <a:pt x="7492" y="17825"/>
                    <a:pt x="7475" y="17810"/>
                    <a:pt x="7475" y="17778"/>
                  </a:cubicBezTo>
                  <a:cubicBezTo>
                    <a:pt x="7475" y="17761"/>
                    <a:pt x="7507" y="17746"/>
                    <a:pt x="7523" y="17715"/>
                  </a:cubicBezTo>
                  <a:close/>
                  <a:moveTo>
                    <a:pt x="64145" y="18626"/>
                  </a:moveTo>
                  <a:cubicBezTo>
                    <a:pt x="64156" y="18626"/>
                    <a:pt x="64169" y="18647"/>
                    <a:pt x="64178" y="18691"/>
                  </a:cubicBezTo>
                  <a:lnTo>
                    <a:pt x="64178" y="18691"/>
                  </a:lnTo>
                  <a:lnTo>
                    <a:pt x="64121" y="18663"/>
                  </a:lnTo>
                  <a:cubicBezTo>
                    <a:pt x="64127" y="18639"/>
                    <a:pt x="64136" y="18626"/>
                    <a:pt x="64145" y="18626"/>
                  </a:cubicBezTo>
                  <a:close/>
                  <a:moveTo>
                    <a:pt x="1170" y="19184"/>
                  </a:moveTo>
                  <a:cubicBezTo>
                    <a:pt x="1216" y="19200"/>
                    <a:pt x="1264" y="19216"/>
                    <a:pt x="1280" y="19232"/>
                  </a:cubicBezTo>
                  <a:cubicBezTo>
                    <a:pt x="1280" y="19297"/>
                    <a:pt x="1250" y="19339"/>
                    <a:pt x="1206" y="19339"/>
                  </a:cubicBezTo>
                  <a:cubicBezTo>
                    <a:pt x="1186" y="19339"/>
                    <a:pt x="1163" y="19330"/>
                    <a:pt x="1138" y="19310"/>
                  </a:cubicBezTo>
                  <a:cubicBezTo>
                    <a:pt x="1085" y="19284"/>
                    <a:pt x="1043" y="19236"/>
                    <a:pt x="1004" y="19184"/>
                  </a:cubicBezTo>
                  <a:close/>
                  <a:moveTo>
                    <a:pt x="64212" y="18741"/>
                  </a:moveTo>
                  <a:cubicBezTo>
                    <a:pt x="64445" y="18871"/>
                    <a:pt x="64552" y="19098"/>
                    <a:pt x="64643" y="19327"/>
                  </a:cubicBezTo>
                  <a:cubicBezTo>
                    <a:pt x="64674" y="19422"/>
                    <a:pt x="64643" y="19548"/>
                    <a:pt x="64643" y="19658"/>
                  </a:cubicBezTo>
                  <a:cubicBezTo>
                    <a:pt x="64626" y="19690"/>
                    <a:pt x="64611" y="19721"/>
                    <a:pt x="64580" y="19738"/>
                  </a:cubicBezTo>
                  <a:cubicBezTo>
                    <a:pt x="64571" y="19745"/>
                    <a:pt x="64551" y="19749"/>
                    <a:pt x="64534" y="19749"/>
                  </a:cubicBezTo>
                  <a:cubicBezTo>
                    <a:pt x="64516" y="19749"/>
                    <a:pt x="64500" y="19745"/>
                    <a:pt x="64500" y="19738"/>
                  </a:cubicBezTo>
                  <a:cubicBezTo>
                    <a:pt x="64301" y="19430"/>
                    <a:pt x="64176" y="19107"/>
                    <a:pt x="64212" y="18741"/>
                  </a:cubicBezTo>
                  <a:close/>
                  <a:moveTo>
                    <a:pt x="2665" y="20744"/>
                  </a:moveTo>
                  <a:cubicBezTo>
                    <a:pt x="2701" y="20744"/>
                    <a:pt x="2733" y="20769"/>
                    <a:pt x="2750" y="20813"/>
                  </a:cubicBezTo>
                  <a:cubicBezTo>
                    <a:pt x="2765" y="20844"/>
                    <a:pt x="2750" y="20891"/>
                    <a:pt x="2750" y="20923"/>
                  </a:cubicBezTo>
                  <a:cubicBezTo>
                    <a:pt x="2695" y="20991"/>
                    <a:pt x="2641" y="21072"/>
                    <a:pt x="2545" y="21072"/>
                  </a:cubicBezTo>
                  <a:cubicBezTo>
                    <a:pt x="2530" y="21072"/>
                    <a:pt x="2514" y="21070"/>
                    <a:pt x="2497" y="21065"/>
                  </a:cubicBezTo>
                  <a:cubicBezTo>
                    <a:pt x="2481" y="21065"/>
                    <a:pt x="2449" y="21002"/>
                    <a:pt x="2466" y="20971"/>
                  </a:cubicBezTo>
                  <a:cubicBezTo>
                    <a:pt x="2497" y="20907"/>
                    <a:pt x="2529" y="20844"/>
                    <a:pt x="2576" y="20796"/>
                  </a:cubicBezTo>
                  <a:cubicBezTo>
                    <a:pt x="2604" y="20761"/>
                    <a:pt x="2636" y="20744"/>
                    <a:pt x="2665" y="20744"/>
                  </a:cubicBezTo>
                  <a:close/>
                  <a:moveTo>
                    <a:pt x="3604" y="21808"/>
                  </a:moveTo>
                  <a:cubicBezTo>
                    <a:pt x="3604" y="21824"/>
                    <a:pt x="3619" y="21856"/>
                    <a:pt x="3604" y="21871"/>
                  </a:cubicBezTo>
                  <a:cubicBezTo>
                    <a:pt x="3589" y="21885"/>
                    <a:pt x="3563" y="21899"/>
                    <a:pt x="3535" y="21902"/>
                  </a:cubicBezTo>
                  <a:lnTo>
                    <a:pt x="3535" y="21902"/>
                  </a:lnTo>
                  <a:cubicBezTo>
                    <a:pt x="3530" y="21843"/>
                    <a:pt x="3550" y="21808"/>
                    <a:pt x="3604" y="21808"/>
                  </a:cubicBezTo>
                  <a:close/>
                  <a:moveTo>
                    <a:pt x="3496" y="21930"/>
                  </a:moveTo>
                  <a:cubicBezTo>
                    <a:pt x="3499" y="21930"/>
                    <a:pt x="3503" y="21930"/>
                    <a:pt x="3507" y="21930"/>
                  </a:cubicBezTo>
                  <a:lnTo>
                    <a:pt x="3507" y="21930"/>
                  </a:lnTo>
                  <a:cubicBezTo>
                    <a:pt x="3491" y="21952"/>
                    <a:pt x="3472" y="21971"/>
                    <a:pt x="3461" y="21982"/>
                  </a:cubicBezTo>
                  <a:cubicBezTo>
                    <a:pt x="3422" y="21956"/>
                    <a:pt x="3437" y="21930"/>
                    <a:pt x="3496" y="21930"/>
                  </a:cubicBezTo>
                  <a:close/>
                  <a:moveTo>
                    <a:pt x="4533" y="22423"/>
                  </a:moveTo>
                  <a:cubicBezTo>
                    <a:pt x="4539" y="22423"/>
                    <a:pt x="4546" y="22424"/>
                    <a:pt x="4552" y="22425"/>
                  </a:cubicBezTo>
                  <a:cubicBezTo>
                    <a:pt x="4567" y="22440"/>
                    <a:pt x="4615" y="22488"/>
                    <a:pt x="4615" y="22519"/>
                  </a:cubicBezTo>
                  <a:cubicBezTo>
                    <a:pt x="4584" y="22583"/>
                    <a:pt x="4552" y="22661"/>
                    <a:pt x="4520" y="22709"/>
                  </a:cubicBezTo>
                  <a:cubicBezTo>
                    <a:pt x="4512" y="22725"/>
                    <a:pt x="4493" y="22729"/>
                    <a:pt x="4472" y="22729"/>
                  </a:cubicBezTo>
                  <a:cubicBezTo>
                    <a:pt x="4449" y="22729"/>
                    <a:pt x="4425" y="22724"/>
                    <a:pt x="4409" y="22724"/>
                  </a:cubicBezTo>
                  <a:cubicBezTo>
                    <a:pt x="4394" y="22709"/>
                    <a:pt x="4346" y="22678"/>
                    <a:pt x="4346" y="22646"/>
                  </a:cubicBezTo>
                  <a:cubicBezTo>
                    <a:pt x="4332" y="22528"/>
                    <a:pt x="4441" y="22423"/>
                    <a:pt x="4533" y="22423"/>
                  </a:cubicBezTo>
                  <a:close/>
                  <a:moveTo>
                    <a:pt x="4915" y="23072"/>
                  </a:moveTo>
                  <a:cubicBezTo>
                    <a:pt x="4968" y="23086"/>
                    <a:pt x="5033" y="23099"/>
                    <a:pt x="5090" y="23112"/>
                  </a:cubicBezTo>
                  <a:lnTo>
                    <a:pt x="5090" y="23112"/>
                  </a:lnTo>
                  <a:cubicBezTo>
                    <a:pt x="5041" y="23151"/>
                    <a:pt x="4999" y="23189"/>
                    <a:pt x="4946" y="23215"/>
                  </a:cubicBezTo>
                  <a:cubicBezTo>
                    <a:pt x="4920" y="23230"/>
                    <a:pt x="4896" y="23237"/>
                    <a:pt x="4874" y="23237"/>
                  </a:cubicBezTo>
                  <a:cubicBezTo>
                    <a:pt x="4830" y="23237"/>
                    <a:pt x="4794" y="23209"/>
                    <a:pt x="4773" y="23167"/>
                  </a:cubicBezTo>
                  <a:cubicBezTo>
                    <a:pt x="4773" y="23152"/>
                    <a:pt x="4788" y="23104"/>
                    <a:pt x="4805" y="23088"/>
                  </a:cubicBezTo>
                  <a:cubicBezTo>
                    <a:pt x="4836" y="23072"/>
                    <a:pt x="4883" y="23072"/>
                    <a:pt x="4915" y="23072"/>
                  </a:cubicBezTo>
                  <a:close/>
                  <a:moveTo>
                    <a:pt x="5121" y="23594"/>
                  </a:moveTo>
                  <a:cubicBezTo>
                    <a:pt x="5153" y="23594"/>
                    <a:pt x="5168" y="23626"/>
                    <a:pt x="5184" y="23641"/>
                  </a:cubicBezTo>
                  <a:cubicBezTo>
                    <a:pt x="5168" y="23657"/>
                    <a:pt x="5136" y="23673"/>
                    <a:pt x="5104" y="23673"/>
                  </a:cubicBezTo>
                  <a:cubicBezTo>
                    <a:pt x="5089" y="23657"/>
                    <a:pt x="5058" y="23641"/>
                    <a:pt x="5041" y="23626"/>
                  </a:cubicBezTo>
                  <a:cubicBezTo>
                    <a:pt x="5073" y="23609"/>
                    <a:pt x="5104" y="23594"/>
                    <a:pt x="5121" y="23594"/>
                  </a:cubicBezTo>
                  <a:close/>
                  <a:moveTo>
                    <a:pt x="14366" y="23609"/>
                  </a:moveTo>
                  <a:cubicBezTo>
                    <a:pt x="14509" y="23609"/>
                    <a:pt x="14651" y="23736"/>
                    <a:pt x="14667" y="23879"/>
                  </a:cubicBezTo>
                  <a:cubicBezTo>
                    <a:pt x="14667" y="24084"/>
                    <a:pt x="14524" y="24258"/>
                    <a:pt x="14351" y="24273"/>
                  </a:cubicBezTo>
                  <a:cubicBezTo>
                    <a:pt x="14208" y="24273"/>
                    <a:pt x="14067" y="24147"/>
                    <a:pt x="14050" y="24005"/>
                  </a:cubicBezTo>
                  <a:cubicBezTo>
                    <a:pt x="14050" y="23799"/>
                    <a:pt x="14193" y="23609"/>
                    <a:pt x="14366" y="23609"/>
                  </a:cubicBezTo>
                  <a:close/>
                  <a:moveTo>
                    <a:pt x="2023" y="24463"/>
                  </a:moveTo>
                  <a:cubicBezTo>
                    <a:pt x="2023" y="24494"/>
                    <a:pt x="2055" y="24526"/>
                    <a:pt x="2038" y="24543"/>
                  </a:cubicBezTo>
                  <a:cubicBezTo>
                    <a:pt x="2003" y="24578"/>
                    <a:pt x="1967" y="24614"/>
                    <a:pt x="1932" y="24643"/>
                  </a:cubicBezTo>
                  <a:lnTo>
                    <a:pt x="1932" y="24643"/>
                  </a:lnTo>
                  <a:cubicBezTo>
                    <a:pt x="1931" y="24574"/>
                    <a:pt x="1925" y="24500"/>
                    <a:pt x="2023" y="24463"/>
                  </a:cubicBezTo>
                  <a:close/>
                  <a:moveTo>
                    <a:pt x="1915" y="24708"/>
                  </a:moveTo>
                  <a:cubicBezTo>
                    <a:pt x="1952" y="24793"/>
                    <a:pt x="1979" y="24886"/>
                    <a:pt x="2007" y="24969"/>
                  </a:cubicBezTo>
                  <a:cubicBezTo>
                    <a:pt x="2007" y="24985"/>
                    <a:pt x="1991" y="25032"/>
                    <a:pt x="1991" y="25063"/>
                  </a:cubicBezTo>
                  <a:cubicBezTo>
                    <a:pt x="1943" y="25032"/>
                    <a:pt x="1865" y="25017"/>
                    <a:pt x="1833" y="24985"/>
                  </a:cubicBezTo>
                  <a:cubicBezTo>
                    <a:pt x="1710" y="24845"/>
                    <a:pt x="1722" y="24812"/>
                    <a:pt x="1915" y="24708"/>
                  </a:cubicBezTo>
                  <a:close/>
                  <a:moveTo>
                    <a:pt x="5216" y="25902"/>
                  </a:moveTo>
                  <a:cubicBezTo>
                    <a:pt x="5231" y="25965"/>
                    <a:pt x="5279" y="26043"/>
                    <a:pt x="5263" y="26107"/>
                  </a:cubicBezTo>
                  <a:cubicBezTo>
                    <a:pt x="5251" y="26166"/>
                    <a:pt x="5204" y="26198"/>
                    <a:pt x="5149" y="26198"/>
                  </a:cubicBezTo>
                  <a:cubicBezTo>
                    <a:pt x="5130" y="26198"/>
                    <a:pt x="5110" y="26194"/>
                    <a:pt x="5089" y="26186"/>
                  </a:cubicBezTo>
                  <a:cubicBezTo>
                    <a:pt x="4994" y="26155"/>
                    <a:pt x="4963" y="26075"/>
                    <a:pt x="5026" y="25997"/>
                  </a:cubicBezTo>
                  <a:cubicBezTo>
                    <a:pt x="5073" y="25949"/>
                    <a:pt x="5153" y="25933"/>
                    <a:pt x="5216" y="25902"/>
                  </a:cubicBezTo>
                  <a:close/>
                  <a:moveTo>
                    <a:pt x="4662" y="26549"/>
                  </a:moveTo>
                  <a:cubicBezTo>
                    <a:pt x="4725" y="26549"/>
                    <a:pt x="4788" y="26549"/>
                    <a:pt x="4852" y="26566"/>
                  </a:cubicBezTo>
                  <a:cubicBezTo>
                    <a:pt x="4868" y="26566"/>
                    <a:pt x="4883" y="26597"/>
                    <a:pt x="4883" y="26629"/>
                  </a:cubicBezTo>
                  <a:lnTo>
                    <a:pt x="4694" y="26676"/>
                  </a:lnTo>
                  <a:cubicBezTo>
                    <a:pt x="4662" y="26676"/>
                    <a:pt x="4647" y="26644"/>
                    <a:pt x="4615" y="26612"/>
                  </a:cubicBezTo>
                  <a:cubicBezTo>
                    <a:pt x="4630" y="26597"/>
                    <a:pt x="4630" y="26549"/>
                    <a:pt x="4662" y="26549"/>
                  </a:cubicBezTo>
                  <a:close/>
                  <a:moveTo>
                    <a:pt x="4693" y="24451"/>
                  </a:moveTo>
                  <a:cubicBezTo>
                    <a:pt x="4892" y="24451"/>
                    <a:pt x="5099" y="24524"/>
                    <a:pt x="5311" y="24606"/>
                  </a:cubicBezTo>
                  <a:cubicBezTo>
                    <a:pt x="5469" y="24669"/>
                    <a:pt x="5532" y="24842"/>
                    <a:pt x="5405" y="24953"/>
                  </a:cubicBezTo>
                  <a:cubicBezTo>
                    <a:pt x="5168" y="25190"/>
                    <a:pt x="4931" y="25443"/>
                    <a:pt x="4678" y="25664"/>
                  </a:cubicBezTo>
                  <a:cubicBezTo>
                    <a:pt x="4535" y="25775"/>
                    <a:pt x="4362" y="25885"/>
                    <a:pt x="4188" y="25949"/>
                  </a:cubicBezTo>
                  <a:cubicBezTo>
                    <a:pt x="4046" y="26012"/>
                    <a:pt x="3903" y="26043"/>
                    <a:pt x="3825" y="26170"/>
                  </a:cubicBezTo>
                  <a:cubicBezTo>
                    <a:pt x="3825" y="26218"/>
                    <a:pt x="3808" y="26265"/>
                    <a:pt x="3825" y="26296"/>
                  </a:cubicBezTo>
                  <a:cubicBezTo>
                    <a:pt x="3966" y="26802"/>
                    <a:pt x="4141" y="27293"/>
                    <a:pt x="4725" y="27482"/>
                  </a:cubicBezTo>
                  <a:cubicBezTo>
                    <a:pt x="4868" y="27529"/>
                    <a:pt x="4931" y="27704"/>
                    <a:pt x="4900" y="27877"/>
                  </a:cubicBezTo>
                  <a:cubicBezTo>
                    <a:pt x="4868" y="28051"/>
                    <a:pt x="4820" y="28241"/>
                    <a:pt x="4757" y="28446"/>
                  </a:cubicBezTo>
                  <a:cubicBezTo>
                    <a:pt x="4567" y="28414"/>
                    <a:pt x="4409" y="28431"/>
                    <a:pt x="4283" y="28351"/>
                  </a:cubicBezTo>
                  <a:cubicBezTo>
                    <a:pt x="3888" y="28066"/>
                    <a:pt x="3477" y="27798"/>
                    <a:pt x="3256" y="27324"/>
                  </a:cubicBezTo>
                  <a:cubicBezTo>
                    <a:pt x="3081" y="26945"/>
                    <a:pt x="2765" y="26644"/>
                    <a:pt x="2655" y="26249"/>
                  </a:cubicBezTo>
                  <a:cubicBezTo>
                    <a:pt x="2260" y="25980"/>
                    <a:pt x="2402" y="25664"/>
                    <a:pt x="2592" y="25348"/>
                  </a:cubicBezTo>
                  <a:cubicBezTo>
                    <a:pt x="2497" y="25348"/>
                    <a:pt x="2449" y="25301"/>
                    <a:pt x="2481" y="25238"/>
                  </a:cubicBezTo>
                  <a:cubicBezTo>
                    <a:pt x="2489" y="25230"/>
                    <a:pt x="2509" y="25226"/>
                    <a:pt x="2529" y="25226"/>
                  </a:cubicBezTo>
                  <a:cubicBezTo>
                    <a:pt x="2548" y="25226"/>
                    <a:pt x="2568" y="25230"/>
                    <a:pt x="2576" y="25238"/>
                  </a:cubicBezTo>
                  <a:cubicBezTo>
                    <a:pt x="2592" y="25270"/>
                    <a:pt x="2592" y="25301"/>
                    <a:pt x="2607" y="25333"/>
                  </a:cubicBezTo>
                  <a:cubicBezTo>
                    <a:pt x="2892" y="25048"/>
                    <a:pt x="3256" y="24953"/>
                    <a:pt x="3635" y="24890"/>
                  </a:cubicBezTo>
                  <a:cubicBezTo>
                    <a:pt x="3808" y="24859"/>
                    <a:pt x="4015" y="24859"/>
                    <a:pt x="4156" y="24701"/>
                  </a:cubicBezTo>
                  <a:cubicBezTo>
                    <a:pt x="4325" y="24516"/>
                    <a:pt x="4505" y="24451"/>
                    <a:pt x="4693" y="24451"/>
                  </a:cubicBezTo>
                  <a:close/>
                  <a:moveTo>
                    <a:pt x="1590" y="28592"/>
                  </a:moveTo>
                  <a:cubicBezTo>
                    <a:pt x="1612" y="28592"/>
                    <a:pt x="1636" y="28596"/>
                    <a:pt x="1644" y="28604"/>
                  </a:cubicBezTo>
                  <a:cubicBezTo>
                    <a:pt x="1691" y="28652"/>
                    <a:pt x="1707" y="28715"/>
                    <a:pt x="1739" y="28778"/>
                  </a:cubicBezTo>
                  <a:cubicBezTo>
                    <a:pt x="1691" y="28825"/>
                    <a:pt x="1659" y="28905"/>
                    <a:pt x="1612" y="28920"/>
                  </a:cubicBezTo>
                  <a:cubicBezTo>
                    <a:pt x="1601" y="28925"/>
                    <a:pt x="1590" y="28928"/>
                    <a:pt x="1579" y="28928"/>
                  </a:cubicBezTo>
                  <a:cubicBezTo>
                    <a:pt x="1529" y="28928"/>
                    <a:pt x="1486" y="28871"/>
                    <a:pt x="1486" y="28793"/>
                  </a:cubicBezTo>
                  <a:cubicBezTo>
                    <a:pt x="1486" y="28730"/>
                    <a:pt x="1517" y="28667"/>
                    <a:pt x="1549" y="28604"/>
                  </a:cubicBezTo>
                  <a:cubicBezTo>
                    <a:pt x="1549" y="28596"/>
                    <a:pt x="1569" y="28592"/>
                    <a:pt x="1590" y="28592"/>
                  </a:cubicBezTo>
                  <a:close/>
                  <a:moveTo>
                    <a:pt x="2252" y="29044"/>
                  </a:moveTo>
                  <a:cubicBezTo>
                    <a:pt x="2284" y="29044"/>
                    <a:pt x="2314" y="29050"/>
                    <a:pt x="2339" y="29063"/>
                  </a:cubicBezTo>
                  <a:cubicBezTo>
                    <a:pt x="2466" y="29141"/>
                    <a:pt x="2607" y="29204"/>
                    <a:pt x="2702" y="29299"/>
                  </a:cubicBezTo>
                  <a:cubicBezTo>
                    <a:pt x="3193" y="29773"/>
                    <a:pt x="3540" y="30359"/>
                    <a:pt x="3903" y="30928"/>
                  </a:cubicBezTo>
                  <a:cubicBezTo>
                    <a:pt x="4061" y="31133"/>
                    <a:pt x="4173" y="31370"/>
                    <a:pt x="4331" y="31592"/>
                  </a:cubicBezTo>
                  <a:cubicBezTo>
                    <a:pt x="4457" y="31796"/>
                    <a:pt x="4489" y="32002"/>
                    <a:pt x="4472" y="32239"/>
                  </a:cubicBezTo>
                  <a:cubicBezTo>
                    <a:pt x="4457" y="32319"/>
                    <a:pt x="4441" y="32382"/>
                    <a:pt x="4425" y="32460"/>
                  </a:cubicBezTo>
                  <a:cubicBezTo>
                    <a:pt x="4409" y="32492"/>
                    <a:pt x="4377" y="32523"/>
                    <a:pt x="4346" y="32540"/>
                  </a:cubicBezTo>
                  <a:cubicBezTo>
                    <a:pt x="4343" y="32543"/>
                    <a:pt x="4339" y="32544"/>
                    <a:pt x="4333" y="32544"/>
                  </a:cubicBezTo>
                  <a:cubicBezTo>
                    <a:pt x="4309" y="32544"/>
                    <a:pt x="4264" y="32521"/>
                    <a:pt x="4251" y="32508"/>
                  </a:cubicBezTo>
                  <a:cubicBezTo>
                    <a:pt x="4156" y="32334"/>
                    <a:pt x="4093" y="32161"/>
                    <a:pt x="3888" y="32097"/>
                  </a:cubicBezTo>
                  <a:cubicBezTo>
                    <a:pt x="3825" y="32066"/>
                    <a:pt x="3745" y="32049"/>
                    <a:pt x="3682" y="32002"/>
                  </a:cubicBezTo>
                  <a:cubicBezTo>
                    <a:pt x="3098" y="31702"/>
                    <a:pt x="2813" y="31086"/>
                    <a:pt x="2371" y="30627"/>
                  </a:cubicBezTo>
                  <a:cubicBezTo>
                    <a:pt x="2086" y="30327"/>
                    <a:pt x="2007" y="29885"/>
                    <a:pt x="1960" y="29474"/>
                  </a:cubicBezTo>
                  <a:cubicBezTo>
                    <a:pt x="1943" y="29379"/>
                    <a:pt x="1991" y="29268"/>
                    <a:pt x="2038" y="29158"/>
                  </a:cubicBezTo>
                  <a:cubicBezTo>
                    <a:pt x="2073" y="29088"/>
                    <a:pt x="2167" y="29044"/>
                    <a:pt x="2252" y="29044"/>
                  </a:cubicBezTo>
                  <a:close/>
                  <a:moveTo>
                    <a:pt x="1454" y="32195"/>
                  </a:moveTo>
                  <a:cubicBezTo>
                    <a:pt x="1475" y="32195"/>
                    <a:pt x="1492" y="32199"/>
                    <a:pt x="1501" y="32207"/>
                  </a:cubicBezTo>
                  <a:cubicBezTo>
                    <a:pt x="1581" y="32271"/>
                    <a:pt x="1659" y="32365"/>
                    <a:pt x="1707" y="32460"/>
                  </a:cubicBezTo>
                  <a:cubicBezTo>
                    <a:pt x="1739" y="32603"/>
                    <a:pt x="1739" y="32761"/>
                    <a:pt x="1770" y="32919"/>
                  </a:cubicBezTo>
                  <a:cubicBezTo>
                    <a:pt x="1722" y="33046"/>
                    <a:pt x="1691" y="33204"/>
                    <a:pt x="1659" y="33330"/>
                  </a:cubicBezTo>
                  <a:cubicBezTo>
                    <a:pt x="1644" y="33362"/>
                    <a:pt x="1612" y="33393"/>
                    <a:pt x="1581" y="33409"/>
                  </a:cubicBezTo>
                  <a:cubicBezTo>
                    <a:pt x="1549" y="33409"/>
                    <a:pt x="1501" y="33393"/>
                    <a:pt x="1469" y="33377"/>
                  </a:cubicBezTo>
                  <a:cubicBezTo>
                    <a:pt x="1423" y="33330"/>
                    <a:pt x="1359" y="33282"/>
                    <a:pt x="1328" y="33219"/>
                  </a:cubicBezTo>
                  <a:cubicBezTo>
                    <a:pt x="1153" y="32903"/>
                    <a:pt x="1153" y="32571"/>
                    <a:pt x="1311" y="32255"/>
                  </a:cubicBezTo>
                  <a:cubicBezTo>
                    <a:pt x="1323" y="32221"/>
                    <a:pt x="1400" y="32195"/>
                    <a:pt x="1454" y="32195"/>
                  </a:cubicBezTo>
                  <a:close/>
                  <a:moveTo>
                    <a:pt x="51093" y="36127"/>
                  </a:moveTo>
                  <a:cubicBezTo>
                    <a:pt x="51084" y="36152"/>
                    <a:pt x="51075" y="36179"/>
                    <a:pt x="51066" y="36207"/>
                  </a:cubicBezTo>
                  <a:lnTo>
                    <a:pt x="51066" y="36143"/>
                  </a:lnTo>
                  <a:cubicBezTo>
                    <a:pt x="51076" y="36138"/>
                    <a:pt x="51085" y="36133"/>
                    <a:pt x="51093" y="36127"/>
                  </a:cubicBezTo>
                  <a:close/>
                  <a:moveTo>
                    <a:pt x="52235" y="32492"/>
                  </a:moveTo>
                  <a:cubicBezTo>
                    <a:pt x="52267" y="32494"/>
                    <a:pt x="52301" y="32495"/>
                    <a:pt x="52335" y="32495"/>
                  </a:cubicBezTo>
                  <a:cubicBezTo>
                    <a:pt x="52360" y="32495"/>
                    <a:pt x="52385" y="32494"/>
                    <a:pt x="52409" y="32494"/>
                  </a:cubicBezTo>
                  <a:cubicBezTo>
                    <a:pt x="52608" y="32494"/>
                    <a:pt x="52814" y="32509"/>
                    <a:pt x="52899" y="32776"/>
                  </a:cubicBezTo>
                  <a:cubicBezTo>
                    <a:pt x="52915" y="32840"/>
                    <a:pt x="53010" y="32871"/>
                    <a:pt x="53057" y="32919"/>
                  </a:cubicBezTo>
                  <a:cubicBezTo>
                    <a:pt x="53338" y="33121"/>
                    <a:pt x="53403" y="33186"/>
                    <a:pt x="53208" y="33551"/>
                  </a:cubicBezTo>
                  <a:lnTo>
                    <a:pt x="53208" y="33551"/>
                  </a:lnTo>
                  <a:cubicBezTo>
                    <a:pt x="53205" y="33551"/>
                    <a:pt x="53203" y="33551"/>
                    <a:pt x="53200" y="33551"/>
                  </a:cubicBezTo>
                  <a:lnTo>
                    <a:pt x="53200" y="33567"/>
                  </a:lnTo>
                  <a:cubicBezTo>
                    <a:pt x="53203" y="33561"/>
                    <a:pt x="53205" y="33556"/>
                    <a:pt x="53208" y="33551"/>
                  </a:cubicBezTo>
                  <a:lnTo>
                    <a:pt x="53208" y="33551"/>
                  </a:lnTo>
                  <a:cubicBezTo>
                    <a:pt x="53489" y="33552"/>
                    <a:pt x="53722" y="33601"/>
                    <a:pt x="53832" y="33914"/>
                  </a:cubicBezTo>
                  <a:cubicBezTo>
                    <a:pt x="53879" y="34057"/>
                    <a:pt x="53942" y="34199"/>
                    <a:pt x="54037" y="34310"/>
                  </a:cubicBezTo>
                  <a:cubicBezTo>
                    <a:pt x="54163" y="34500"/>
                    <a:pt x="54195" y="34689"/>
                    <a:pt x="54053" y="34831"/>
                  </a:cubicBezTo>
                  <a:cubicBezTo>
                    <a:pt x="53879" y="35021"/>
                    <a:pt x="53942" y="35258"/>
                    <a:pt x="53832" y="35448"/>
                  </a:cubicBezTo>
                  <a:cubicBezTo>
                    <a:pt x="53706" y="35653"/>
                    <a:pt x="53436" y="35653"/>
                    <a:pt x="53263" y="35811"/>
                  </a:cubicBezTo>
                  <a:cubicBezTo>
                    <a:pt x="53120" y="35922"/>
                    <a:pt x="52994" y="36049"/>
                    <a:pt x="52836" y="36159"/>
                  </a:cubicBezTo>
                  <a:cubicBezTo>
                    <a:pt x="52777" y="36198"/>
                    <a:pt x="52713" y="36225"/>
                    <a:pt x="52646" y="36225"/>
                  </a:cubicBezTo>
                  <a:cubicBezTo>
                    <a:pt x="52604" y="36225"/>
                    <a:pt x="52562" y="36214"/>
                    <a:pt x="52520" y="36190"/>
                  </a:cubicBezTo>
                  <a:cubicBezTo>
                    <a:pt x="52424" y="36140"/>
                    <a:pt x="52334" y="36117"/>
                    <a:pt x="52248" y="36117"/>
                  </a:cubicBezTo>
                  <a:cubicBezTo>
                    <a:pt x="52093" y="36117"/>
                    <a:pt x="51951" y="36189"/>
                    <a:pt x="51809" y="36301"/>
                  </a:cubicBezTo>
                  <a:cubicBezTo>
                    <a:pt x="51669" y="36405"/>
                    <a:pt x="51587" y="36456"/>
                    <a:pt x="51516" y="36456"/>
                  </a:cubicBezTo>
                  <a:cubicBezTo>
                    <a:pt x="51434" y="36456"/>
                    <a:pt x="51366" y="36388"/>
                    <a:pt x="51240" y="36253"/>
                  </a:cubicBezTo>
                  <a:cubicBezTo>
                    <a:pt x="51199" y="36213"/>
                    <a:pt x="51170" y="36149"/>
                    <a:pt x="51133" y="36102"/>
                  </a:cubicBezTo>
                  <a:lnTo>
                    <a:pt x="51133" y="36102"/>
                  </a:lnTo>
                  <a:cubicBezTo>
                    <a:pt x="51137" y="36100"/>
                    <a:pt x="51141" y="36098"/>
                    <a:pt x="51145" y="36095"/>
                  </a:cubicBezTo>
                  <a:cubicBezTo>
                    <a:pt x="51367" y="35859"/>
                    <a:pt x="51382" y="35558"/>
                    <a:pt x="51398" y="35258"/>
                  </a:cubicBezTo>
                  <a:cubicBezTo>
                    <a:pt x="51413" y="35100"/>
                    <a:pt x="51477" y="34957"/>
                    <a:pt x="51603" y="34879"/>
                  </a:cubicBezTo>
                  <a:cubicBezTo>
                    <a:pt x="51635" y="34847"/>
                    <a:pt x="51683" y="34847"/>
                    <a:pt x="51714" y="34847"/>
                  </a:cubicBezTo>
                  <a:cubicBezTo>
                    <a:pt x="51746" y="34863"/>
                    <a:pt x="51793" y="34894"/>
                    <a:pt x="51793" y="34911"/>
                  </a:cubicBezTo>
                  <a:cubicBezTo>
                    <a:pt x="51809" y="35132"/>
                    <a:pt x="51809" y="35353"/>
                    <a:pt x="51824" y="35574"/>
                  </a:cubicBezTo>
                  <a:cubicBezTo>
                    <a:pt x="51824" y="35606"/>
                    <a:pt x="51872" y="35621"/>
                    <a:pt x="51904" y="35621"/>
                  </a:cubicBezTo>
                  <a:cubicBezTo>
                    <a:pt x="51935" y="35621"/>
                    <a:pt x="51982" y="35590"/>
                    <a:pt x="51982" y="35574"/>
                  </a:cubicBezTo>
                  <a:cubicBezTo>
                    <a:pt x="51999" y="35164"/>
                    <a:pt x="52077" y="34721"/>
                    <a:pt x="51999" y="34325"/>
                  </a:cubicBezTo>
                  <a:cubicBezTo>
                    <a:pt x="51904" y="33914"/>
                    <a:pt x="52094" y="33503"/>
                    <a:pt x="51887" y="33109"/>
                  </a:cubicBezTo>
                  <a:cubicBezTo>
                    <a:pt x="51841" y="32998"/>
                    <a:pt x="51919" y="32808"/>
                    <a:pt x="51982" y="32681"/>
                  </a:cubicBezTo>
                  <a:cubicBezTo>
                    <a:pt x="52030" y="32587"/>
                    <a:pt x="52157" y="32492"/>
                    <a:pt x="52235" y="32492"/>
                  </a:cubicBezTo>
                  <a:close/>
                  <a:moveTo>
                    <a:pt x="53378" y="37085"/>
                  </a:moveTo>
                  <a:cubicBezTo>
                    <a:pt x="53399" y="37085"/>
                    <a:pt x="53426" y="37096"/>
                    <a:pt x="53436" y="37107"/>
                  </a:cubicBezTo>
                  <a:cubicBezTo>
                    <a:pt x="53453" y="37107"/>
                    <a:pt x="53453" y="37155"/>
                    <a:pt x="53468" y="37170"/>
                  </a:cubicBezTo>
                  <a:cubicBezTo>
                    <a:pt x="53436" y="37187"/>
                    <a:pt x="53405" y="37202"/>
                    <a:pt x="53373" y="37202"/>
                  </a:cubicBezTo>
                  <a:cubicBezTo>
                    <a:pt x="53278" y="37187"/>
                    <a:pt x="53278" y="37139"/>
                    <a:pt x="53358" y="37092"/>
                  </a:cubicBezTo>
                  <a:cubicBezTo>
                    <a:pt x="53362" y="37087"/>
                    <a:pt x="53370" y="37085"/>
                    <a:pt x="53378" y="37085"/>
                  </a:cubicBezTo>
                  <a:close/>
                  <a:moveTo>
                    <a:pt x="2086" y="32840"/>
                  </a:moveTo>
                  <a:cubicBezTo>
                    <a:pt x="2213" y="32888"/>
                    <a:pt x="2386" y="32903"/>
                    <a:pt x="2466" y="32998"/>
                  </a:cubicBezTo>
                  <a:cubicBezTo>
                    <a:pt x="2892" y="33535"/>
                    <a:pt x="3461" y="33946"/>
                    <a:pt x="3825" y="34531"/>
                  </a:cubicBezTo>
                  <a:cubicBezTo>
                    <a:pt x="4061" y="34911"/>
                    <a:pt x="4314" y="35290"/>
                    <a:pt x="4599" y="35638"/>
                  </a:cubicBezTo>
                  <a:cubicBezTo>
                    <a:pt x="4805" y="35891"/>
                    <a:pt x="4946" y="36143"/>
                    <a:pt x="4963" y="36460"/>
                  </a:cubicBezTo>
                  <a:cubicBezTo>
                    <a:pt x="5010" y="36839"/>
                    <a:pt x="5279" y="37139"/>
                    <a:pt x="5421" y="37486"/>
                  </a:cubicBezTo>
                  <a:cubicBezTo>
                    <a:pt x="5437" y="37534"/>
                    <a:pt x="5421" y="37644"/>
                    <a:pt x="5374" y="37676"/>
                  </a:cubicBezTo>
                  <a:cubicBezTo>
                    <a:pt x="5353" y="37689"/>
                    <a:pt x="5324" y="37694"/>
                    <a:pt x="5293" y="37694"/>
                  </a:cubicBezTo>
                  <a:cubicBezTo>
                    <a:pt x="5251" y="37694"/>
                    <a:pt x="5204" y="37685"/>
                    <a:pt x="5168" y="37676"/>
                  </a:cubicBezTo>
                  <a:cubicBezTo>
                    <a:pt x="5104" y="37644"/>
                    <a:pt x="5041" y="37597"/>
                    <a:pt x="4994" y="37549"/>
                  </a:cubicBezTo>
                  <a:cubicBezTo>
                    <a:pt x="4015" y="36649"/>
                    <a:pt x="3129" y="35669"/>
                    <a:pt x="2323" y="34610"/>
                  </a:cubicBezTo>
                  <a:cubicBezTo>
                    <a:pt x="1943" y="34120"/>
                    <a:pt x="1849" y="33583"/>
                    <a:pt x="1912" y="33014"/>
                  </a:cubicBezTo>
                  <a:cubicBezTo>
                    <a:pt x="1928" y="32951"/>
                    <a:pt x="2007" y="32903"/>
                    <a:pt x="2086" y="32840"/>
                  </a:cubicBezTo>
                  <a:close/>
                  <a:moveTo>
                    <a:pt x="54246" y="37338"/>
                  </a:moveTo>
                  <a:cubicBezTo>
                    <a:pt x="54276" y="37338"/>
                    <a:pt x="54311" y="37349"/>
                    <a:pt x="54321" y="37360"/>
                  </a:cubicBezTo>
                  <a:cubicBezTo>
                    <a:pt x="54353" y="37408"/>
                    <a:pt x="54416" y="37486"/>
                    <a:pt x="54416" y="37549"/>
                  </a:cubicBezTo>
                  <a:cubicBezTo>
                    <a:pt x="54369" y="37771"/>
                    <a:pt x="54321" y="37992"/>
                    <a:pt x="54132" y="38150"/>
                  </a:cubicBezTo>
                  <a:cubicBezTo>
                    <a:pt x="54022" y="38245"/>
                    <a:pt x="53895" y="38340"/>
                    <a:pt x="53816" y="38466"/>
                  </a:cubicBezTo>
                  <a:cubicBezTo>
                    <a:pt x="53589" y="38757"/>
                    <a:pt x="53311" y="38906"/>
                    <a:pt x="53008" y="38906"/>
                  </a:cubicBezTo>
                  <a:cubicBezTo>
                    <a:pt x="52931" y="38906"/>
                    <a:pt x="52852" y="38896"/>
                    <a:pt x="52773" y="38877"/>
                  </a:cubicBezTo>
                  <a:cubicBezTo>
                    <a:pt x="52725" y="38869"/>
                    <a:pt x="52690" y="38869"/>
                    <a:pt x="52662" y="38869"/>
                  </a:cubicBezTo>
                  <a:cubicBezTo>
                    <a:pt x="52635" y="38869"/>
                    <a:pt x="52615" y="38869"/>
                    <a:pt x="52599" y="38862"/>
                  </a:cubicBezTo>
                  <a:cubicBezTo>
                    <a:pt x="52581" y="38862"/>
                    <a:pt x="52563" y="38862"/>
                    <a:pt x="52545" y="38862"/>
                  </a:cubicBezTo>
                  <a:cubicBezTo>
                    <a:pt x="52451" y="38862"/>
                    <a:pt x="52362" y="38852"/>
                    <a:pt x="52362" y="38719"/>
                  </a:cubicBezTo>
                  <a:cubicBezTo>
                    <a:pt x="52346" y="38656"/>
                    <a:pt x="52393" y="38577"/>
                    <a:pt x="52425" y="38529"/>
                  </a:cubicBezTo>
                  <a:cubicBezTo>
                    <a:pt x="52931" y="37992"/>
                    <a:pt x="53563" y="37661"/>
                    <a:pt x="54211" y="37345"/>
                  </a:cubicBezTo>
                  <a:cubicBezTo>
                    <a:pt x="54221" y="37340"/>
                    <a:pt x="54233" y="37338"/>
                    <a:pt x="54246" y="37338"/>
                  </a:cubicBezTo>
                  <a:close/>
                  <a:moveTo>
                    <a:pt x="60154" y="39273"/>
                  </a:moveTo>
                  <a:cubicBezTo>
                    <a:pt x="60249" y="39288"/>
                    <a:pt x="60281" y="39351"/>
                    <a:pt x="60264" y="39431"/>
                  </a:cubicBezTo>
                  <a:cubicBezTo>
                    <a:pt x="60233" y="39462"/>
                    <a:pt x="60201" y="39494"/>
                    <a:pt x="60169" y="39494"/>
                  </a:cubicBezTo>
                  <a:cubicBezTo>
                    <a:pt x="60074" y="39478"/>
                    <a:pt x="60043" y="39414"/>
                    <a:pt x="60074" y="39336"/>
                  </a:cubicBezTo>
                  <a:cubicBezTo>
                    <a:pt x="60091" y="39304"/>
                    <a:pt x="60138" y="39273"/>
                    <a:pt x="60154" y="39273"/>
                  </a:cubicBezTo>
                  <a:close/>
                  <a:moveTo>
                    <a:pt x="60881" y="39621"/>
                  </a:moveTo>
                  <a:cubicBezTo>
                    <a:pt x="60976" y="39636"/>
                    <a:pt x="60991" y="39699"/>
                    <a:pt x="60960" y="39779"/>
                  </a:cubicBezTo>
                  <a:cubicBezTo>
                    <a:pt x="60928" y="39794"/>
                    <a:pt x="60896" y="39842"/>
                    <a:pt x="60881" y="39842"/>
                  </a:cubicBezTo>
                  <a:cubicBezTo>
                    <a:pt x="60801" y="39810"/>
                    <a:pt x="60770" y="39747"/>
                    <a:pt x="60801" y="39667"/>
                  </a:cubicBezTo>
                  <a:cubicBezTo>
                    <a:pt x="60818" y="39652"/>
                    <a:pt x="60865" y="39621"/>
                    <a:pt x="60881" y="39621"/>
                  </a:cubicBezTo>
                  <a:close/>
                  <a:moveTo>
                    <a:pt x="60217" y="39846"/>
                  </a:moveTo>
                  <a:cubicBezTo>
                    <a:pt x="60237" y="39846"/>
                    <a:pt x="60257" y="39849"/>
                    <a:pt x="60264" y="39857"/>
                  </a:cubicBezTo>
                  <a:cubicBezTo>
                    <a:pt x="60312" y="39952"/>
                    <a:pt x="60391" y="40047"/>
                    <a:pt x="60391" y="40126"/>
                  </a:cubicBezTo>
                  <a:cubicBezTo>
                    <a:pt x="60375" y="40221"/>
                    <a:pt x="60296" y="40300"/>
                    <a:pt x="60249" y="40379"/>
                  </a:cubicBezTo>
                  <a:cubicBezTo>
                    <a:pt x="60186" y="40379"/>
                    <a:pt x="60154" y="40379"/>
                    <a:pt x="60123" y="40363"/>
                  </a:cubicBezTo>
                  <a:cubicBezTo>
                    <a:pt x="60028" y="40300"/>
                    <a:pt x="59964" y="40205"/>
                    <a:pt x="59996" y="40095"/>
                  </a:cubicBezTo>
                  <a:cubicBezTo>
                    <a:pt x="60028" y="40015"/>
                    <a:pt x="60106" y="39937"/>
                    <a:pt x="60169" y="39857"/>
                  </a:cubicBezTo>
                  <a:cubicBezTo>
                    <a:pt x="60178" y="39849"/>
                    <a:pt x="60197" y="39846"/>
                    <a:pt x="60217" y="39846"/>
                  </a:cubicBezTo>
                  <a:close/>
                  <a:moveTo>
                    <a:pt x="58099" y="40647"/>
                  </a:moveTo>
                  <a:cubicBezTo>
                    <a:pt x="58146" y="40664"/>
                    <a:pt x="58209" y="40695"/>
                    <a:pt x="58226" y="40742"/>
                  </a:cubicBezTo>
                  <a:cubicBezTo>
                    <a:pt x="58239" y="40795"/>
                    <a:pt x="58218" y="40860"/>
                    <a:pt x="58212" y="40916"/>
                  </a:cubicBezTo>
                  <a:lnTo>
                    <a:pt x="58212" y="40916"/>
                  </a:lnTo>
                  <a:cubicBezTo>
                    <a:pt x="58147" y="40915"/>
                    <a:pt x="58084" y="40904"/>
                    <a:pt x="58020" y="40901"/>
                  </a:cubicBezTo>
                  <a:lnTo>
                    <a:pt x="58020" y="40901"/>
                  </a:lnTo>
                  <a:cubicBezTo>
                    <a:pt x="58020" y="40836"/>
                    <a:pt x="58022" y="40779"/>
                    <a:pt x="58036" y="40710"/>
                  </a:cubicBezTo>
                  <a:lnTo>
                    <a:pt x="58099" y="40647"/>
                  </a:lnTo>
                  <a:close/>
                  <a:moveTo>
                    <a:pt x="58747" y="40632"/>
                  </a:moveTo>
                  <a:cubicBezTo>
                    <a:pt x="58778" y="40632"/>
                    <a:pt x="58826" y="40647"/>
                    <a:pt x="58826" y="40664"/>
                  </a:cubicBezTo>
                  <a:cubicBezTo>
                    <a:pt x="58842" y="40727"/>
                    <a:pt x="58842" y="40822"/>
                    <a:pt x="58810" y="40837"/>
                  </a:cubicBezTo>
                  <a:cubicBezTo>
                    <a:pt x="58739" y="40894"/>
                    <a:pt x="58642" y="40925"/>
                    <a:pt x="58554" y="40954"/>
                  </a:cubicBezTo>
                  <a:lnTo>
                    <a:pt x="58554" y="40954"/>
                  </a:lnTo>
                  <a:cubicBezTo>
                    <a:pt x="58595" y="40865"/>
                    <a:pt x="58625" y="40765"/>
                    <a:pt x="58668" y="40679"/>
                  </a:cubicBezTo>
                  <a:cubicBezTo>
                    <a:pt x="58668" y="40647"/>
                    <a:pt x="58715" y="40632"/>
                    <a:pt x="58747" y="40632"/>
                  </a:cubicBezTo>
                  <a:close/>
                  <a:moveTo>
                    <a:pt x="57971" y="40934"/>
                  </a:moveTo>
                  <a:cubicBezTo>
                    <a:pt x="57945" y="40985"/>
                    <a:pt x="57917" y="41035"/>
                    <a:pt x="57878" y="41075"/>
                  </a:cubicBezTo>
                  <a:cubicBezTo>
                    <a:pt x="57869" y="41093"/>
                    <a:pt x="57849" y="41101"/>
                    <a:pt x="57828" y="41101"/>
                  </a:cubicBezTo>
                  <a:cubicBezTo>
                    <a:pt x="57813" y="41101"/>
                    <a:pt x="57797" y="41097"/>
                    <a:pt x="57783" y="41090"/>
                  </a:cubicBezTo>
                  <a:cubicBezTo>
                    <a:pt x="57689" y="41043"/>
                    <a:pt x="57689" y="40995"/>
                    <a:pt x="57799" y="40963"/>
                  </a:cubicBezTo>
                  <a:cubicBezTo>
                    <a:pt x="57861" y="40951"/>
                    <a:pt x="57914" y="40939"/>
                    <a:pt x="57971" y="40934"/>
                  </a:cubicBezTo>
                  <a:close/>
                  <a:moveTo>
                    <a:pt x="43131" y="41675"/>
                  </a:moveTo>
                  <a:cubicBezTo>
                    <a:pt x="43163" y="41675"/>
                    <a:pt x="43195" y="41690"/>
                    <a:pt x="43226" y="41707"/>
                  </a:cubicBezTo>
                  <a:cubicBezTo>
                    <a:pt x="43211" y="41738"/>
                    <a:pt x="43195" y="41785"/>
                    <a:pt x="43195" y="41785"/>
                  </a:cubicBezTo>
                  <a:cubicBezTo>
                    <a:pt x="43163" y="41785"/>
                    <a:pt x="43131" y="41754"/>
                    <a:pt x="43085" y="41754"/>
                  </a:cubicBezTo>
                  <a:cubicBezTo>
                    <a:pt x="43100" y="41722"/>
                    <a:pt x="43116" y="41675"/>
                    <a:pt x="43131" y="41675"/>
                  </a:cubicBezTo>
                  <a:close/>
                  <a:moveTo>
                    <a:pt x="44033" y="41659"/>
                  </a:moveTo>
                  <a:cubicBezTo>
                    <a:pt x="44128" y="41659"/>
                    <a:pt x="44238" y="41675"/>
                    <a:pt x="44349" y="41690"/>
                  </a:cubicBezTo>
                  <a:lnTo>
                    <a:pt x="44349" y="41754"/>
                  </a:lnTo>
                  <a:cubicBezTo>
                    <a:pt x="44238" y="41770"/>
                    <a:pt x="44128" y="41785"/>
                    <a:pt x="44033" y="41785"/>
                  </a:cubicBezTo>
                  <a:cubicBezTo>
                    <a:pt x="44001" y="41785"/>
                    <a:pt x="43938" y="41785"/>
                    <a:pt x="43922" y="41754"/>
                  </a:cubicBezTo>
                  <a:cubicBezTo>
                    <a:pt x="43890" y="41707"/>
                    <a:pt x="43922" y="41659"/>
                    <a:pt x="44033" y="41659"/>
                  </a:cubicBezTo>
                  <a:close/>
                  <a:moveTo>
                    <a:pt x="57609" y="41596"/>
                  </a:moveTo>
                  <a:cubicBezTo>
                    <a:pt x="57672" y="41627"/>
                    <a:pt x="57735" y="41644"/>
                    <a:pt x="57783" y="41690"/>
                  </a:cubicBezTo>
                  <a:cubicBezTo>
                    <a:pt x="57830" y="41754"/>
                    <a:pt x="57704" y="41865"/>
                    <a:pt x="57577" y="41865"/>
                  </a:cubicBezTo>
                  <a:cubicBezTo>
                    <a:pt x="57514" y="41865"/>
                    <a:pt x="57451" y="41848"/>
                    <a:pt x="57372" y="41833"/>
                  </a:cubicBezTo>
                  <a:cubicBezTo>
                    <a:pt x="57341" y="41817"/>
                    <a:pt x="57293" y="41770"/>
                    <a:pt x="57293" y="41770"/>
                  </a:cubicBezTo>
                  <a:cubicBezTo>
                    <a:pt x="57324" y="41722"/>
                    <a:pt x="57356" y="41659"/>
                    <a:pt x="57404" y="41644"/>
                  </a:cubicBezTo>
                  <a:cubicBezTo>
                    <a:pt x="57467" y="41612"/>
                    <a:pt x="57546" y="41612"/>
                    <a:pt x="57609" y="41596"/>
                  </a:cubicBezTo>
                  <a:close/>
                  <a:moveTo>
                    <a:pt x="61891" y="42283"/>
                  </a:moveTo>
                  <a:cubicBezTo>
                    <a:pt x="61953" y="42283"/>
                    <a:pt x="62016" y="42291"/>
                    <a:pt x="62082" y="42307"/>
                  </a:cubicBezTo>
                  <a:cubicBezTo>
                    <a:pt x="62146" y="42323"/>
                    <a:pt x="62224" y="42402"/>
                    <a:pt x="62224" y="42434"/>
                  </a:cubicBezTo>
                  <a:cubicBezTo>
                    <a:pt x="62224" y="42497"/>
                    <a:pt x="62161" y="42575"/>
                    <a:pt x="62114" y="42624"/>
                  </a:cubicBezTo>
                  <a:cubicBezTo>
                    <a:pt x="61939" y="42797"/>
                    <a:pt x="61687" y="42718"/>
                    <a:pt x="61482" y="42765"/>
                  </a:cubicBezTo>
                  <a:cubicBezTo>
                    <a:pt x="61434" y="42765"/>
                    <a:pt x="61402" y="42765"/>
                    <a:pt x="61370" y="42750"/>
                  </a:cubicBezTo>
                  <a:cubicBezTo>
                    <a:pt x="61307" y="42718"/>
                    <a:pt x="61260" y="42687"/>
                    <a:pt x="61212" y="42639"/>
                  </a:cubicBezTo>
                  <a:cubicBezTo>
                    <a:pt x="61212" y="42624"/>
                    <a:pt x="61244" y="42560"/>
                    <a:pt x="61260" y="42544"/>
                  </a:cubicBezTo>
                  <a:cubicBezTo>
                    <a:pt x="61448" y="42394"/>
                    <a:pt x="61655" y="42283"/>
                    <a:pt x="61891" y="42283"/>
                  </a:cubicBezTo>
                  <a:close/>
                  <a:moveTo>
                    <a:pt x="68609" y="43208"/>
                  </a:moveTo>
                  <a:cubicBezTo>
                    <a:pt x="68689" y="43224"/>
                    <a:pt x="68736" y="43224"/>
                    <a:pt x="68767" y="43239"/>
                  </a:cubicBezTo>
                  <a:cubicBezTo>
                    <a:pt x="68847" y="43287"/>
                    <a:pt x="68862" y="43351"/>
                    <a:pt x="68815" y="43429"/>
                  </a:cubicBezTo>
                  <a:cubicBezTo>
                    <a:pt x="68769" y="43521"/>
                    <a:pt x="68697" y="43580"/>
                    <a:pt x="68631" y="43580"/>
                  </a:cubicBezTo>
                  <a:cubicBezTo>
                    <a:pt x="68607" y="43580"/>
                    <a:pt x="68583" y="43572"/>
                    <a:pt x="68562" y="43555"/>
                  </a:cubicBezTo>
                  <a:cubicBezTo>
                    <a:pt x="68531" y="43540"/>
                    <a:pt x="68483" y="43492"/>
                    <a:pt x="68499" y="43477"/>
                  </a:cubicBezTo>
                  <a:cubicBezTo>
                    <a:pt x="68531" y="43382"/>
                    <a:pt x="68578" y="43302"/>
                    <a:pt x="68609" y="43208"/>
                  </a:cubicBezTo>
                  <a:close/>
                  <a:moveTo>
                    <a:pt x="67382" y="44717"/>
                  </a:moveTo>
                  <a:cubicBezTo>
                    <a:pt x="67413" y="44717"/>
                    <a:pt x="67445" y="44737"/>
                    <a:pt x="67471" y="44773"/>
                  </a:cubicBezTo>
                  <a:cubicBezTo>
                    <a:pt x="67471" y="44788"/>
                    <a:pt x="67456" y="44836"/>
                    <a:pt x="67440" y="44868"/>
                  </a:cubicBezTo>
                  <a:cubicBezTo>
                    <a:pt x="67410" y="44889"/>
                    <a:pt x="67385" y="44901"/>
                    <a:pt x="67361" y="44901"/>
                  </a:cubicBezTo>
                  <a:cubicBezTo>
                    <a:pt x="67333" y="44901"/>
                    <a:pt x="67307" y="44885"/>
                    <a:pt x="67282" y="44851"/>
                  </a:cubicBezTo>
                  <a:cubicBezTo>
                    <a:pt x="67282" y="44820"/>
                    <a:pt x="67298" y="44773"/>
                    <a:pt x="67313" y="44757"/>
                  </a:cubicBezTo>
                  <a:cubicBezTo>
                    <a:pt x="67334" y="44729"/>
                    <a:pt x="67358" y="44717"/>
                    <a:pt x="67382" y="44717"/>
                  </a:cubicBezTo>
                  <a:close/>
                  <a:moveTo>
                    <a:pt x="64322" y="46478"/>
                  </a:moveTo>
                  <a:cubicBezTo>
                    <a:pt x="64328" y="46478"/>
                    <a:pt x="64335" y="46479"/>
                    <a:pt x="64342" y="46480"/>
                  </a:cubicBezTo>
                  <a:cubicBezTo>
                    <a:pt x="64390" y="46495"/>
                    <a:pt x="64421" y="46606"/>
                    <a:pt x="64405" y="46685"/>
                  </a:cubicBezTo>
                  <a:cubicBezTo>
                    <a:pt x="64390" y="46780"/>
                    <a:pt x="64358" y="46891"/>
                    <a:pt x="64310" y="46986"/>
                  </a:cubicBezTo>
                  <a:cubicBezTo>
                    <a:pt x="64310" y="47017"/>
                    <a:pt x="64247" y="47017"/>
                    <a:pt x="64215" y="47017"/>
                  </a:cubicBezTo>
                  <a:cubicBezTo>
                    <a:pt x="64121" y="47017"/>
                    <a:pt x="64057" y="46986"/>
                    <a:pt x="64074" y="46922"/>
                  </a:cubicBezTo>
                  <a:cubicBezTo>
                    <a:pt x="64105" y="46828"/>
                    <a:pt x="64184" y="46733"/>
                    <a:pt x="64215" y="46670"/>
                  </a:cubicBezTo>
                  <a:cubicBezTo>
                    <a:pt x="64215" y="46554"/>
                    <a:pt x="64255" y="46478"/>
                    <a:pt x="64322" y="46478"/>
                  </a:cubicBezTo>
                  <a:close/>
                  <a:moveTo>
                    <a:pt x="63789" y="47397"/>
                  </a:moveTo>
                  <a:cubicBezTo>
                    <a:pt x="63789" y="47412"/>
                    <a:pt x="63804" y="47443"/>
                    <a:pt x="63804" y="47460"/>
                  </a:cubicBezTo>
                  <a:cubicBezTo>
                    <a:pt x="63773" y="47475"/>
                    <a:pt x="63726" y="47491"/>
                    <a:pt x="63710" y="47491"/>
                  </a:cubicBezTo>
                  <a:cubicBezTo>
                    <a:pt x="63663" y="47428"/>
                    <a:pt x="63678" y="47397"/>
                    <a:pt x="63789" y="47397"/>
                  </a:cubicBezTo>
                  <a:close/>
                  <a:moveTo>
                    <a:pt x="33155" y="51426"/>
                  </a:moveTo>
                  <a:cubicBezTo>
                    <a:pt x="33200" y="51426"/>
                    <a:pt x="33244" y="51438"/>
                    <a:pt x="33286" y="51458"/>
                  </a:cubicBezTo>
                  <a:cubicBezTo>
                    <a:pt x="33332" y="51458"/>
                    <a:pt x="33349" y="51506"/>
                    <a:pt x="33380" y="51521"/>
                  </a:cubicBezTo>
                  <a:cubicBezTo>
                    <a:pt x="33332" y="51569"/>
                    <a:pt x="33301" y="51648"/>
                    <a:pt x="33254" y="51664"/>
                  </a:cubicBezTo>
                  <a:cubicBezTo>
                    <a:pt x="33220" y="51675"/>
                    <a:pt x="33186" y="51680"/>
                    <a:pt x="33154" y="51680"/>
                  </a:cubicBezTo>
                  <a:cubicBezTo>
                    <a:pt x="33051" y="51680"/>
                    <a:pt x="32966" y="51629"/>
                    <a:pt x="32953" y="51569"/>
                  </a:cubicBezTo>
                  <a:cubicBezTo>
                    <a:pt x="32953" y="51553"/>
                    <a:pt x="32969" y="51506"/>
                    <a:pt x="32985" y="51490"/>
                  </a:cubicBezTo>
                  <a:cubicBezTo>
                    <a:pt x="33038" y="51445"/>
                    <a:pt x="33097" y="51426"/>
                    <a:pt x="33155" y="51426"/>
                  </a:cubicBezTo>
                  <a:close/>
                  <a:moveTo>
                    <a:pt x="58479" y="52886"/>
                  </a:moveTo>
                  <a:cubicBezTo>
                    <a:pt x="58497" y="52886"/>
                    <a:pt x="58518" y="52894"/>
                    <a:pt x="58542" y="52912"/>
                  </a:cubicBezTo>
                  <a:cubicBezTo>
                    <a:pt x="58542" y="52944"/>
                    <a:pt x="58526" y="52975"/>
                    <a:pt x="58510" y="52975"/>
                  </a:cubicBezTo>
                  <a:cubicBezTo>
                    <a:pt x="58494" y="52975"/>
                    <a:pt x="58431" y="52960"/>
                    <a:pt x="58431" y="52960"/>
                  </a:cubicBezTo>
                  <a:cubicBezTo>
                    <a:pt x="58431" y="52910"/>
                    <a:pt x="58450" y="52886"/>
                    <a:pt x="58479" y="52886"/>
                  </a:cubicBezTo>
                  <a:close/>
                  <a:moveTo>
                    <a:pt x="60123" y="52880"/>
                  </a:moveTo>
                  <a:cubicBezTo>
                    <a:pt x="60233" y="52880"/>
                    <a:pt x="60327" y="52897"/>
                    <a:pt x="60439" y="52912"/>
                  </a:cubicBezTo>
                  <a:cubicBezTo>
                    <a:pt x="60422" y="52944"/>
                    <a:pt x="60439" y="52975"/>
                    <a:pt x="60422" y="52992"/>
                  </a:cubicBezTo>
                  <a:cubicBezTo>
                    <a:pt x="60359" y="53034"/>
                    <a:pt x="60289" y="53068"/>
                    <a:pt x="60217" y="53068"/>
                  </a:cubicBezTo>
                  <a:cubicBezTo>
                    <a:pt x="60181" y="53068"/>
                    <a:pt x="60143" y="53060"/>
                    <a:pt x="60106" y="53038"/>
                  </a:cubicBezTo>
                  <a:cubicBezTo>
                    <a:pt x="60091" y="53023"/>
                    <a:pt x="60074" y="52992"/>
                    <a:pt x="60059" y="52960"/>
                  </a:cubicBezTo>
                  <a:cubicBezTo>
                    <a:pt x="60091" y="52928"/>
                    <a:pt x="60106" y="52880"/>
                    <a:pt x="60123" y="52880"/>
                  </a:cubicBezTo>
                  <a:close/>
                  <a:moveTo>
                    <a:pt x="61346" y="52695"/>
                  </a:moveTo>
                  <a:cubicBezTo>
                    <a:pt x="61364" y="52695"/>
                    <a:pt x="61382" y="52699"/>
                    <a:pt x="61402" y="52707"/>
                  </a:cubicBezTo>
                  <a:cubicBezTo>
                    <a:pt x="61434" y="52722"/>
                    <a:pt x="61465" y="52770"/>
                    <a:pt x="61465" y="52802"/>
                  </a:cubicBezTo>
                  <a:cubicBezTo>
                    <a:pt x="61450" y="52912"/>
                    <a:pt x="61450" y="53023"/>
                    <a:pt x="61419" y="53133"/>
                  </a:cubicBezTo>
                  <a:cubicBezTo>
                    <a:pt x="61397" y="53187"/>
                    <a:pt x="61354" y="53219"/>
                    <a:pt x="61303" y="53219"/>
                  </a:cubicBezTo>
                  <a:cubicBezTo>
                    <a:pt x="61280" y="53219"/>
                    <a:pt x="61254" y="53212"/>
                    <a:pt x="61229" y="53196"/>
                  </a:cubicBezTo>
                  <a:cubicBezTo>
                    <a:pt x="61197" y="53181"/>
                    <a:pt x="61181" y="53150"/>
                    <a:pt x="61149" y="53102"/>
                  </a:cubicBezTo>
                  <a:cubicBezTo>
                    <a:pt x="61181" y="53007"/>
                    <a:pt x="61197" y="52897"/>
                    <a:pt x="61229" y="52802"/>
                  </a:cubicBezTo>
                  <a:cubicBezTo>
                    <a:pt x="61253" y="52731"/>
                    <a:pt x="61294" y="52695"/>
                    <a:pt x="61346" y="52695"/>
                  </a:cubicBezTo>
                  <a:close/>
                  <a:moveTo>
                    <a:pt x="37410" y="53797"/>
                  </a:moveTo>
                  <a:cubicBezTo>
                    <a:pt x="37426" y="53797"/>
                    <a:pt x="37473" y="53797"/>
                    <a:pt x="37490" y="53814"/>
                  </a:cubicBezTo>
                  <a:cubicBezTo>
                    <a:pt x="37505" y="53829"/>
                    <a:pt x="37505" y="53860"/>
                    <a:pt x="37505" y="53892"/>
                  </a:cubicBezTo>
                  <a:cubicBezTo>
                    <a:pt x="37479" y="53892"/>
                    <a:pt x="37454" y="53912"/>
                    <a:pt x="37437" y="53912"/>
                  </a:cubicBezTo>
                  <a:cubicBezTo>
                    <a:pt x="37433" y="53912"/>
                    <a:pt x="37429" y="53911"/>
                    <a:pt x="37426" y="53908"/>
                  </a:cubicBezTo>
                  <a:cubicBezTo>
                    <a:pt x="37332" y="53892"/>
                    <a:pt x="37332" y="53845"/>
                    <a:pt x="37410" y="53797"/>
                  </a:cubicBezTo>
                  <a:close/>
                  <a:moveTo>
                    <a:pt x="41156" y="53759"/>
                  </a:moveTo>
                  <a:cubicBezTo>
                    <a:pt x="41193" y="53759"/>
                    <a:pt x="41230" y="53760"/>
                    <a:pt x="41266" y="53765"/>
                  </a:cubicBezTo>
                  <a:cubicBezTo>
                    <a:pt x="41330" y="53782"/>
                    <a:pt x="41393" y="53829"/>
                    <a:pt x="41456" y="53877"/>
                  </a:cubicBezTo>
                  <a:cubicBezTo>
                    <a:pt x="41393" y="53892"/>
                    <a:pt x="41330" y="53924"/>
                    <a:pt x="41266" y="53955"/>
                  </a:cubicBezTo>
                  <a:cubicBezTo>
                    <a:pt x="41251" y="53961"/>
                    <a:pt x="41237" y="53962"/>
                    <a:pt x="41224" y="53962"/>
                  </a:cubicBezTo>
                  <a:cubicBezTo>
                    <a:pt x="41199" y="53962"/>
                    <a:pt x="41178" y="53955"/>
                    <a:pt x="41156" y="53955"/>
                  </a:cubicBezTo>
                  <a:cubicBezTo>
                    <a:pt x="41077" y="53955"/>
                    <a:pt x="40998" y="53955"/>
                    <a:pt x="40935" y="53940"/>
                  </a:cubicBezTo>
                  <a:cubicBezTo>
                    <a:pt x="40904" y="53940"/>
                    <a:pt x="40856" y="53908"/>
                    <a:pt x="40840" y="53892"/>
                  </a:cubicBezTo>
                  <a:cubicBezTo>
                    <a:pt x="40809" y="53829"/>
                    <a:pt x="40840" y="53782"/>
                    <a:pt x="40935" y="53765"/>
                  </a:cubicBezTo>
                  <a:cubicBezTo>
                    <a:pt x="41008" y="53765"/>
                    <a:pt x="41082" y="53759"/>
                    <a:pt x="41156" y="53759"/>
                  </a:cubicBezTo>
                  <a:close/>
                  <a:moveTo>
                    <a:pt x="56283" y="54481"/>
                  </a:moveTo>
                  <a:cubicBezTo>
                    <a:pt x="56317" y="54481"/>
                    <a:pt x="56353" y="54485"/>
                    <a:pt x="56393" y="54492"/>
                  </a:cubicBezTo>
                  <a:cubicBezTo>
                    <a:pt x="56408" y="54492"/>
                    <a:pt x="56408" y="54541"/>
                    <a:pt x="56424" y="54572"/>
                  </a:cubicBezTo>
                  <a:cubicBezTo>
                    <a:pt x="56361" y="54587"/>
                    <a:pt x="56298" y="54619"/>
                    <a:pt x="56234" y="54635"/>
                  </a:cubicBezTo>
                  <a:cubicBezTo>
                    <a:pt x="56203" y="54635"/>
                    <a:pt x="56155" y="54604"/>
                    <a:pt x="56140" y="54572"/>
                  </a:cubicBezTo>
                  <a:cubicBezTo>
                    <a:pt x="56140" y="54556"/>
                    <a:pt x="56171" y="54492"/>
                    <a:pt x="56186" y="54492"/>
                  </a:cubicBezTo>
                  <a:cubicBezTo>
                    <a:pt x="56218" y="54485"/>
                    <a:pt x="56250" y="54481"/>
                    <a:pt x="56283" y="54481"/>
                  </a:cubicBezTo>
                  <a:close/>
                  <a:moveTo>
                    <a:pt x="54617" y="54455"/>
                  </a:moveTo>
                  <a:cubicBezTo>
                    <a:pt x="54634" y="54455"/>
                    <a:pt x="54652" y="54457"/>
                    <a:pt x="54669" y="54461"/>
                  </a:cubicBezTo>
                  <a:cubicBezTo>
                    <a:pt x="54732" y="54461"/>
                    <a:pt x="54780" y="54524"/>
                    <a:pt x="54827" y="54572"/>
                  </a:cubicBezTo>
                  <a:lnTo>
                    <a:pt x="54638" y="54667"/>
                  </a:lnTo>
                  <a:cubicBezTo>
                    <a:pt x="54574" y="54635"/>
                    <a:pt x="54496" y="54619"/>
                    <a:pt x="54464" y="54572"/>
                  </a:cubicBezTo>
                  <a:cubicBezTo>
                    <a:pt x="54423" y="54531"/>
                    <a:pt x="54511" y="54455"/>
                    <a:pt x="54617" y="54455"/>
                  </a:cubicBezTo>
                  <a:close/>
                  <a:moveTo>
                    <a:pt x="52667" y="54408"/>
                  </a:moveTo>
                  <a:cubicBezTo>
                    <a:pt x="52806" y="54408"/>
                    <a:pt x="52946" y="54429"/>
                    <a:pt x="53089" y="54477"/>
                  </a:cubicBezTo>
                  <a:cubicBezTo>
                    <a:pt x="53120" y="54477"/>
                    <a:pt x="53137" y="54524"/>
                    <a:pt x="53137" y="54556"/>
                  </a:cubicBezTo>
                  <a:cubicBezTo>
                    <a:pt x="53137" y="54587"/>
                    <a:pt x="53105" y="54619"/>
                    <a:pt x="53073" y="54635"/>
                  </a:cubicBezTo>
                  <a:cubicBezTo>
                    <a:pt x="52852" y="54809"/>
                    <a:pt x="52568" y="54730"/>
                    <a:pt x="52362" y="54777"/>
                  </a:cubicBezTo>
                  <a:cubicBezTo>
                    <a:pt x="52252" y="54730"/>
                    <a:pt x="52188" y="54714"/>
                    <a:pt x="52125" y="54682"/>
                  </a:cubicBezTo>
                  <a:cubicBezTo>
                    <a:pt x="52094" y="54667"/>
                    <a:pt x="52077" y="54619"/>
                    <a:pt x="52077" y="54587"/>
                  </a:cubicBezTo>
                  <a:cubicBezTo>
                    <a:pt x="52077" y="54556"/>
                    <a:pt x="52094" y="54509"/>
                    <a:pt x="52109" y="54509"/>
                  </a:cubicBezTo>
                  <a:cubicBezTo>
                    <a:pt x="52298" y="54446"/>
                    <a:pt x="52482" y="54408"/>
                    <a:pt x="52667" y="54408"/>
                  </a:cubicBezTo>
                  <a:close/>
                  <a:moveTo>
                    <a:pt x="37832" y="54639"/>
                  </a:moveTo>
                  <a:cubicBezTo>
                    <a:pt x="37981" y="54639"/>
                    <a:pt x="38130" y="54651"/>
                    <a:pt x="38280" y="54682"/>
                  </a:cubicBezTo>
                  <a:cubicBezTo>
                    <a:pt x="38611" y="54745"/>
                    <a:pt x="38959" y="54777"/>
                    <a:pt x="39291" y="54825"/>
                  </a:cubicBezTo>
                  <a:cubicBezTo>
                    <a:pt x="39378" y="54833"/>
                    <a:pt x="39464" y="54846"/>
                    <a:pt x="39547" y="54846"/>
                  </a:cubicBezTo>
                  <a:cubicBezTo>
                    <a:pt x="39617" y="54846"/>
                    <a:pt x="39685" y="54837"/>
                    <a:pt x="39749" y="54809"/>
                  </a:cubicBezTo>
                  <a:cubicBezTo>
                    <a:pt x="39968" y="54731"/>
                    <a:pt x="40184" y="54701"/>
                    <a:pt x="40399" y="54701"/>
                  </a:cubicBezTo>
                  <a:cubicBezTo>
                    <a:pt x="40666" y="54701"/>
                    <a:pt x="40932" y="54748"/>
                    <a:pt x="41203" y="54809"/>
                  </a:cubicBezTo>
                  <a:cubicBezTo>
                    <a:pt x="41424" y="54857"/>
                    <a:pt x="41646" y="54888"/>
                    <a:pt x="41867" y="54920"/>
                  </a:cubicBezTo>
                  <a:cubicBezTo>
                    <a:pt x="41899" y="54935"/>
                    <a:pt x="41930" y="54983"/>
                    <a:pt x="41930" y="55015"/>
                  </a:cubicBezTo>
                  <a:cubicBezTo>
                    <a:pt x="41930" y="55046"/>
                    <a:pt x="41899" y="55093"/>
                    <a:pt x="41883" y="55093"/>
                  </a:cubicBezTo>
                  <a:cubicBezTo>
                    <a:pt x="41506" y="55173"/>
                    <a:pt x="41121" y="55196"/>
                    <a:pt x="40740" y="55196"/>
                  </a:cubicBezTo>
                  <a:cubicBezTo>
                    <a:pt x="40593" y="55196"/>
                    <a:pt x="40448" y="55192"/>
                    <a:pt x="40303" y="55188"/>
                  </a:cubicBezTo>
                  <a:cubicBezTo>
                    <a:pt x="40034" y="55188"/>
                    <a:pt x="39766" y="55156"/>
                    <a:pt x="39734" y="55156"/>
                  </a:cubicBezTo>
                  <a:lnTo>
                    <a:pt x="37806" y="55156"/>
                  </a:lnTo>
                  <a:cubicBezTo>
                    <a:pt x="37568" y="55141"/>
                    <a:pt x="37347" y="55093"/>
                    <a:pt x="37126" y="55061"/>
                  </a:cubicBezTo>
                  <a:cubicBezTo>
                    <a:pt x="37031" y="55046"/>
                    <a:pt x="36999" y="54983"/>
                    <a:pt x="37047" y="54888"/>
                  </a:cubicBezTo>
                  <a:cubicBezTo>
                    <a:pt x="37079" y="54825"/>
                    <a:pt x="37110" y="54762"/>
                    <a:pt x="37174" y="54730"/>
                  </a:cubicBezTo>
                  <a:cubicBezTo>
                    <a:pt x="37220" y="54682"/>
                    <a:pt x="37300" y="54667"/>
                    <a:pt x="37378" y="54667"/>
                  </a:cubicBezTo>
                  <a:cubicBezTo>
                    <a:pt x="37530" y="54651"/>
                    <a:pt x="37681" y="54639"/>
                    <a:pt x="37832" y="54639"/>
                  </a:cubicBezTo>
                  <a:close/>
                  <a:moveTo>
                    <a:pt x="45940" y="55431"/>
                  </a:moveTo>
                  <a:cubicBezTo>
                    <a:pt x="46167" y="55431"/>
                    <a:pt x="46396" y="55463"/>
                    <a:pt x="46625" y="55504"/>
                  </a:cubicBezTo>
                  <a:cubicBezTo>
                    <a:pt x="46720" y="55520"/>
                    <a:pt x="46798" y="55615"/>
                    <a:pt x="46941" y="55725"/>
                  </a:cubicBezTo>
                  <a:cubicBezTo>
                    <a:pt x="46688" y="55787"/>
                    <a:pt x="46449" y="55810"/>
                    <a:pt x="46218" y="55810"/>
                  </a:cubicBezTo>
                  <a:cubicBezTo>
                    <a:pt x="45915" y="55810"/>
                    <a:pt x="45624" y="55770"/>
                    <a:pt x="45329" y="55725"/>
                  </a:cubicBezTo>
                  <a:cubicBezTo>
                    <a:pt x="45313" y="55725"/>
                    <a:pt x="45281" y="55679"/>
                    <a:pt x="45266" y="55647"/>
                  </a:cubicBezTo>
                  <a:cubicBezTo>
                    <a:pt x="45266" y="55615"/>
                    <a:pt x="45281" y="55552"/>
                    <a:pt x="45313" y="55536"/>
                  </a:cubicBezTo>
                  <a:cubicBezTo>
                    <a:pt x="45519" y="55459"/>
                    <a:pt x="45729" y="55431"/>
                    <a:pt x="45940" y="55431"/>
                  </a:cubicBezTo>
                  <a:close/>
                  <a:moveTo>
                    <a:pt x="28970" y="0"/>
                  </a:moveTo>
                  <a:cubicBezTo>
                    <a:pt x="28835" y="0"/>
                    <a:pt x="28699" y="23"/>
                    <a:pt x="28559" y="60"/>
                  </a:cubicBezTo>
                  <a:cubicBezTo>
                    <a:pt x="28232" y="155"/>
                    <a:pt x="27909" y="208"/>
                    <a:pt x="27584" y="208"/>
                  </a:cubicBezTo>
                  <a:cubicBezTo>
                    <a:pt x="27312" y="208"/>
                    <a:pt x="27038" y="171"/>
                    <a:pt x="26757" y="91"/>
                  </a:cubicBezTo>
                  <a:cubicBezTo>
                    <a:pt x="26577" y="42"/>
                    <a:pt x="26385" y="11"/>
                    <a:pt x="26192" y="11"/>
                  </a:cubicBezTo>
                  <a:cubicBezTo>
                    <a:pt x="26080" y="11"/>
                    <a:pt x="25967" y="21"/>
                    <a:pt x="25857" y="45"/>
                  </a:cubicBezTo>
                  <a:cubicBezTo>
                    <a:pt x="25325" y="135"/>
                    <a:pt x="24793" y="167"/>
                    <a:pt x="24261" y="167"/>
                  </a:cubicBezTo>
                  <a:cubicBezTo>
                    <a:pt x="23955" y="167"/>
                    <a:pt x="23649" y="157"/>
                    <a:pt x="23343" y="139"/>
                  </a:cubicBezTo>
                  <a:cubicBezTo>
                    <a:pt x="23206" y="130"/>
                    <a:pt x="23069" y="126"/>
                    <a:pt x="22933" y="126"/>
                  </a:cubicBezTo>
                  <a:cubicBezTo>
                    <a:pt x="21683" y="126"/>
                    <a:pt x="20514" y="500"/>
                    <a:pt x="19345" y="913"/>
                  </a:cubicBezTo>
                  <a:cubicBezTo>
                    <a:pt x="19108" y="1119"/>
                    <a:pt x="18792" y="1151"/>
                    <a:pt x="18492" y="1214"/>
                  </a:cubicBezTo>
                  <a:cubicBezTo>
                    <a:pt x="17717" y="1387"/>
                    <a:pt x="16990" y="1688"/>
                    <a:pt x="16231" y="1925"/>
                  </a:cubicBezTo>
                  <a:cubicBezTo>
                    <a:pt x="15725" y="2099"/>
                    <a:pt x="15315" y="2462"/>
                    <a:pt x="14840" y="2683"/>
                  </a:cubicBezTo>
                  <a:cubicBezTo>
                    <a:pt x="14366" y="2921"/>
                    <a:pt x="13814" y="2953"/>
                    <a:pt x="13323" y="3206"/>
                  </a:cubicBezTo>
                  <a:cubicBezTo>
                    <a:pt x="12501" y="3600"/>
                    <a:pt x="11664" y="3948"/>
                    <a:pt x="10874" y="4407"/>
                  </a:cubicBezTo>
                  <a:cubicBezTo>
                    <a:pt x="10541" y="4612"/>
                    <a:pt x="10194" y="4770"/>
                    <a:pt x="9846" y="4913"/>
                  </a:cubicBezTo>
                  <a:cubicBezTo>
                    <a:pt x="9056" y="5229"/>
                    <a:pt x="8392" y="5734"/>
                    <a:pt x="7760" y="6287"/>
                  </a:cubicBezTo>
                  <a:cubicBezTo>
                    <a:pt x="7380" y="6620"/>
                    <a:pt x="7081" y="6999"/>
                    <a:pt x="6938" y="7488"/>
                  </a:cubicBezTo>
                  <a:cubicBezTo>
                    <a:pt x="6843" y="7868"/>
                    <a:pt x="6622" y="8184"/>
                    <a:pt x="6354" y="8453"/>
                  </a:cubicBezTo>
                  <a:cubicBezTo>
                    <a:pt x="5342" y="9448"/>
                    <a:pt x="4504" y="10571"/>
                    <a:pt x="3667" y="11709"/>
                  </a:cubicBezTo>
                  <a:cubicBezTo>
                    <a:pt x="3429" y="12025"/>
                    <a:pt x="3271" y="12356"/>
                    <a:pt x="3271" y="12752"/>
                  </a:cubicBezTo>
                  <a:cubicBezTo>
                    <a:pt x="3271" y="13163"/>
                    <a:pt x="3129" y="13526"/>
                    <a:pt x="2860" y="13779"/>
                  </a:cubicBezTo>
                  <a:cubicBezTo>
                    <a:pt x="2529" y="14080"/>
                    <a:pt x="2371" y="14442"/>
                    <a:pt x="2213" y="14838"/>
                  </a:cubicBezTo>
                  <a:cubicBezTo>
                    <a:pt x="1991" y="15407"/>
                    <a:pt x="1785" y="15976"/>
                    <a:pt x="1659" y="16577"/>
                  </a:cubicBezTo>
                  <a:cubicBezTo>
                    <a:pt x="1596" y="16940"/>
                    <a:pt x="1501" y="17335"/>
                    <a:pt x="1311" y="17651"/>
                  </a:cubicBezTo>
                  <a:cubicBezTo>
                    <a:pt x="1027" y="18141"/>
                    <a:pt x="964" y="18647"/>
                    <a:pt x="948" y="19184"/>
                  </a:cubicBezTo>
                  <a:lnTo>
                    <a:pt x="966" y="19184"/>
                  </a:lnTo>
                  <a:cubicBezTo>
                    <a:pt x="936" y="19249"/>
                    <a:pt x="898" y="19304"/>
                    <a:pt x="885" y="19358"/>
                  </a:cubicBezTo>
                  <a:cubicBezTo>
                    <a:pt x="790" y="19879"/>
                    <a:pt x="679" y="20402"/>
                    <a:pt x="506" y="20907"/>
                  </a:cubicBezTo>
                  <a:cubicBezTo>
                    <a:pt x="348" y="21333"/>
                    <a:pt x="221" y="21792"/>
                    <a:pt x="300" y="22250"/>
                  </a:cubicBezTo>
                  <a:cubicBezTo>
                    <a:pt x="443" y="22946"/>
                    <a:pt x="348" y="23609"/>
                    <a:pt x="268" y="24290"/>
                  </a:cubicBezTo>
                  <a:cubicBezTo>
                    <a:pt x="190" y="24969"/>
                    <a:pt x="0" y="25632"/>
                    <a:pt x="190" y="26328"/>
                  </a:cubicBezTo>
                  <a:cubicBezTo>
                    <a:pt x="142" y="27008"/>
                    <a:pt x="15" y="27687"/>
                    <a:pt x="110" y="28383"/>
                  </a:cubicBezTo>
                  <a:cubicBezTo>
                    <a:pt x="158" y="28635"/>
                    <a:pt x="158" y="28905"/>
                    <a:pt x="173" y="29173"/>
                  </a:cubicBezTo>
                  <a:cubicBezTo>
                    <a:pt x="221" y="29584"/>
                    <a:pt x="285" y="30011"/>
                    <a:pt x="300" y="30422"/>
                  </a:cubicBezTo>
                  <a:cubicBezTo>
                    <a:pt x="316" y="31038"/>
                    <a:pt x="300" y="31638"/>
                    <a:pt x="316" y="32255"/>
                  </a:cubicBezTo>
                  <a:cubicBezTo>
                    <a:pt x="316" y="32824"/>
                    <a:pt x="363" y="33393"/>
                    <a:pt x="616" y="33914"/>
                  </a:cubicBezTo>
                  <a:cubicBezTo>
                    <a:pt x="664" y="34026"/>
                    <a:pt x="727" y="34136"/>
                    <a:pt x="742" y="34247"/>
                  </a:cubicBezTo>
                  <a:cubicBezTo>
                    <a:pt x="790" y="34673"/>
                    <a:pt x="1027" y="35021"/>
                    <a:pt x="1280" y="35353"/>
                  </a:cubicBezTo>
                  <a:cubicBezTo>
                    <a:pt x="1564" y="35716"/>
                    <a:pt x="1817" y="36095"/>
                    <a:pt x="2228" y="36348"/>
                  </a:cubicBezTo>
                  <a:cubicBezTo>
                    <a:pt x="2354" y="36411"/>
                    <a:pt x="2434" y="36554"/>
                    <a:pt x="2529" y="36664"/>
                  </a:cubicBezTo>
                  <a:cubicBezTo>
                    <a:pt x="2687" y="36839"/>
                    <a:pt x="2797" y="37044"/>
                    <a:pt x="2971" y="37187"/>
                  </a:cubicBezTo>
                  <a:cubicBezTo>
                    <a:pt x="3351" y="37518"/>
                    <a:pt x="3650" y="37914"/>
                    <a:pt x="3903" y="38340"/>
                  </a:cubicBezTo>
                  <a:cubicBezTo>
                    <a:pt x="4156" y="38735"/>
                    <a:pt x="4457" y="39067"/>
                    <a:pt x="4757" y="39399"/>
                  </a:cubicBezTo>
                  <a:cubicBezTo>
                    <a:pt x="5848" y="40584"/>
                    <a:pt x="7081" y="41612"/>
                    <a:pt x="8297" y="42639"/>
                  </a:cubicBezTo>
                  <a:cubicBezTo>
                    <a:pt x="9135" y="43366"/>
                    <a:pt x="10052" y="43966"/>
                    <a:pt x="10952" y="44615"/>
                  </a:cubicBezTo>
                  <a:cubicBezTo>
                    <a:pt x="11411" y="44946"/>
                    <a:pt x="11901" y="45231"/>
                    <a:pt x="12360" y="45578"/>
                  </a:cubicBezTo>
                  <a:cubicBezTo>
                    <a:pt x="13355" y="46290"/>
                    <a:pt x="14383" y="46938"/>
                    <a:pt x="15567" y="47270"/>
                  </a:cubicBezTo>
                  <a:cubicBezTo>
                    <a:pt x="15789" y="47333"/>
                    <a:pt x="15995" y="47428"/>
                    <a:pt x="16200" y="47523"/>
                  </a:cubicBezTo>
                  <a:cubicBezTo>
                    <a:pt x="16358" y="47586"/>
                    <a:pt x="16358" y="47633"/>
                    <a:pt x="16216" y="47839"/>
                  </a:cubicBezTo>
                  <a:cubicBezTo>
                    <a:pt x="16200" y="47871"/>
                    <a:pt x="16184" y="47902"/>
                    <a:pt x="16184" y="47934"/>
                  </a:cubicBezTo>
                  <a:cubicBezTo>
                    <a:pt x="16564" y="48124"/>
                    <a:pt x="16911" y="48345"/>
                    <a:pt x="17306" y="48471"/>
                  </a:cubicBezTo>
                  <a:cubicBezTo>
                    <a:pt x="18001" y="48693"/>
                    <a:pt x="18682" y="48929"/>
                    <a:pt x="19345" y="49182"/>
                  </a:cubicBezTo>
                  <a:cubicBezTo>
                    <a:pt x="20389" y="49546"/>
                    <a:pt x="21478" y="49751"/>
                    <a:pt x="22506" y="50194"/>
                  </a:cubicBezTo>
                  <a:cubicBezTo>
                    <a:pt x="22570" y="50225"/>
                    <a:pt x="22648" y="50225"/>
                    <a:pt x="22728" y="50242"/>
                  </a:cubicBezTo>
                  <a:cubicBezTo>
                    <a:pt x="23723" y="50478"/>
                    <a:pt x="24688" y="50826"/>
                    <a:pt x="25667" y="51173"/>
                  </a:cubicBezTo>
                  <a:cubicBezTo>
                    <a:pt x="25809" y="51221"/>
                    <a:pt x="25967" y="51268"/>
                    <a:pt x="26078" y="51363"/>
                  </a:cubicBezTo>
                  <a:cubicBezTo>
                    <a:pt x="26315" y="51569"/>
                    <a:pt x="26568" y="51696"/>
                    <a:pt x="26884" y="51774"/>
                  </a:cubicBezTo>
                  <a:cubicBezTo>
                    <a:pt x="27168" y="51837"/>
                    <a:pt x="27438" y="52043"/>
                    <a:pt x="27722" y="52075"/>
                  </a:cubicBezTo>
                  <a:cubicBezTo>
                    <a:pt x="28165" y="52138"/>
                    <a:pt x="28512" y="52328"/>
                    <a:pt x="28860" y="52564"/>
                  </a:cubicBezTo>
                  <a:cubicBezTo>
                    <a:pt x="29634" y="53070"/>
                    <a:pt x="30441" y="53497"/>
                    <a:pt x="31326" y="53719"/>
                  </a:cubicBezTo>
                  <a:cubicBezTo>
                    <a:pt x="31657" y="53814"/>
                    <a:pt x="31958" y="53955"/>
                    <a:pt x="32274" y="54066"/>
                  </a:cubicBezTo>
                  <a:cubicBezTo>
                    <a:pt x="32258" y="54240"/>
                    <a:pt x="32242" y="54382"/>
                    <a:pt x="32242" y="54524"/>
                  </a:cubicBezTo>
                  <a:cubicBezTo>
                    <a:pt x="32700" y="54762"/>
                    <a:pt x="33191" y="54840"/>
                    <a:pt x="33665" y="54935"/>
                  </a:cubicBezTo>
                  <a:cubicBezTo>
                    <a:pt x="33838" y="54967"/>
                    <a:pt x="33933" y="55078"/>
                    <a:pt x="34028" y="55204"/>
                  </a:cubicBezTo>
                  <a:cubicBezTo>
                    <a:pt x="34091" y="55299"/>
                    <a:pt x="34171" y="55378"/>
                    <a:pt x="34234" y="55457"/>
                  </a:cubicBezTo>
                  <a:cubicBezTo>
                    <a:pt x="34565" y="55552"/>
                    <a:pt x="34898" y="55630"/>
                    <a:pt x="35229" y="55710"/>
                  </a:cubicBezTo>
                  <a:cubicBezTo>
                    <a:pt x="36383" y="55931"/>
                    <a:pt x="37473" y="56437"/>
                    <a:pt x="38659" y="56547"/>
                  </a:cubicBezTo>
                  <a:cubicBezTo>
                    <a:pt x="39212" y="56768"/>
                    <a:pt x="39797" y="56722"/>
                    <a:pt x="40350" y="56800"/>
                  </a:cubicBezTo>
                  <a:cubicBezTo>
                    <a:pt x="40373" y="56804"/>
                    <a:pt x="40397" y="56806"/>
                    <a:pt x="40421" y="56806"/>
                  </a:cubicBezTo>
                  <a:cubicBezTo>
                    <a:pt x="40575" y="56806"/>
                    <a:pt x="40737" y="56726"/>
                    <a:pt x="40887" y="56658"/>
                  </a:cubicBezTo>
                  <a:cubicBezTo>
                    <a:pt x="40935" y="56642"/>
                    <a:pt x="40967" y="56547"/>
                    <a:pt x="40967" y="56484"/>
                  </a:cubicBezTo>
                  <a:cubicBezTo>
                    <a:pt x="40979" y="56409"/>
                    <a:pt x="41001" y="56364"/>
                    <a:pt x="41057" y="56364"/>
                  </a:cubicBezTo>
                  <a:cubicBezTo>
                    <a:pt x="41071" y="56364"/>
                    <a:pt x="41088" y="56367"/>
                    <a:pt x="41108" y="56374"/>
                  </a:cubicBezTo>
                  <a:cubicBezTo>
                    <a:pt x="41188" y="56389"/>
                    <a:pt x="41251" y="56437"/>
                    <a:pt x="41314" y="56484"/>
                  </a:cubicBezTo>
                  <a:cubicBezTo>
                    <a:pt x="41409" y="56535"/>
                    <a:pt x="41466" y="56563"/>
                    <a:pt x="41526" y="56563"/>
                  </a:cubicBezTo>
                  <a:cubicBezTo>
                    <a:pt x="41617" y="56563"/>
                    <a:pt x="41716" y="56500"/>
                    <a:pt x="41962" y="56357"/>
                  </a:cubicBezTo>
                  <a:cubicBezTo>
                    <a:pt x="42099" y="56290"/>
                    <a:pt x="42271" y="56210"/>
                    <a:pt x="42427" y="56210"/>
                  </a:cubicBezTo>
                  <a:cubicBezTo>
                    <a:pt x="42452" y="56210"/>
                    <a:pt x="42476" y="56212"/>
                    <a:pt x="42499" y="56216"/>
                  </a:cubicBezTo>
                  <a:cubicBezTo>
                    <a:pt x="42942" y="56263"/>
                    <a:pt x="43401" y="56357"/>
                    <a:pt x="43843" y="56452"/>
                  </a:cubicBezTo>
                  <a:cubicBezTo>
                    <a:pt x="44058" y="56508"/>
                    <a:pt x="44273" y="56548"/>
                    <a:pt x="44495" y="56548"/>
                  </a:cubicBezTo>
                  <a:cubicBezTo>
                    <a:pt x="44648" y="56548"/>
                    <a:pt x="44804" y="56529"/>
                    <a:pt x="44965" y="56484"/>
                  </a:cubicBezTo>
                  <a:cubicBezTo>
                    <a:pt x="45042" y="56460"/>
                    <a:pt x="45124" y="56452"/>
                    <a:pt x="45208" y="56452"/>
                  </a:cubicBezTo>
                  <a:cubicBezTo>
                    <a:pt x="45349" y="56452"/>
                    <a:pt x="45497" y="56474"/>
                    <a:pt x="45645" y="56484"/>
                  </a:cubicBezTo>
                  <a:lnTo>
                    <a:pt x="45613" y="56500"/>
                  </a:lnTo>
                  <a:cubicBezTo>
                    <a:pt x="45713" y="56472"/>
                    <a:pt x="45814" y="56403"/>
                    <a:pt x="45903" y="56403"/>
                  </a:cubicBezTo>
                  <a:cubicBezTo>
                    <a:pt x="45912" y="56403"/>
                    <a:pt x="45921" y="56404"/>
                    <a:pt x="45930" y="56406"/>
                  </a:cubicBezTo>
                  <a:cubicBezTo>
                    <a:pt x="46187" y="56470"/>
                    <a:pt x="46438" y="56527"/>
                    <a:pt x="46691" y="56527"/>
                  </a:cubicBezTo>
                  <a:cubicBezTo>
                    <a:pt x="46810" y="56527"/>
                    <a:pt x="46930" y="56514"/>
                    <a:pt x="47051" y="56484"/>
                  </a:cubicBezTo>
                  <a:cubicBezTo>
                    <a:pt x="47455" y="56573"/>
                    <a:pt x="47852" y="56655"/>
                    <a:pt x="48251" y="56655"/>
                  </a:cubicBezTo>
                  <a:cubicBezTo>
                    <a:pt x="48492" y="56655"/>
                    <a:pt x="48735" y="56625"/>
                    <a:pt x="48979" y="56547"/>
                  </a:cubicBezTo>
                  <a:cubicBezTo>
                    <a:pt x="49164" y="56621"/>
                    <a:pt x="49350" y="56645"/>
                    <a:pt x="49537" y="56645"/>
                  </a:cubicBezTo>
                  <a:cubicBezTo>
                    <a:pt x="49911" y="56645"/>
                    <a:pt x="50286" y="56547"/>
                    <a:pt x="50655" y="56547"/>
                  </a:cubicBezTo>
                  <a:cubicBezTo>
                    <a:pt x="50924" y="56547"/>
                    <a:pt x="51192" y="56547"/>
                    <a:pt x="51461" y="56516"/>
                  </a:cubicBezTo>
                  <a:cubicBezTo>
                    <a:pt x="51481" y="56515"/>
                    <a:pt x="51500" y="56514"/>
                    <a:pt x="51519" y="56514"/>
                  </a:cubicBezTo>
                  <a:cubicBezTo>
                    <a:pt x="51800" y="56514"/>
                    <a:pt x="52081" y="56611"/>
                    <a:pt x="52362" y="56627"/>
                  </a:cubicBezTo>
                  <a:cubicBezTo>
                    <a:pt x="52408" y="56631"/>
                    <a:pt x="52455" y="56633"/>
                    <a:pt x="52502" y="56633"/>
                  </a:cubicBezTo>
                  <a:cubicBezTo>
                    <a:pt x="52791" y="56633"/>
                    <a:pt x="53088" y="56559"/>
                    <a:pt x="53373" y="56532"/>
                  </a:cubicBezTo>
                  <a:cubicBezTo>
                    <a:pt x="53445" y="56524"/>
                    <a:pt x="53524" y="56516"/>
                    <a:pt x="53603" y="56516"/>
                  </a:cubicBezTo>
                  <a:cubicBezTo>
                    <a:pt x="53682" y="56516"/>
                    <a:pt x="53761" y="56524"/>
                    <a:pt x="53832" y="56547"/>
                  </a:cubicBezTo>
                  <a:cubicBezTo>
                    <a:pt x="53972" y="56582"/>
                    <a:pt x="54109" y="56596"/>
                    <a:pt x="54245" y="56596"/>
                  </a:cubicBezTo>
                  <a:cubicBezTo>
                    <a:pt x="54480" y="56596"/>
                    <a:pt x="54714" y="56556"/>
                    <a:pt x="54954" y="56516"/>
                  </a:cubicBezTo>
                  <a:cubicBezTo>
                    <a:pt x="55286" y="56469"/>
                    <a:pt x="55634" y="56484"/>
                    <a:pt x="55982" y="56469"/>
                  </a:cubicBezTo>
                  <a:cubicBezTo>
                    <a:pt x="56123" y="56452"/>
                    <a:pt x="56298" y="56484"/>
                    <a:pt x="56424" y="56421"/>
                  </a:cubicBezTo>
                  <a:cubicBezTo>
                    <a:pt x="56819" y="56216"/>
                    <a:pt x="57230" y="56216"/>
                    <a:pt x="57640" y="56153"/>
                  </a:cubicBezTo>
                  <a:cubicBezTo>
                    <a:pt x="57767" y="56136"/>
                    <a:pt x="57815" y="55963"/>
                    <a:pt x="57752" y="55805"/>
                  </a:cubicBezTo>
                  <a:cubicBezTo>
                    <a:pt x="57735" y="55773"/>
                    <a:pt x="57689" y="55742"/>
                    <a:pt x="57672" y="55710"/>
                  </a:cubicBezTo>
                  <a:cubicBezTo>
                    <a:pt x="57609" y="55552"/>
                    <a:pt x="57672" y="55362"/>
                    <a:pt x="57830" y="55362"/>
                  </a:cubicBezTo>
                  <a:cubicBezTo>
                    <a:pt x="58589" y="55314"/>
                    <a:pt x="59332" y="55125"/>
                    <a:pt x="60059" y="54920"/>
                  </a:cubicBezTo>
                  <a:cubicBezTo>
                    <a:pt x="60249" y="54872"/>
                    <a:pt x="60439" y="54872"/>
                    <a:pt x="60628" y="54825"/>
                  </a:cubicBezTo>
                  <a:cubicBezTo>
                    <a:pt x="60675" y="54809"/>
                    <a:pt x="60738" y="54730"/>
                    <a:pt x="60738" y="54667"/>
                  </a:cubicBezTo>
                  <a:cubicBezTo>
                    <a:pt x="60755" y="54619"/>
                    <a:pt x="60643" y="54541"/>
                    <a:pt x="60612" y="54541"/>
                  </a:cubicBezTo>
                  <a:cubicBezTo>
                    <a:pt x="60011" y="54651"/>
                    <a:pt x="59395" y="54730"/>
                    <a:pt x="58795" y="54730"/>
                  </a:cubicBezTo>
                  <a:cubicBezTo>
                    <a:pt x="58574" y="54730"/>
                    <a:pt x="58336" y="54682"/>
                    <a:pt x="58115" y="54635"/>
                  </a:cubicBezTo>
                  <a:cubicBezTo>
                    <a:pt x="58099" y="54635"/>
                    <a:pt x="58051" y="54587"/>
                    <a:pt x="58051" y="54572"/>
                  </a:cubicBezTo>
                  <a:cubicBezTo>
                    <a:pt x="58051" y="54524"/>
                    <a:pt x="58083" y="54477"/>
                    <a:pt x="58115" y="54461"/>
                  </a:cubicBezTo>
                  <a:cubicBezTo>
                    <a:pt x="58368" y="54414"/>
                    <a:pt x="58620" y="54366"/>
                    <a:pt x="58873" y="54303"/>
                  </a:cubicBezTo>
                  <a:cubicBezTo>
                    <a:pt x="58873" y="54161"/>
                    <a:pt x="58795" y="54018"/>
                    <a:pt x="58953" y="53892"/>
                  </a:cubicBezTo>
                  <a:cubicBezTo>
                    <a:pt x="59091" y="53785"/>
                    <a:pt x="59200" y="53632"/>
                    <a:pt x="59322" y="53493"/>
                  </a:cubicBezTo>
                  <a:lnTo>
                    <a:pt x="59322" y="53493"/>
                  </a:lnTo>
                  <a:cubicBezTo>
                    <a:pt x="59353" y="53625"/>
                    <a:pt x="59398" y="53759"/>
                    <a:pt x="59442" y="53892"/>
                  </a:cubicBezTo>
                  <a:cubicBezTo>
                    <a:pt x="59474" y="53955"/>
                    <a:pt x="59537" y="54035"/>
                    <a:pt x="59600" y="54066"/>
                  </a:cubicBezTo>
                  <a:cubicBezTo>
                    <a:pt x="59777" y="54115"/>
                    <a:pt x="59960" y="54164"/>
                    <a:pt x="60145" y="54164"/>
                  </a:cubicBezTo>
                  <a:cubicBezTo>
                    <a:pt x="60258" y="54164"/>
                    <a:pt x="60372" y="54146"/>
                    <a:pt x="60485" y="54098"/>
                  </a:cubicBezTo>
                  <a:cubicBezTo>
                    <a:pt x="60485" y="54098"/>
                    <a:pt x="60470" y="54018"/>
                    <a:pt x="60454" y="54003"/>
                  </a:cubicBezTo>
                  <a:cubicBezTo>
                    <a:pt x="60327" y="53955"/>
                    <a:pt x="60186" y="53908"/>
                    <a:pt x="59964" y="53845"/>
                  </a:cubicBezTo>
                  <a:cubicBezTo>
                    <a:pt x="60249" y="53734"/>
                    <a:pt x="60454" y="53655"/>
                    <a:pt x="60643" y="53592"/>
                  </a:cubicBezTo>
                  <a:cubicBezTo>
                    <a:pt x="60738" y="53639"/>
                    <a:pt x="60818" y="53655"/>
                    <a:pt x="60865" y="53719"/>
                  </a:cubicBezTo>
                  <a:cubicBezTo>
                    <a:pt x="60956" y="53855"/>
                    <a:pt x="61063" y="53913"/>
                    <a:pt x="61180" y="53913"/>
                  </a:cubicBezTo>
                  <a:cubicBezTo>
                    <a:pt x="61266" y="53913"/>
                    <a:pt x="61357" y="53882"/>
                    <a:pt x="61450" y="53829"/>
                  </a:cubicBezTo>
                  <a:cubicBezTo>
                    <a:pt x="61750" y="53655"/>
                    <a:pt x="62034" y="53449"/>
                    <a:pt x="62350" y="53323"/>
                  </a:cubicBezTo>
                  <a:cubicBezTo>
                    <a:pt x="62698" y="53181"/>
                    <a:pt x="63046" y="53038"/>
                    <a:pt x="63284" y="52707"/>
                  </a:cubicBezTo>
                  <a:cubicBezTo>
                    <a:pt x="63425" y="52533"/>
                    <a:pt x="63631" y="52423"/>
                    <a:pt x="63852" y="52343"/>
                  </a:cubicBezTo>
                  <a:cubicBezTo>
                    <a:pt x="64137" y="52217"/>
                    <a:pt x="64405" y="52090"/>
                    <a:pt x="64674" y="51949"/>
                  </a:cubicBezTo>
                  <a:cubicBezTo>
                    <a:pt x="64848" y="51854"/>
                    <a:pt x="65037" y="51774"/>
                    <a:pt x="65132" y="51632"/>
                  </a:cubicBezTo>
                  <a:cubicBezTo>
                    <a:pt x="65353" y="51300"/>
                    <a:pt x="65701" y="51127"/>
                    <a:pt x="65954" y="50842"/>
                  </a:cubicBezTo>
                  <a:cubicBezTo>
                    <a:pt x="66270" y="50510"/>
                    <a:pt x="66618" y="50210"/>
                    <a:pt x="66997" y="49972"/>
                  </a:cubicBezTo>
                  <a:cubicBezTo>
                    <a:pt x="67235" y="49831"/>
                    <a:pt x="67408" y="49673"/>
                    <a:pt x="67551" y="49435"/>
                  </a:cubicBezTo>
                  <a:cubicBezTo>
                    <a:pt x="67851" y="49009"/>
                    <a:pt x="68183" y="48581"/>
                    <a:pt x="68514" y="48170"/>
                  </a:cubicBezTo>
                  <a:cubicBezTo>
                    <a:pt x="68862" y="47728"/>
                    <a:pt x="69052" y="47254"/>
                    <a:pt x="69037" y="46685"/>
                  </a:cubicBezTo>
                  <a:lnTo>
                    <a:pt x="69037" y="46116"/>
                  </a:lnTo>
                  <a:cubicBezTo>
                    <a:pt x="69037" y="45768"/>
                    <a:pt x="69083" y="45437"/>
                    <a:pt x="69241" y="45121"/>
                  </a:cubicBezTo>
                  <a:cubicBezTo>
                    <a:pt x="69479" y="44630"/>
                    <a:pt x="69557" y="44093"/>
                    <a:pt x="69574" y="43572"/>
                  </a:cubicBezTo>
                  <a:cubicBezTo>
                    <a:pt x="69606" y="42923"/>
                    <a:pt x="69700" y="42276"/>
                    <a:pt x="69621" y="41627"/>
                  </a:cubicBezTo>
                  <a:cubicBezTo>
                    <a:pt x="69606" y="41406"/>
                    <a:pt x="69589" y="41153"/>
                    <a:pt x="69669" y="40948"/>
                  </a:cubicBezTo>
                  <a:cubicBezTo>
                    <a:pt x="69905" y="40442"/>
                    <a:pt x="69858" y="39905"/>
                    <a:pt x="69842" y="39383"/>
                  </a:cubicBezTo>
                  <a:cubicBezTo>
                    <a:pt x="69842" y="38735"/>
                    <a:pt x="69764" y="38087"/>
                    <a:pt x="69795" y="37439"/>
                  </a:cubicBezTo>
                  <a:cubicBezTo>
                    <a:pt x="69858" y="36491"/>
                    <a:pt x="69637" y="35621"/>
                    <a:pt x="69336" y="34753"/>
                  </a:cubicBezTo>
                  <a:cubicBezTo>
                    <a:pt x="69115" y="34468"/>
                    <a:pt x="69163" y="34199"/>
                    <a:pt x="69353" y="33914"/>
                  </a:cubicBezTo>
                  <a:cubicBezTo>
                    <a:pt x="69384" y="33851"/>
                    <a:pt x="69384" y="33725"/>
                    <a:pt x="69353" y="33693"/>
                  </a:cubicBezTo>
                  <a:cubicBezTo>
                    <a:pt x="69037" y="33472"/>
                    <a:pt x="69147" y="33156"/>
                    <a:pt x="69147" y="32856"/>
                  </a:cubicBezTo>
                  <a:cubicBezTo>
                    <a:pt x="69131" y="32713"/>
                    <a:pt x="69115" y="32540"/>
                    <a:pt x="69037" y="32429"/>
                  </a:cubicBezTo>
                  <a:cubicBezTo>
                    <a:pt x="68910" y="32287"/>
                    <a:pt x="68847" y="32144"/>
                    <a:pt x="68830" y="31939"/>
                  </a:cubicBezTo>
                  <a:cubicBezTo>
                    <a:pt x="68736" y="31307"/>
                    <a:pt x="68626" y="30658"/>
                    <a:pt x="68468" y="30043"/>
                  </a:cubicBezTo>
                  <a:cubicBezTo>
                    <a:pt x="68388" y="29663"/>
                    <a:pt x="68310" y="29299"/>
                    <a:pt x="68261" y="28920"/>
                  </a:cubicBezTo>
                  <a:cubicBezTo>
                    <a:pt x="68198" y="28209"/>
                    <a:pt x="68072" y="27482"/>
                    <a:pt x="67772" y="26818"/>
                  </a:cubicBezTo>
                  <a:cubicBezTo>
                    <a:pt x="67646" y="26549"/>
                    <a:pt x="67598" y="26233"/>
                    <a:pt x="67519" y="25949"/>
                  </a:cubicBezTo>
                  <a:cubicBezTo>
                    <a:pt x="67471" y="25790"/>
                    <a:pt x="67566" y="25664"/>
                    <a:pt x="67646" y="25538"/>
                  </a:cubicBezTo>
                  <a:lnTo>
                    <a:pt x="67646" y="25538"/>
                  </a:lnTo>
                  <a:lnTo>
                    <a:pt x="67614" y="25569"/>
                  </a:lnTo>
                  <a:cubicBezTo>
                    <a:pt x="67598" y="24922"/>
                    <a:pt x="67361" y="24305"/>
                    <a:pt x="67282" y="23673"/>
                  </a:cubicBezTo>
                  <a:cubicBezTo>
                    <a:pt x="67235" y="23293"/>
                    <a:pt x="66950" y="23009"/>
                    <a:pt x="66871" y="22629"/>
                  </a:cubicBezTo>
                  <a:cubicBezTo>
                    <a:pt x="66839" y="22440"/>
                    <a:pt x="66649" y="22456"/>
                    <a:pt x="66523" y="22393"/>
                  </a:cubicBezTo>
                  <a:cubicBezTo>
                    <a:pt x="66381" y="22313"/>
                    <a:pt x="66286" y="22187"/>
                    <a:pt x="66350" y="22029"/>
                  </a:cubicBezTo>
                  <a:cubicBezTo>
                    <a:pt x="66468" y="21792"/>
                    <a:pt x="66378" y="21611"/>
                    <a:pt x="66250" y="21433"/>
                  </a:cubicBezTo>
                  <a:lnTo>
                    <a:pt x="66250" y="21433"/>
                  </a:lnTo>
                  <a:lnTo>
                    <a:pt x="66255" y="21428"/>
                  </a:lnTo>
                  <a:cubicBezTo>
                    <a:pt x="66128" y="20907"/>
                    <a:pt x="65859" y="20465"/>
                    <a:pt x="65559" y="20037"/>
                  </a:cubicBezTo>
                  <a:lnTo>
                    <a:pt x="65559" y="20037"/>
                  </a:lnTo>
                  <a:lnTo>
                    <a:pt x="65575" y="20069"/>
                  </a:lnTo>
                  <a:cubicBezTo>
                    <a:pt x="65511" y="19991"/>
                    <a:pt x="65448" y="19896"/>
                    <a:pt x="65353" y="19848"/>
                  </a:cubicBezTo>
                  <a:cubicBezTo>
                    <a:pt x="65195" y="19738"/>
                    <a:pt x="65132" y="19580"/>
                    <a:pt x="65085" y="19405"/>
                  </a:cubicBezTo>
                  <a:lnTo>
                    <a:pt x="65085" y="19405"/>
                  </a:lnTo>
                  <a:lnTo>
                    <a:pt x="65117" y="19422"/>
                  </a:lnTo>
                  <a:cubicBezTo>
                    <a:pt x="65054" y="19295"/>
                    <a:pt x="65054" y="19137"/>
                    <a:pt x="65117" y="19137"/>
                  </a:cubicBezTo>
                  <a:lnTo>
                    <a:pt x="65100" y="19137"/>
                  </a:lnTo>
                  <a:cubicBezTo>
                    <a:pt x="64927" y="18805"/>
                    <a:pt x="64784" y="18457"/>
                    <a:pt x="64580" y="18126"/>
                  </a:cubicBezTo>
                  <a:cubicBezTo>
                    <a:pt x="64453" y="17904"/>
                    <a:pt x="64215" y="17746"/>
                    <a:pt x="64089" y="17525"/>
                  </a:cubicBezTo>
                  <a:cubicBezTo>
                    <a:pt x="63947" y="17272"/>
                    <a:pt x="63931" y="16940"/>
                    <a:pt x="63741" y="16687"/>
                  </a:cubicBezTo>
                  <a:cubicBezTo>
                    <a:pt x="63362" y="16166"/>
                    <a:pt x="63077" y="15597"/>
                    <a:pt x="62730" y="15059"/>
                  </a:cubicBezTo>
                  <a:cubicBezTo>
                    <a:pt x="62003" y="13905"/>
                    <a:pt x="61260" y="12767"/>
                    <a:pt x="60454" y="11661"/>
                  </a:cubicBezTo>
                  <a:cubicBezTo>
                    <a:pt x="59656" y="10581"/>
                    <a:pt x="58825" y="9516"/>
                    <a:pt x="57795" y="8635"/>
                  </a:cubicBezTo>
                  <a:lnTo>
                    <a:pt x="57795" y="8635"/>
                  </a:lnTo>
                  <a:cubicBezTo>
                    <a:pt x="57750" y="8527"/>
                    <a:pt x="57702" y="8420"/>
                    <a:pt x="57625" y="8342"/>
                  </a:cubicBezTo>
                  <a:cubicBezTo>
                    <a:pt x="57230" y="7884"/>
                    <a:pt x="56898" y="7378"/>
                    <a:pt x="56439" y="6982"/>
                  </a:cubicBezTo>
                  <a:cubicBezTo>
                    <a:pt x="56186" y="6382"/>
                    <a:pt x="55665" y="5971"/>
                    <a:pt x="55270" y="5465"/>
                  </a:cubicBezTo>
                  <a:cubicBezTo>
                    <a:pt x="55112" y="5260"/>
                    <a:pt x="54907" y="5102"/>
                    <a:pt x="54654" y="5007"/>
                  </a:cubicBezTo>
                  <a:cubicBezTo>
                    <a:pt x="54528" y="4944"/>
                    <a:pt x="54385" y="4833"/>
                    <a:pt x="54338" y="4707"/>
                  </a:cubicBezTo>
                  <a:cubicBezTo>
                    <a:pt x="54195" y="4344"/>
                    <a:pt x="53895" y="4106"/>
                    <a:pt x="53642" y="3838"/>
                  </a:cubicBezTo>
                  <a:lnTo>
                    <a:pt x="53642" y="3838"/>
                  </a:lnTo>
                  <a:lnTo>
                    <a:pt x="53674" y="3853"/>
                  </a:lnTo>
                  <a:cubicBezTo>
                    <a:pt x="53527" y="3722"/>
                    <a:pt x="53517" y="3712"/>
                    <a:pt x="53642" y="3597"/>
                  </a:cubicBezTo>
                  <a:lnTo>
                    <a:pt x="53642" y="3597"/>
                  </a:lnTo>
                  <a:cubicBezTo>
                    <a:pt x="53642" y="3377"/>
                    <a:pt x="53578" y="3220"/>
                    <a:pt x="53373" y="3142"/>
                  </a:cubicBezTo>
                  <a:cubicBezTo>
                    <a:pt x="52867" y="2953"/>
                    <a:pt x="52393" y="2732"/>
                    <a:pt x="51982" y="2367"/>
                  </a:cubicBezTo>
                  <a:cubicBezTo>
                    <a:pt x="51904" y="2289"/>
                    <a:pt x="51809" y="2209"/>
                    <a:pt x="51698" y="2178"/>
                  </a:cubicBezTo>
                  <a:cubicBezTo>
                    <a:pt x="51224" y="2068"/>
                    <a:pt x="50781" y="1815"/>
                    <a:pt x="50292" y="1752"/>
                  </a:cubicBezTo>
                  <a:cubicBezTo>
                    <a:pt x="49881" y="1720"/>
                    <a:pt x="49580" y="1530"/>
                    <a:pt x="49295" y="1261"/>
                  </a:cubicBezTo>
                  <a:lnTo>
                    <a:pt x="49291" y="1282"/>
                  </a:lnTo>
                  <a:lnTo>
                    <a:pt x="49291" y="1282"/>
                  </a:lnTo>
                  <a:cubicBezTo>
                    <a:pt x="49203" y="1233"/>
                    <a:pt x="49115" y="1150"/>
                    <a:pt x="49027" y="1135"/>
                  </a:cubicBezTo>
                  <a:cubicBezTo>
                    <a:pt x="49010" y="1133"/>
                    <a:pt x="48993" y="1133"/>
                    <a:pt x="48975" y="1133"/>
                  </a:cubicBezTo>
                  <a:cubicBezTo>
                    <a:pt x="48843" y="1133"/>
                    <a:pt x="48699" y="1162"/>
                    <a:pt x="48570" y="1162"/>
                  </a:cubicBezTo>
                  <a:cubicBezTo>
                    <a:pt x="48494" y="1162"/>
                    <a:pt x="48423" y="1152"/>
                    <a:pt x="48364" y="1119"/>
                  </a:cubicBezTo>
                  <a:cubicBezTo>
                    <a:pt x="47889" y="898"/>
                    <a:pt x="47384" y="993"/>
                    <a:pt x="46925" y="835"/>
                  </a:cubicBezTo>
                  <a:cubicBezTo>
                    <a:pt x="46703" y="772"/>
                    <a:pt x="46467" y="740"/>
                    <a:pt x="46277" y="645"/>
                  </a:cubicBezTo>
                  <a:cubicBezTo>
                    <a:pt x="45721" y="367"/>
                    <a:pt x="45140" y="260"/>
                    <a:pt x="44534" y="260"/>
                  </a:cubicBezTo>
                  <a:cubicBezTo>
                    <a:pt x="44452" y="260"/>
                    <a:pt x="44369" y="262"/>
                    <a:pt x="44286" y="266"/>
                  </a:cubicBezTo>
                  <a:cubicBezTo>
                    <a:pt x="43911" y="293"/>
                    <a:pt x="43536" y="320"/>
                    <a:pt x="43161" y="320"/>
                  </a:cubicBezTo>
                  <a:cubicBezTo>
                    <a:pt x="42888" y="320"/>
                    <a:pt x="42615" y="306"/>
                    <a:pt x="42341" y="266"/>
                  </a:cubicBezTo>
                  <a:cubicBezTo>
                    <a:pt x="42078" y="296"/>
                    <a:pt x="41815" y="307"/>
                    <a:pt x="41552" y="307"/>
                  </a:cubicBezTo>
                  <a:cubicBezTo>
                    <a:pt x="41010" y="307"/>
                    <a:pt x="40468" y="263"/>
                    <a:pt x="39923" y="263"/>
                  </a:cubicBezTo>
                  <a:cubicBezTo>
                    <a:pt x="39634" y="263"/>
                    <a:pt x="39344" y="275"/>
                    <a:pt x="39054" y="313"/>
                  </a:cubicBezTo>
                  <a:cubicBezTo>
                    <a:pt x="38886" y="337"/>
                    <a:pt x="38718" y="345"/>
                    <a:pt x="38548" y="345"/>
                  </a:cubicBezTo>
                  <a:cubicBezTo>
                    <a:pt x="38136" y="345"/>
                    <a:pt x="37718" y="295"/>
                    <a:pt x="37301" y="295"/>
                  </a:cubicBezTo>
                  <a:cubicBezTo>
                    <a:pt x="37095" y="295"/>
                    <a:pt x="36888" y="308"/>
                    <a:pt x="36683" y="344"/>
                  </a:cubicBezTo>
                  <a:cubicBezTo>
                    <a:pt x="36651" y="350"/>
                    <a:pt x="36617" y="353"/>
                    <a:pt x="36583" y="353"/>
                  </a:cubicBezTo>
                  <a:cubicBezTo>
                    <a:pt x="36434" y="353"/>
                    <a:pt x="36271" y="304"/>
                    <a:pt x="36130" y="266"/>
                  </a:cubicBezTo>
                  <a:cubicBezTo>
                    <a:pt x="35908" y="208"/>
                    <a:pt x="35686" y="180"/>
                    <a:pt x="35469" y="180"/>
                  </a:cubicBezTo>
                  <a:cubicBezTo>
                    <a:pt x="35268" y="180"/>
                    <a:pt x="35071" y="204"/>
                    <a:pt x="34881" y="249"/>
                  </a:cubicBezTo>
                  <a:cubicBezTo>
                    <a:pt x="34091" y="424"/>
                    <a:pt x="33286" y="424"/>
                    <a:pt x="32495" y="456"/>
                  </a:cubicBezTo>
                  <a:cubicBezTo>
                    <a:pt x="32299" y="460"/>
                    <a:pt x="32104" y="467"/>
                    <a:pt x="31910" y="467"/>
                  </a:cubicBezTo>
                  <a:cubicBezTo>
                    <a:pt x="31496" y="467"/>
                    <a:pt x="31086" y="437"/>
                    <a:pt x="30677" y="298"/>
                  </a:cubicBezTo>
                  <a:cubicBezTo>
                    <a:pt x="30504" y="234"/>
                    <a:pt x="30314" y="266"/>
                    <a:pt x="30125" y="234"/>
                  </a:cubicBezTo>
                  <a:cubicBezTo>
                    <a:pt x="29887" y="203"/>
                    <a:pt x="29650" y="203"/>
                    <a:pt x="29444" y="108"/>
                  </a:cubicBezTo>
                  <a:cubicBezTo>
                    <a:pt x="29284" y="31"/>
                    <a:pt x="29127" y="0"/>
                    <a:pt x="28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6144937" y="4786821"/>
              <a:ext cx="172911" cy="16282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5879425" y="4748782"/>
              <a:ext cx="172883" cy="164472"/>
            </a:xfrm>
            <a:custGeom>
              <a:avLst/>
              <a:gdLst/>
              <a:ahLst/>
              <a:cxnLst/>
              <a:rect l="l" t="t" r="r" b="b"/>
              <a:pathLst>
                <a:path w="64090" h="60972" extrusionOk="0">
                  <a:moveTo>
                    <a:pt x="35404" y="1200"/>
                  </a:moveTo>
                  <a:lnTo>
                    <a:pt x="35404" y="1200"/>
                  </a:lnTo>
                  <a:cubicBezTo>
                    <a:pt x="35404" y="1201"/>
                    <a:pt x="35404" y="1202"/>
                    <a:pt x="35405" y="1203"/>
                  </a:cubicBezTo>
                  <a:lnTo>
                    <a:pt x="35405" y="1203"/>
                  </a:lnTo>
                  <a:cubicBezTo>
                    <a:pt x="35409" y="1207"/>
                    <a:pt x="35414" y="1212"/>
                    <a:pt x="35419" y="1217"/>
                  </a:cubicBezTo>
                  <a:lnTo>
                    <a:pt x="35404" y="1200"/>
                  </a:lnTo>
                  <a:close/>
                  <a:moveTo>
                    <a:pt x="31230" y="943"/>
                  </a:moveTo>
                  <a:cubicBezTo>
                    <a:pt x="31340" y="943"/>
                    <a:pt x="31466" y="975"/>
                    <a:pt x="31579" y="1042"/>
                  </a:cubicBezTo>
                  <a:cubicBezTo>
                    <a:pt x="31610" y="1059"/>
                    <a:pt x="31625" y="1122"/>
                    <a:pt x="31610" y="1137"/>
                  </a:cubicBezTo>
                  <a:cubicBezTo>
                    <a:pt x="31594" y="1185"/>
                    <a:pt x="31547" y="1217"/>
                    <a:pt x="31515" y="1232"/>
                  </a:cubicBezTo>
                  <a:cubicBezTo>
                    <a:pt x="31449" y="1250"/>
                    <a:pt x="31380" y="1261"/>
                    <a:pt x="31312" y="1261"/>
                  </a:cubicBezTo>
                  <a:cubicBezTo>
                    <a:pt x="31201" y="1261"/>
                    <a:pt x="31091" y="1232"/>
                    <a:pt x="30993" y="1153"/>
                  </a:cubicBezTo>
                  <a:cubicBezTo>
                    <a:pt x="30978" y="1137"/>
                    <a:pt x="30978" y="1090"/>
                    <a:pt x="30962" y="1059"/>
                  </a:cubicBezTo>
                  <a:cubicBezTo>
                    <a:pt x="31004" y="983"/>
                    <a:pt x="31107" y="943"/>
                    <a:pt x="31230" y="943"/>
                  </a:cubicBezTo>
                  <a:close/>
                  <a:moveTo>
                    <a:pt x="32798" y="1246"/>
                  </a:moveTo>
                  <a:cubicBezTo>
                    <a:pt x="33042" y="1246"/>
                    <a:pt x="33264" y="1349"/>
                    <a:pt x="33454" y="1512"/>
                  </a:cubicBezTo>
                  <a:lnTo>
                    <a:pt x="33454" y="1512"/>
                  </a:lnTo>
                  <a:cubicBezTo>
                    <a:pt x="33181" y="1483"/>
                    <a:pt x="32894" y="1468"/>
                    <a:pt x="32605" y="1438"/>
                  </a:cubicBezTo>
                  <a:cubicBezTo>
                    <a:pt x="32574" y="1421"/>
                    <a:pt x="32527" y="1375"/>
                    <a:pt x="32527" y="1358"/>
                  </a:cubicBezTo>
                  <a:cubicBezTo>
                    <a:pt x="32542" y="1311"/>
                    <a:pt x="32590" y="1263"/>
                    <a:pt x="32622" y="1263"/>
                  </a:cubicBezTo>
                  <a:cubicBezTo>
                    <a:pt x="32682" y="1251"/>
                    <a:pt x="32740" y="1246"/>
                    <a:pt x="32798" y="1246"/>
                  </a:cubicBezTo>
                  <a:close/>
                  <a:moveTo>
                    <a:pt x="26210" y="1266"/>
                  </a:moveTo>
                  <a:cubicBezTo>
                    <a:pt x="26444" y="1266"/>
                    <a:pt x="26659" y="1353"/>
                    <a:pt x="26847" y="1528"/>
                  </a:cubicBezTo>
                  <a:lnTo>
                    <a:pt x="26847" y="1528"/>
                  </a:lnTo>
                  <a:cubicBezTo>
                    <a:pt x="26679" y="1581"/>
                    <a:pt x="26505" y="1636"/>
                    <a:pt x="26333" y="1636"/>
                  </a:cubicBezTo>
                  <a:cubicBezTo>
                    <a:pt x="26210" y="1636"/>
                    <a:pt x="26087" y="1608"/>
                    <a:pt x="25967" y="1533"/>
                  </a:cubicBezTo>
                  <a:cubicBezTo>
                    <a:pt x="25904" y="1501"/>
                    <a:pt x="25889" y="1406"/>
                    <a:pt x="25841" y="1343"/>
                  </a:cubicBezTo>
                  <a:cubicBezTo>
                    <a:pt x="25889" y="1327"/>
                    <a:pt x="25920" y="1295"/>
                    <a:pt x="25967" y="1295"/>
                  </a:cubicBezTo>
                  <a:cubicBezTo>
                    <a:pt x="26050" y="1275"/>
                    <a:pt x="26131" y="1266"/>
                    <a:pt x="26210" y="1266"/>
                  </a:cubicBezTo>
                  <a:close/>
                  <a:moveTo>
                    <a:pt x="34624" y="1529"/>
                  </a:moveTo>
                  <a:cubicBezTo>
                    <a:pt x="34682" y="1529"/>
                    <a:pt x="34749" y="1569"/>
                    <a:pt x="34803" y="1596"/>
                  </a:cubicBezTo>
                  <a:cubicBezTo>
                    <a:pt x="34818" y="1596"/>
                    <a:pt x="34803" y="1674"/>
                    <a:pt x="34803" y="1674"/>
                  </a:cubicBezTo>
                  <a:cubicBezTo>
                    <a:pt x="34743" y="1687"/>
                    <a:pt x="34683" y="1717"/>
                    <a:pt x="34630" y="1717"/>
                  </a:cubicBezTo>
                  <a:cubicBezTo>
                    <a:pt x="34613" y="1717"/>
                    <a:pt x="34597" y="1714"/>
                    <a:pt x="34582" y="1706"/>
                  </a:cubicBezTo>
                  <a:cubicBezTo>
                    <a:pt x="34455" y="1659"/>
                    <a:pt x="34470" y="1564"/>
                    <a:pt x="34597" y="1533"/>
                  </a:cubicBezTo>
                  <a:cubicBezTo>
                    <a:pt x="34606" y="1530"/>
                    <a:pt x="34615" y="1529"/>
                    <a:pt x="34624" y="1529"/>
                  </a:cubicBezTo>
                  <a:close/>
                  <a:moveTo>
                    <a:pt x="42326" y="2418"/>
                  </a:moveTo>
                  <a:cubicBezTo>
                    <a:pt x="42358" y="2418"/>
                    <a:pt x="42373" y="2465"/>
                    <a:pt x="42405" y="2481"/>
                  </a:cubicBezTo>
                  <a:lnTo>
                    <a:pt x="42310" y="2528"/>
                  </a:lnTo>
                  <a:cubicBezTo>
                    <a:pt x="42278" y="2496"/>
                    <a:pt x="42246" y="2481"/>
                    <a:pt x="42215" y="2449"/>
                  </a:cubicBezTo>
                  <a:cubicBezTo>
                    <a:pt x="42246" y="2449"/>
                    <a:pt x="42295" y="2418"/>
                    <a:pt x="42326" y="2418"/>
                  </a:cubicBezTo>
                  <a:close/>
                  <a:moveTo>
                    <a:pt x="21828" y="2478"/>
                  </a:moveTo>
                  <a:cubicBezTo>
                    <a:pt x="21896" y="2478"/>
                    <a:pt x="21911" y="2525"/>
                    <a:pt x="21843" y="2607"/>
                  </a:cubicBezTo>
                  <a:cubicBezTo>
                    <a:pt x="21811" y="2591"/>
                    <a:pt x="21763" y="2591"/>
                    <a:pt x="21763" y="2576"/>
                  </a:cubicBezTo>
                  <a:cubicBezTo>
                    <a:pt x="21763" y="2544"/>
                    <a:pt x="21780" y="2481"/>
                    <a:pt x="21795" y="2481"/>
                  </a:cubicBezTo>
                  <a:cubicBezTo>
                    <a:pt x="21807" y="2479"/>
                    <a:pt x="21818" y="2478"/>
                    <a:pt x="21828" y="2478"/>
                  </a:cubicBezTo>
                  <a:close/>
                  <a:moveTo>
                    <a:pt x="19551" y="2659"/>
                  </a:moveTo>
                  <a:cubicBezTo>
                    <a:pt x="19605" y="2706"/>
                    <a:pt x="19659" y="2753"/>
                    <a:pt x="19710" y="2800"/>
                  </a:cubicBezTo>
                  <a:lnTo>
                    <a:pt x="19710" y="2800"/>
                  </a:lnTo>
                  <a:cubicBezTo>
                    <a:pt x="19645" y="2762"/>
                    <a:pt x="19592" y="2717"/>
                    <a:pt x="19551" y="2659"/>
                  </a:cubicBezTo>
                  <a:close/>
                  <a:moveTo>
                    <a:pt x="23628" y="2970"/>
                  </a:moveTo>
                  <a:cubicBezTo>
                    <a:pt x="23660" y="2987"/>
                    <a:pt x="23723" y="2987"/>
                    <a:pt x="23723" y="3002"/>
                  </a:cubicBezTo>
                  <a:cubicBezTo>
                    <a:pt x="23736" y="3064"/>
                    <a:pt x="23709" y="3107"/>
                    <a:pt x="23651" y="3107"/>
                  </a:cubicBezTo>
                  <a:cubicBezTo>
                    <a:pt x="23635" y="3107"/>
                    <a:pt x="23617" y="3104"/>
                    <a:pt x="23597" y="3097"/>
                  </a:cubicBezTo>
                  <a:cubicBezTo>
                    <a:pt x="23565" y="3097"/>
                    <a:pt x="23550" y="3050"/>
                    <a:pt x="23533" y="3018"/>
                  </a:cubicBezTo>
                  <a:lnTo>
                    <a:pt x="23628" y="2970"/>
                  </a:lnTo>
                  <a:close/>
                  <a:moveTo>
                    <a:pt x="19826" y="2889"/>
                  </a:moveTo>
                  <a:cubicBezTo>
                    <a:pt x="19940" y="2927"/>
                    <a:pt x="20052" y="2944"/>
                    <a:pt x="20151" y="2987"/>
                  </a:cubicBezTo>
                  <a:cubicBezTo>
                    <a:pt x="20183" y="3002"/>
                    <a:pt x="20199" y="3065"/>
                    <a:pt x="20199" y="3082"/>
                  </a:cubicBezTo>
                  <a:cubicBezTo>
                    <a:pt x="20155" y="3139"/>
                    <a:pt x="20098" y="3210"/>
                    <a:pt x="20053" y="3210"/>
                  </a:cubicBezTo>
                  <a:cubicBezTo>
                    <a:pt x="20049" y="3210"/>
                    <a:pt x="20045" y="3209"/>
                    <a:pt x="20041" y="3208"/>
                  </a:cubicBezTo>
                  <a:cubicBezTo>
                    <a:pt x="19845" y="3178"/>
                    <a:pt x="19779" y="3063"/>
                    <a:pt x="19826" y="2889"/>
                  </a:cubicBezTo>
                  <a:close/>
                  <a:moveTo>
                    <a:pt x="21257" y="2797"/>
                  </a:moveTo>
                  <a:cubicBezTo>
                    <a:pt x="21274" y="2797"/>
                    <a:pt x="21321" y="2860"/>
                    <a:pt x="21337" y="2892"/>
                  </a:cubicBezTo>
                  <a:cubicBezTo>
                    <a:pt x="21337" y="2939"/>
                    <a:pt x="21337" y="3018"/>
                    <a:pt x="21321" y="3034"/>
                  </a:cubicBezTo>
                  <a:cubicBezTo>
                    <a:pt x="21163" y="3097"/>
                    <a:pt x="20989" y="3160"/>
                    <a:pt x="20831" y="3223"/>
                  </a:cubicBezTo>
                  <a:cubicBezTo>
                    <a:pt x="20800" y="3223"/>
                    <a:pt x="20768" y="3160"/>
                    <a:pt x="20736" y="3145"/>
                  </a:cubicBezTo>
                  <a:cubicBezTo>
                    <a:pt x="20736" y="3018"/>
                    <a:pt x="20989" y="2844"/>
                    <a:pt x="21257" y="2797"/>
                  </a:cubicBezTo>
                  <a:close/>
                  <a:moveTo>
                    <a:pt x="24308" y="3524"/>
                  </a:moveTo>
                  <a:lnTo>
                    <a:pt x="24340" y="3603"/>
                  </a:lnTo>
                  <a:lnTo>
                    <a:pt x="24260" y="3587"/>
                  </a:lnTo>
                  <a:lnTo>
                    <a:pt x="24308" y="3524"/>
                  </a:lnTo>
                  <a:close/>
                  <a:moveTo>
                    <a:pt x="23630" y="3517"/>
                  </a:moveTo>
                  <a:cubicBezTo>
                    <a:pt x="23660" y="3517"/>
                    <a:pt x="23691" y="3529"/>
                    <a:pt x="23691" y="3539"/>
                  </a:cubicBezTo>
                  <a:cubicBezTo>
                    <a:pt x="23701" y="3596"/>
                    <a:pt x="23688" y="3625"/>
                    <a:pt x="23655" y="3625"/>
                  </a:cubicBezTo>
                  <a:cubicBezTo>
                    <a:pt x="23633" y="3625"/>
                    <a:pt x="23603" y="3613"/>
                    <a:pt x="23565" y="3587"/>
                  </a:cubicBezTo>
                  <a:cubicBezTo>
                    <a:pt x="23581" y="3571"/>
                    <a:pt x="23597" y="3524"/>
                    <a:pt x="23597" y="3524"/>
                  </a:cubicBezTo>
                  <a:cubicBezTo>
                    <a:pt x="23606" y="3519"/>
                    <a:pt x="23618" y="3517"/>
                    <a:pt x="23630" y="3517"/>
                  </a:cubicBezTo>
                  <a:close/>
                  <a:moveTo>
                    <a:pt x="19362" y="3333"/>
                  </a:moveTo>
                  <a:cubicBezTo>
                    <a:pt x="19367" y="3333"/>
                    <a:pt x="19372" y="3334"/>
                    <a:pt x="19377" y="3334"/>
                  </a:cubicBezTo>
                  <a:cubicBezTo>
                    <a:pt x="19440" y="3350"/>
                    <a:pt x="19487" y="3444"/>
                    <a:pt x="19550" y="3493"/>
                  </a:cubicBezTo>
                  <a:cubicBezTo>
                    <a:pt x="19550" y="3606"/>
                    <a:pt x="19480" y="3680"/>
                    <a:pt x="19378" y="3680"/>
                  </a:cubicBezTo>
                  <a:cubicBezTo>
                    <a:pt x="19353" y="3680"/>
                    <a:pt x="19326" y="3675"/>
                    <a:pt x="19298" y="3666"/>
                  </a:cubicBezTo>
                  <a:cubicBezTo>
                    <a:pt x="19251" y="3666"/>
                    <a:pt x="19219" y="3634"/>
                    <a:pt x="19203" y="3603"/>
                  </a:cubicBezTo>
                  <a:cubicBezTo>
                    <a:pt x="19158" y="3497"/>
                    <a:pt x="19256" y="3333"/>
                    <a:pt x="19362" y="3333"/>
                  </a:cubicBezTo>
                  <a:close/>
                  <a:moveTo>
                    <a:pt x="33633" y="4993"/>
                  </a:moveTo>
                  <a:cubicBezTo>
                    <a:pt x="34218" y="5010"/>
                    <a:pt x="34803" y="5025"/>
                    <a:pt x="35387" y="5057"/>
                  </a:cubicBezTo>
                  <a:cubicBezTo>
                    <a:pt x="35498" y="5057"/>
                    <a:pt x="35608" y="5151"/>
                    <a:pt x="35751" y="5199"/>
                  </a:cubicBezTo>
                  <a:cubicBezTo>
                    <a:pt x="35640" y="5263"/>
                    <a:pt x="35562" y="5341"/>
                    <a:pt x="35482" y="5341"/>
                  </a:cubicBezTo>
                  <a:cubicBezTo>
                    <a:pt x="34866" y="5309"/>
                    <a:pt x="34234" y="5246"/>
                    <a:pt x="33617" y="5199"/>
                  </a:cubicBezTo>
                  <a:cubicBezTo>
                    <a:pt x="33602" y="5199"/>
                    <a:pt x="33554" y="5120"/>
                    <a:pt x="33570" y="5088"/>
                  </a:cubicBezTo>
                  <a:cubicBezTo>
                    <a:pt x="33570" y="5057"/>
                    <a:pt x="33602" y="4993"/>
                    <a:pt x="33633" y="4993"/>
                  </a:cubicBezTo>
                  <a:close/>
                  <a:moveTo>
                    <a:pt x="38691" y="5373"/>
                  </a:moveTo>
                  <a:cubicBezTo>
                    <a:pt x="38801" y="5389"/>
                    <a:pt x="38927" y="5421"/>
                    <a:pt x="39054" y="5452"/>
                  </a:cubicBezTo>
                  <a:cubicBezTo>
                    <a:pt x="39134" y="5484"/>
                    <a:pt x="39149" y="5562"/>
                    <a:pt x="39102" y="5642"/>
                  </a:cubicBezTo>
                  <a:cubicBezTo>
                    <a:pt x="39085" y="5674"/>
                    <a:pt x="39039" y="5720"/>
                    <a:pt x="39007" y="5720"/>
                  </a:cubicBezTo>
                  <a:cubicBezTo>
                    <a:pt x="38881" y="5720"/>
                    <a:pt x="38738" y="5705"/>
                    <a:pt x="38628" y="5674"/>
                  </a:cubicBezTo>
                  <a:cubicBezTo>
                    <a:pt x="38453" y="5626"/>
                    <a:pt x="38343" y="5468"/>
                    <a:pt x="38438" y="5436"/>
                  </a:cubicBezTo>
                  <a:cubicBezTo>
                    <a:pt x="38501" y="5404"/>
                    <a:pt x="38596" y="5389"/>
                    <a:pt x="38691" y="5373"/>
                  </a:cubicBezTo>
                  <a:close/>
                  <a:moveTo>
                    <a:pt x="36114" y="5973"/>
                  </a:moveTo>
                  <a:cubicBezTo>
                    <a:pt x="36162" y="5973"/>
                    <a:pt x="36209" y="5973"/>
                    <a:pt x="36241" y="5990"/>
                  </a:cubicBezTo>
                  <a:cubicBezTo>
                    <a:pt x="36272" y="6005"/>
                    <a:pt x="36304" y="6037"/>
                    <a:pt x="36335" y="6068"/>
                  </a:cubicBezTo>
                  <a:cubicBezTo>
                    <a:pt x="36304" y="6085"/>
                    <a:pt x="36257" y="6116"/>
                    <a:pt x="36225" y="6131"/>
                  </a:cubicBezTo>
                  <a:cubicBezTo>
                    <a:pt x="36162" y="6100"/>
                    <a:pt x="36083" y="6068"/>
                    <a:pt x="36004" y="6037"/>
                  </a:cubicBezTo>
                  <a:cubicBezTo>
                    <a:pt x="36051" y="6021"/>
                    <a:pt x="36083" y="5990"/>
                    <a:pt x="36114" y="5973"/>
                  </a:cubicBezTo>
                  <a:close/>
                  <a:moveTo>
                    <a:pt x="43111" y="6567"/>
                  </a:moveTo>
                  <a:cubicBezTo>
                    <a:pt x="43300" y="6567"/>
                    <a:pt x="43460" y="6709"/>
                    <a:pt x="43637" y="6780"/>
                  </a:cubicBezTo>
                  <a:cubicBezTo>
                    <a:pt x="43669" y="6780"/>
                    <a:pt x="43685" y="6843"/>
                    <a:pt x="43701" y="6875"/>
                  </a:cubicBezTo>
                  <a:cubicBezTo>
                    <a:pt x="43630" y="6888"/>
                    <a:pt x="43547" y="6940"/>
                    <a:pt x="43496" y="6940"/>
                  </a:cubicBezTo>
                  <a:cubicBezTo>
                    <a:pt x="43490" y="6940"/>
                    <a:pt x="43484" y="6940"/>
                    <a:pt x="43479" y="6938"/>
                  </a:cubicBezTo>
                  <a:cubicBezTo>
                    <a:pt x="43274" y="6843"/>
                    <a:pt x="43100" y="6732"/>
                    <a:pt x="42910" y="6622"/>
                  </a:cubicBezTo>
                  <a:cubicBezTo>
                    <a:pt x="42981" y="6582"/>
                    <a:pt x="43048" y="6567"/>
                    <a:pt x="43111" y="6567"/>
                  </a:cubicBezTo>
                  <a:close/>
                  <a:moveTo>
                    <a:pt x="17781" y="6397"/>
                  </a:moveTo>
                  <a:cubicBezTo>
                    <a:pt x="17870" y="6397"/>
                    <a:pt x="17971" y="6433"/>
                    <a:pt x="18096" y="6495"/>
                  </a:cubicBezTo>
                  <a:cubicBezTo>
                    <a:pt x="18160" y="6511"/>
                    <a:pt x="18176" y="6637"/>
                    <a:pt x="18223" y="6717"/>
                  </a:cubicBezTo>
                  <a:cubicBezTo>
                    <a:pt x="18176" y="6827"/>
                    <a:pt x="18144" y="6970"/>
                    <a:pt x="18081" y="7080"/>
                  </a:cubicBezTo>
                  <a:cubicBezTo>
                    <a:pt x="18016" y="7190"/>
                    <a:pt x="17892" y="7247"/>
                    <a:pt x="17760" y="7247"/>
                  </a:cubicBezTo>
                  <a:cubicBezTo>
                    <a:pt x="17665" y="7247"/>
                    <a:pt x="17566" y="7218"/>
                    <a:pt x="17481" y="7159"/>
                  </a:cubicBezTo>
                  <a:cubicBezTo>
                    <a:pt x="17338" y="7064"/>
                    <a:pt x="17306" y="6843"/>
                    <a:pt x="17417" y="6669"/>
                  </a:cubicBezTo>
                  <a:cubicBezTo>
                    <a:pt x="17541" y="6478"/>
                    <a:pt x="17647" y="6397"/>
                    <a:pt x="17781" y="6397"/>
                  </a:cubicBezTo>
                  <a:close/>
                  <a:moveTo>
                    <a:pt x="52330" y="7025"/>
                  </a:moveTo>
                  <a:cubicBezTo>
                    <a:pt x="52495" y="7025"/>
                    <a:pt x="52653" y="7141"/>
                    <a:pt x="52741" y="7317"/>
                  </a:cubicBezTo>
                  <a:cubicBezTo>
                    <a:pt x="52789" y="7412"/>
                    <a:pt x="52757" y="7507"/>
                    <a:pt x="52646" y="7522"/>
                  </a:cubicBezTo>
                  <a:cubicBezTo>
                    <a:pt x="52393" y="7570"/>
                    <a:pt x="52125" y="7570"/>
                    <a:pt x="51872" y="7585"/>
                  </a:cubicBezTo>
                  <a:cubicBezTo>
                    <a:pt x="51841" y="7585"/>
                    <a:pt x="51793" y="7522"/>
                    <a:pt x="51778" y="7491"/>
                  </a:cubicBezTo>
                  <a:cubicBezTo>
                    <a:pt x="51761" y="7459"/>
                    <a:pt x="51761" y="7381"/>
                    <a:pt x="51778" y="7364"/>
                  </a:cubicBezTo>
                  <a:cubicBezTo>
                    <a:pt x="51919" y="7254"/>
                    <a:pt x="52062" y="7128"/>
                    <a:pt x="52204" y="7048"/>
                  </a:cubicBezTo>
                  <a:cubicBezTo>
                    <a:pt x="52245" y="7032"/>
                    <a:pt x="52288" y="7025"/>
                    <a:pt x="52330" y="7025"/>
                  </a:cubicBezTo>
                  <a:close/>
                  <a:moveTo>
                    <a:pt x="27354" y="6722"/>
                  </a:moveTo>
                  <a:cubicBezTo>
                    <a:pt x="27487" y="6722"/>
                    <a:pt x="27631" y="6746"/>
                    <a:pt x="27785" y="6795"/>
                  </a:cubicBezTo>
                  <a:cubicBezTo>
                    <a:pt x="27849" y="6827"/>
                    <a:pt x="27864" y="6938"/>
                    <a:pt x="27895" y="7016"/>
                  </a:cubicBezTo>
                  <a:cubicBezTo>
                    <a:pt x="27864" y="7096"/>
                    <a:pt x="27832" y="7223"/>
                    <a:pt x="27769" y="7254"/>
                  </a:cubicBezTo>
                  <a:cubicBezTo>
                    <a:pt x="27406" y="7412"/>
                    <a:pt x="27042" y="7570"/>
                    <a:pt x="26663" y="7712"/>
                  </a:cubicBezTo>
                  <a:cubicBezTo>
                    <a:pt x="26658" y="7714"/>
                    <a:pt x="26652" y="7714"/>
                    <a:pt x="26645" y="7714"/>
                  </a:cubicBezTo>
                  <a:cubicBezTo>
                    <a:pt x="26589" y="7714"/>
                    <a:pt x="26484" y="7658"/>
                    <a:pt x="26441" y="7602"/>
                  </a:cubicBezTo>
                  <a:cubicBezTo>
                    <a:pt x="26395" y="7539"/>
                    <a:pt x="26378" y="7412"/>
                    <a:pt x="26410" y="7349"/>
                  </a:cubicBezTo>
                  <a:cubicBezTo>
                    <a:pt x="26668" y="6927"/>
                    <a:pt x="26970" y="6722"/>
                    <a:pt x="27354" y="6722"/>
                  </a:cubicBezTo>
                  <a:close/>
                  <a:moveTo>
                    <a:pt x="15409" y="6970"/>
                  </a:moveTo>
                  <a:cubicBezTo>
                    <a:pt x="15458" y="6970"/>
                    <a:pt x="15536" y="7001"/>
                    <a:pt x="15536" y="7016"/>
                  </a:cubicBezTo>
                  <a:cubicBezTo>
                    <a:pt x="15552" y="7096"/>
                    <a:pt x="15568" y="7191"/>
                    <a:pt x="15521" y="7269"/>
                  </a:cubicBezTo>
                  <a:cubicBezTo>
                    <a:pt x="15441" y="7427"/>
                    <a:pt x="15283" y="7522"/>
                    <a:pt x="15093" y="7539"/>
                  </a:cubicBezTo>
                  <a:cubicBezTo>
                    <a:pt x="14999" y="7649"/>
                    <a:pt x="14889" y="7743"/>
                    <a:pt x="14794" y="7838"/>
                  </a:cubicBezTo>
                  <a:cubicBezTo>
                    <a:pt x="14857" y="8013"/>
                    <a:pt x="14841" y="8171"/>
                    <a:pt x="14730" y="8329"/>
                  </a:cubicBezTo>
                  <a:cubicBezTo>
                    <a:pt x="14679" y="8390"/>
                    <a:pt x="14574" y="8432"/>
                    <a:pt x="14494" y="8432"/>
                  </a:cubicBezTo>
                  <a:cubicBezTo>
                    <a:pt x="14451" y="8432"/>
                    <a:pt x="14415" y="8420"/>
                    <a:pt x="14398" y="8392"/>
                  </a:cubicBezTo>
                  <a:cubicBezTo>
                    <a:pt x="14351" y="8329"/>
                    <a:pt x="14335" y="8234"/>
                    <a:pt x="14351" y="8171"/>
                  </a:cubicBezTo>
                  <a:cubicBezTo>
                    <a:pt x="14398" y="8044"/>
                    <a:pt x="14478" y="7950"/>
                    <a:pt x="14541" y="7838"/>
                  </a:cubicBezTo>
                  <a:lnTo>
                    <a:pt x="14541" y="7838"/>
                  </a:lnTo>
                  <a:cubicBezTo>
                    <a:pt x="14320" y="7902"/>
                    <a:pt x="14113" y="7965"/>
                    <a:pt x="13892" y="8013"/>
                  </a:cubicBezTo>
                  <a:cubicBezTo>
                    <a:pt x="13884" y="8015"/>
                    <a:pt x="13875" y="8016"/>
                    <a:pt x="13865" y="8016"/>
                  </a:cubicBezTo>
                  <a:cubicBezTo>
                    <a:pt x="13804" y="8016"/>
                    <a:pt x="13724" y="7977"/>
                    <a:pt x="13656" y="7950"/>
                  </a:cubicBezTo>
                  <a:cubicBezTo>
                    <a:pt x="13608" y="7902"/>
                    <a:pt x="13703" y="7665"/>
                    <a:pt x="13797" y="7617"/>
                  </a:cubicBezTo>
                  <a:cubicBezTo>
                    <a:pt x="14320" y="7349"/>
                    <a:pt x="14841" y="7096"/>
                    <a:pt x="15409" y="6970"/>
                  </a:cubicBezTo>
                  <a:close/>
                  <a:moveTo>
                    <a:pt x="38107" y="6153"/>
                  </a:moveTo>
                  <a:cubicBezTo>
                    <a:pt x="38454" y="6153"/>
                    <a:pt x="38792" y="6210"/>
                    <a:pt x="39085" y="6416"/>
                  </a:cubicBezTo>
                  <a:cubicBezTo>
                    <a:pt x="39939" y="7016"/>
                    <a:pt x="40904" y="7269"/>
                    <a:pt x="41930" y="7491"/>
                  </a:cubicBezTo>
                  <a:cubicBezTo>
                    <a:pt x="42105" y="7807"/>
                    <a:pt x="42246" y="8028"/>
                    <a:pt x="42358" y="8281"/>
                  </a:cubicBezTo>
                  <a:cubicBezTo>
                    <a:pt x="42373" y="8312"/>
                    <a:pt x="42373" y="8376"/>
                    <a:pt x="42341" y="8407"/>
                  </a:cubicBezTo>
                  <a:cubicBezTo>
                    <a:pt x="42328" y="8434"/>
                    <a:pt x="42280" y="8474"/>
                    <a:pt x="42246" y="8474"/>
                  </a:cubicBezTo>
                  <a:cubicBezTo>
                    <a:pt x="42241" y="8474"/>
                    <a:pt x="42236" y="8473"/>
                    <a:pt x="42231" y="8470"/>
                  </a:cubicBezTo>
                  <a:cubicBezTo>
                    <a:pt x="41488" y="8266"/>
                    <a:pt x="40714" y="8123"/>
                    <a:pt x="40050" y="7712"/>
                  </a:cubicBezTo>
                  <a:cubicBezTo>
                    <a:pt x="39702" y="7491"/>
                    <a:pt x="39323" y="7317"/>
                    <a:pt x="38896" y="7301"/>
                  </a:cubicBezTo>
                  <a:cubicBezTo>
                    <a:pt x="38375" y="7269"/>
                    <a:pt x="37964" y="6938"/>
                    <a:pt x="37521" y="6700"/>
                  </a:cubicBezTo>
                  <a:cubicBezTo>
                    <a:pt x="37427" y="6654"/>
                    <a:pt x="37363" y="6416"/>
                    <a:pt x="37427" y="6337"/>
                  </a:cubicBezTo>
                  <a:cubicBezTo>
                    <a:pt x="37490" y="6274"/>
                    <a:pt x="37553" y="6195"/>
                    <a:pt x="37631" y="6179"/>
                  </a:cubicBezTo>
                  <a:cubicBezTo>
                    <a:pt x="37789" y="6164"/>
                    <a:pt x="37949" y="6153"/>
                    <a:pt x="38107" y="6153"/>
                  </a:cubicBezTo>
                  <a:close/>
                  <a:moveTo>
                    <a:pt x="42958" y="7522"/>
                  </a:moveTo>
                  <a:cubicBezTo>
                    <a:pt x="43685" y="7539"/>
                    <a:pt x="44428" y="7617"/>
                    <a:pt x="45091" y="7902"/>
                  </a:cubicBezTo>
                  <a:cubicBezTo>
                    <a:pt x="45692" y="8154"/>
                    <a:pt x="46293" y="8312"/>
                    <a:pt x="46925" y="8407"/>
                  </a:cubicBezTo>
                  <a:cubicBezTo>
                    <a:pt x="47272" y="8455"/>
                    <a:pt x="47494" y="8660"/>
                    <a:pt x="47557" y="9024"/>
                  </a:cubicBezTo>
                  <a:cubicBezTo>
                    <a:pt x="47573" y="9056"/>
                    <a:pt x="47605" y="9103"/>
                    <a:pt x="47637" y="9134"/>
                  </a:cubicBezTo>
                  <a:cubicBezTo>
                    <a:pt x="47715" y="9340"/>
                    <a:pt x="47652" y="9498"/>
                    <a:pt x="47447" y="9498"/>
                  </a:cubicBezTo>
                  <a:cubicBezTo>
                    <a:pt x="47399" y="9504"/>
                    <a:pt x="47354" y="9505"/>
                    <a:pt x="47311" y="9505"/>
                  </a:cubicBezTo>
                  <a:cubicBezTo>
                    <a:pt x="47227" y="9505"/>
                    <a:pt x="47157" y="9498"/>
                    <a:pt x="47114" y="9498"/>
                  </a:cubicBezTo>
                  <a:cubicBezTo>
                    <a:pt x="46974" y="9521"/>
                    <a:pt x="46841" y="9532"/>
                    <a:pt x="46714" y="9532"/>
                  </a:cubicBezTo>
                  <a:cubicBezTo>
                    <a:pt x="46299" y="9532"/>
                    <a:pt x="45949" y="9415"/>
                    <a:pt x="45597" y="9198"/>
                  </a:cubicBezTo>
                  <a:cubicBezTo>
                    <a:pt x="45249" y="8976"/>
                    <a:pt x="44855" y="8850"/>
                    <a:pt x="44491" y="8692"/>
                  </a:cubicBezTo>
                  <a:cubicBezTo>
                    <a:pt x="44364" y="8629"/>
                    <a:pt x="44191" y="8597"/>
                    <a:pt x="44128" y="8502"/>
                  </a:cubicBezTo>
                  <a:cubicBezTo>
                    <a:pt x="43812" y="8060"/>
                    <a:pt x="43306" y="7950"/>
                    <a:pt x="42864" y="7743"/>
                  </a:cubicBezTo>
                  <a:cubicBezTo>
                    <a:pt x="42847" y="7743"/>
                    <a:pt x="42864" y="7649"/>
                    <a:pt x="42879" y="7617"/>
                  </a:cubicBezTo>
                  <a:cubicBezTo>
                    <a:pt x="42895" y="7585"/>
                    <a:pt x="42927" y="7522"/>
                    <a:pt x="42958" y="7522"/>
                  </a:cubicBezTo>
                  <a:close/>
                  <a:moveTo>
                    <a:pt x="13087" y="7728"/>
                  </a:moveTo>
                  <a:cubicBezTo>
                    <a:pt x="13182" y="8076"/>
                    <a:pt x="13228" y="8281"/>
                    <a:pt x="13292" y="8550"/>
                  </a:cubicBezTo>
                  <a:cubicBezTo>
                    <a:pt x="12912" y="8818"/>
                    <a:pt x="12518" y="9134"/>
                    <a:pt x="12107" y="9387"/>
                  </a:cubicBezTo>
                  <a:cubicBezTo>
                    <a:pt x="11943" y="9497"/>
                    <a:pt x="11768" y="9538"/>
                    <a:pt x="11589" y="9538"/>
                  </a:cubicBezTo>
                  <a:cubicBezTo>
                    <a:pt x="11458" y="9538"/>
                    <a:pt x="11324" y="9516"/>
                    <a:pt x="11190" y="9482"/>
                  </a:cubicBezTo>
                  <a:cubicBezTo>
                    <a:pt x="11111" y="9467"/>
                    <a:pt x="11032" y="9356"/>
                    <a:pt x="11032" y="9292"/>
                  </a:cubicBezTo>
                  <a:cubicBezTo>
                    <a:pt x="10984" y="9056"/>
                    <a:pt x="10984" y="8818"/>
                    <a:pt x="11159" y="8645"/>
                  </a:cubicBezTo>
                  <a:cubicBezTo>
                    <a:pt x="11443" y="8360"/>
                    <a:pt x="11743" y="8076"/>
                    <a:pt x="12185" y="8028"/>
                  </a:cubicBezTo>
                  <a:cubicBezTo>
                    <a:pt x="12486" y="7996"/>
                    <a:pt x="12786" y="7981"/>
                    <a:pt x="13087" y="7728"/>
                  </a:cubicBezTo>
                  <a:close/>
                  <a:moveTo>
                    <a:pt x="49059" y="9767"/>
                  </a:moveTo>
                  <a:cubicBezTo>
                    <a:pt x="49232" y="9798"/>
                    <a:pt x="49407" y="9861"/>
                    <a:pt x="49565" y="9941"/>
                  </a:cubicBezTo>
                  <a:cubicBezTo>
                    <a:pt x="49628" y="9973"/>
                    <a:pt x="49691" y="10067"/>
                    <a:pt x="49706" y="10146"/>
                  </a:cubicBezTo>
                  <a:cubicBezTo>
                    <a:pt x="49723" y="10177"/>
                    <a:pt x="49612" y="10272"/>
                    <a:pt x="49548" y="10289"/>
                  </a:cubicBezTo>
                  <a:cubicBezTo>
                    <a:pt x="49422" y="10320"/>
                    <a:pt x="49280" y="10320"/>
                    <a:pt x="49169" y="10335"/>
                  </a:cubicBezTo>
                  <a:cubicBezTo>
                    <a:pt x="49059" y="10320"/>
                    <a:pt x="48948" y="10320"/>
                    <a:pt x="48869" y="10289"/>
                  </a:cubicBezTo>
                  <a:cubicBezTo>
                    <a:pt x="48806" y="10257"/>
                    <a:pt x="48743" y="10177"/>
                    <a:pt x="48727" y="10099"/>
                  </a:cubicBezTo>
                  <a:cubicBezTo>
                    <a:pt x="48711" y="10036"/>
                    <a:pt x="48758" y="9925"/>
                    <a:pt x="48821" y="9878"/>
                  </a:cubicBezTo>
                  <a:cubicBezTo>
                    <a:pt x="48869" y="9815"/>
                    <a:pt x="48979" y="9767"/>
                    <a:pt x="49059" y="9767"/>
                  </a:cubicBezTo>
                  <a:close/>
                  <a:moveTo>
                    <a:pt x="18254" y="10636"/>
                  </a:moveTo>
                  <a:cubicBezTo>
                    <a:pt x="18302" y="10668"/>
                    <a:pt x="18349" y="10683"/>
                    <a:pt x="18349" y="10715"/>
                  </a:cubicBezTo>
                  <a:cubicBezTo>
                    <a:pt x="18366" y="10746"/>
                    <a:pt x="18334" y="10810"/>
                    <a:pt x="18318" y="10826"/>
                  </a:cubicBezTo>
                  <a:cubicBezTo>
                    <a:pt x="18239" y="10873"/>
                    <a:pt x="18160" y="10904"/>
                    <a:pt x="18081" y="10953"/>
                  </a:cubicBezTo>
                  <a:cubicBezTo>
                    <a:pt x="18053" y="10962"/>
                    <a:pt x="18024" y="10967"/>
                    <a:pt x="17998" y="10967"/>
                  </a:cubicBezTo>
                  <a:cubicBezTo>
                    <a:pt x="17938" y="10967"/>
                    <a:pt x="17892" y="10939"/>
                    <a:pt x="17892" y="10873"/>
                  </a:cubicBezTo>
                  <a:cubicBezTo>
                    <a:pt x="17875" y="10810"/>
                    <a:pt x="17955" y="10715"/>
                    <a:pt x="18018" y="10668"/>
                  </a:cubicBezTo>
                  <a:cubicBezTo>
                    <a:pt x="18081" y="10636"/>
                    <a:pt x="18176" y="10652"/>
                    <a:pt x="18254" y="10636"/>
                  </a:cubicBezTo>
                  <a:close/>
                  <a:moveTo>
                    <a:pt x="11897" y="12460"/>
                  </a:moveTo>
                  <a:cubicBezTo>
                    <a:pt x="11963" y="12460"/>
                    <a:pt x="11983" y="12510"/>
                    <a:pt x="11932" y="12611"/>
                  </a:cubicBezTo>
                  <a:cubicBezTo>
                    <a:pt x="11907" y="12676"/>
                    <a:pt x="11861" y="12729"/>
                    <a:pt x="11819" y="12789"/>
                  </a:cubicBezTo>
                  <a:lnTo>
                    <a:pt x="11819" y="12789"/>
                  </a:lnTo>
                  <a:cubicBezTo>
                    <a:pt x="11815" y="12725"/>
                    <a:pt x="11806" y="12665"/>
                    <a:pt x="11806" y="12596"/>
                  </a:cubicBezTo>
                  <a:cubicBezTo>
                    <a:pt x="11791" y="12548"/>
                    <a:pt x="11806" y="12485"/>
                    <a:pt x="11838" y="12470"/>
                  </a:cubicBezTo>
                  <a:cubicBezTo>
                    <a:pt x="11860" y="12463"/>
                    <a:pt x="11880" y="12460"/>
                    <a:pt x="11897" y="12460"/>
                  </a:cubicBezTo>
                  <a:close/>
                  <a:moveTo>
                    <a:pt x="11004" y="12569"/>
                  </a:moveTo>
                  <a:cubicBezTo>
                    <a:pt x="11282" y="12569"/>
                    <a:pt x="11534" y="12684"/>
                    <a:pt x="11785" y="12841"/>
                  </a:cubicBezTo>
                  <a:lnTo>
                    <a:pt x="11785" y="12841"/>
                  </a:lnTo>
                  <a:cubicBezTo>
                    <a:pt x="11645" y="13060"/>
                    <a:pt x="11534" y="13308"/>
                    <a:pt x="11237" y="13402"/>
                  </a:cubicBezTo>
                  <a:cubicBezTo>
                    <a:pt x="11016" y="13465"/>
                    <a:pt x="10811" y="13576"/>
                    <a:pt x="10605" y="13655"/>
                  </a:cubicBezTo>
                  <a:cubicBezTo>
                    <a:pt x="10361" y="13755"/>
                    <a:pt x="10117" y="13816"/>
                    <a:pt x="9862" y="13816"/>
                  </a:cubicBezTo>
                  <a:cubicBezTo>
                    <a:pt x="9754" y="13816"/>
                    <a:pt x="9643" y="13805"/>
                    <a:pt x="9530" y="13781"/>
                  </a:cubicBezTo>
                  <a:cubicBezTo>
                    <a:pt x="9483" y="13774"/>
                    <a:pt x="9434" y="13771"/>
                    <a:pt x="9384" y="13771"/>
                  </a:cubicBezTo>
                  <a:cubicBezTo>
                    <a:pt x="9216" y="13771"/>
                    <a:pt x="9036" y="13805"/>
                    <a:pt x="8866" y="13829"/>
                  </a:cubicBezTo>
                  <a:cubicBezTo>
                    <a:pt x="8645" y="13861"/>
                    <a:pt x="8567" y="14160"/>
                    <a:pt x="8740" y="14350"/>
                  </a:cubicBezTo>
                  <a:cubicBezTo>
                    <a:pt x="8788" y="14413"/>
                    <a:pt x="8883" y="14476"/>
                    <a:pt x="8914" y="14540"/>
                  </a:cubicBezTo>
                  <a:cubicBezTo>
                    <a:pt x="8946" y="14619"/>
                    <a:pt x="8929" y="14729"/>
                    <a:pt x="8898" y="14793"/>
                  </a:cubicBezTo>
                  <a:cubicBezTo>
                    <a:pt x="8851" y="14856"/>
                    <a:pt x="8756" y="14904"/>
                    <a:pt x="8693" y="14951"/>
                  </a:cubicBezTo>
                  <a:cubicBezTo>
                    <a:pt x="8645" y="14967"/>
                    <a:pt x="8598" y="14982"/>
                    <a:pt x="8550" y="14982"/>
                  </a:cubicBezTo>
                  <a:cubicBezTo>
                    <a:pt x="7855" y="14729"/>
                    <a:pt x="7128" y="14729"/>
                    <a:pt x="6401" y="14683"/>
                  </a:cubicBezTo>
                  <a:cubicBezTo>
                    <a:pt x="6354" y="14683"/>
                    <a:pt x="6322" y="14651"/>
                    <a:pt x="6274" y="14619"/>
                  </a:cubicBezTo>
                  <a:cubicBezTo>
                    <a:pt x="6369" y="14318"/>
                    <a:pt x="6653" y="14255"/>
                    <a:pt x="6906" y="14208"/>
                  </a:cubicBezTo>
                  <a:cubicBezTo>
                    <a:pt x="7207" y="14145"/>
                    <a:pt x="7539" y="14160"/>
                    <a:pt x="7949" y="14129"/>
                  </a:cubicBezTo>
                  <a:cubicBezTo>
                    <a:pt x="7745" y="13955"/>
                    <a:pt x="7618" y="13861"/>
                    <a:pt x="7492" y="13749"/>
                  </a:cubicBezTo>
                  <a:cubicBezTo>
                    <a:pt x="7523" y="13718"/>
                    <a:pt x="7555" y="13686"/>
                    <a:pt x="7602" y="13655"/>
                  </a:cubicBezTo>
                  <a:cubicBezTo>
                    <a:pt x="7903" y="13433"/>
                    <a:pt x="8297" y="13576"/>
                    <a:pt x="8613" y="13355"/>
                  </a:cubicBezTo>
                  <a:cubicBezTo>
                    <a:pt x="8866" y="13180"/>
                    <a:pt x="9199" y="13117"/>
                    <a:pt x="9515" y="13007"/>
                  </a:cubicBezTo>
                  <a:cubicBezTo>
                    <a:pt x="9846" y="12896"/>
                    <a:pt x="10210" y="12833"/>
                    <a:pt x="10542" y="12675"/>
                  </a:cubicBezTo>
                  <a:cubicBezTo>
                    <a:pt x="10705" y="12601"/>
                    <a:pt x="10858" y="12569"/>
                    <a:pt x="11004" y="12569"/>
                  </a:cubicBezTo>
                  <a:close/>
                  <a:moveTo>
                    <a:pt x="6626" y="15359"/>
                  </a:moveTo>
                  <a:cubicBezTo>
                    <a:pt x="6678" y="15359"/>
                    <a:pt x="6730" y="15361"/>
                    <a:pt x="6780" y="15361"/>
                  </a:cubicBezTo>
                  <a:cubicBezTo>
                    <a:pt x="6782" y="15360"/>
                    <a:pt x="6783" y="15359"/>
                    <a:pt x="6785" y="15359"/>
                  </a:cubicBezTo>
                  <a:cubicBezTo>
                    <a:pt x="6800" y="15359"/>
                    <a:pt x="6815" y="15413"/>
                    <a:pt x="6843" y="15441"/>
                  </a:cubicBezTo>
                  <a:cubicBezTo>
                    <a:pt x="6733" y="15520"/>
                    <a:pt x="6622" y="15583"/>
                    <a:pt x="6512" y="15662"/>
                  </a:cubicBezTo>
                  <a:cubicBezTo>
                    <a:pt x="6471" y="15690"/>
                    <a:pt x="6430" y="15705"/>
                    <a:pt x="6396" y="15705"/>
                  </a:cubicBezTo>
                  <a:cubicBezTo>
                    <a:pt x="6350" y="15705"/>
                    <a:pt x="6315" y="15678"/>
                    <a:pt x="6306" y="15614"/>
                  </a:cubicBezTo>
                  <a:cubicBezTo>
                    <a:pt x="6291" y="15551"/>
                    <a:pt x="6337" y="15410"/>
                    <a:pt x="6401" y="15393"/>
                  </a:cubicBezTo>
                  <a:cubicBezTo>
                    <a:pt x="6468" y="15365"/>
                    <a:pt x="6547" y="15359"/>
                    <a:pt x="6626" y="15359"/>
                  </a:cubicBezTo>
                  <a:close/>
                  <a:moveTo>
                    <a:pt x="21576" y="17540"/>
                  </a:moveTo>
                  <a:cubicBezTo>
                    <a:pt x="21651" y="17540"/>
                    <a:pt x="21698" y="17584"/>
                    <a:pt x="21685" y="17654"/>
                  </a:cubicBezTo>
                  <a:cubicBezTo>
                    <a:pt x="21685" y="17685"/>
                    <a:pt x="21637" y="17717"/>
                    <a:pt x="21605" y="17732"/>
                  </a:cubicBezTo>
                  <a:cubicBezTo>
                    <a:pt x="21582" y="17739"/>
                    <a:pt x="21562" y="17742"/>
                    <a:pt x="21544" y="17742"/>
                  </a:cubicBezTo>
                  <a:cubicBezTo>
                    <a:pt x="21477" y="17742"/>
                    <a:pt x="21447" y="17697"/>
                    <a:pt x="21447" y="17622"/>
                  </a:cubicBezTo>
                  <a:cubicBezTo>
                    <a:pt x="21463" y="17591"/>
                    <a:pt x="21510" y="17574"/>
                    <a:pt x="21542" y="17543"/>
                  </a:cubicBezTo>
                  <a:cubicBezTo>
                    <a:pt x="21554" y="17541"/>
                    <a:pt x="21565" y="17540"/>
                    <a:pt x="21576" y="17540"/>
                  </a:cubicBezTo>
                  <a:close/>
                  <a:moveTo>
                    <a:pt x="60200" y="18056"/>
                  </a:moveTo>
                  <a:cubicBezTo>
                    <a:pt x="60188" y="18076"/>
                    <a:pt x="60175" y="18096"/>
                    <a:pt x="60162" y="18117"/>
                  </a:cubicBezTo>
                  <a:lnTo>
                    <a:pt x="60162" y="18117"/>
                  </a:lnTo>
                  <a:cubicBezTo>
                    <a:pt x="60170" y="18100"/>
                    <a:pt x="60173" y="18077"/>
                    <a:pt x="60186" y="18065"/>
                  </a:cubicBezTo>
                  <a:cubicBezTo>
                    <a:pt x="60189" y="18061"/>
                    <a:pt x="60194" y="18058"/>
                    <a:pt x="60200" y="18056"/>
                  </a:cubicBezTo>
                  <a:close/>
                  <a:moveTo>
                    <a:pt x="61766" y="18839"/>
                  </a:moveTo>
                  <a:cubicBezTo>
                    <a:pt x="61798" y="18855"/>
                    <a:pt x="61813" y="18902"/>
                    <a:pt x="61830" y="18933"/>
                  </a:cubicBezTo>
                  <a:cubicBezTo>
                    <a:pt x="61813" y="18965"/>
                    <a:pt x="61813" y="19013"/>
                    <a:pt x="61782" y="19013"/>
                  </a:cubicBezTo>
                  <a:cubicBezTo>
                    <a:pt x="61768" y="19019"/>
                    <a:pt x="61755" y="19021"/>
                    <a:pt x="61743" y="19021"/>
                  </a:cubicBezTo>
                  <a:cubicBezTo>
                    <a:pt x="61688" y="19021"/>
                    <a:pt x="61658" y="18965"/>
                    <a:pt x="61672" y="18887"/>
                  </a:cubicBezTo>
                  <a:cubicBezTo>
                    <a:pt x="61687" y="18870"/>
                    <a:pt x="61735" y="18839"/>
                    <a:pt x="61766" y="18839"/>
                  </a:cubicBezTo>
                  <a:close/>
                  <a:moveTo>
                    <a:pt x="61244" y="18855"/>
                  </a:moveTo>
                  <a:cubicBezTo>
                    <a:pt x="61261" y="18887"/>
                    <a:pt x="61276" y="18918"/>
                    <a:pt x="61276" y="18950"/>
                  </a:cubicBezTo>
                  <a:cubicBezTo>
                    <a:pt x="61276" y="18981"/>
                    <a:pt x="61244" y="19013"/>
                    <a:pt x="61213" y="19028"/>
                  </a:cubicBezTo>
                  <a:cubicBezTo>
                    <a:pt x="61213" y="18997"/>
                    <a:pt x="61181" y="18965"/>
                    <a:pt x="61181" y="18933"/>
                  </a:cubicBezTo>
                  <a:cubicBezTo>
                    <a:pt x="61181" y="18902"/>
                    <a:pt x="61229" y="18887"/>
                    <a:pt x="61244" y="18855"/>
                  </a:cubicBezTo>
                  <a:close/>
                  <a:moveTo>
                    <a:pt x="2797" y="19250"/>
                  </a:moveTo>
                  <a:cubicBezTo>
                    <a:pt x="2833" y="19286"/>
                    <a:pt x="2878" y="19321"/>
                    <a:pt x="2918" y="19357"/>
                  </a:cubicBezTo>
                  <a:lnTo>
                    <a:pt x="2918" y="19357"/>
                  </a:lnTo>
                  <a:cubicBezTo>
                    <a:pt x="2868" y="19352"/>
                    <a:pt x="2821" y="19344"/>
                    <a:pt x="2765" y="19344"/>
                  </a:cubicBezTo>
                  <a:cubicBezTo>
                    <a:pt x="2782" y="19313"/>
                    <a:pt x="2782" y="19281"/>
                    <a:pt x="2797" y="19250"/>
                  </a:cubicBezTo>
                  <a:close/>
                  <a:moveTo>
                    <a:pt x="2988" y="19416"/>
                  </a:moveTo>
                  <a:cubicBezTo>
                    <a:pt x="3057" y="19472"/>
                    <a:pt x="3078" y="19529"/>
                    <a:pt x="3050" y="19597"/>
                  </a:cubicBezTo>
                  <a:cubicBezTo>
                    <a:pt x="3034" y="19622"/>
                    <a:pt x="3017" y="19642"/>
                    <a:pt x="3001" y="19660"/>
                  </a:cubicBezTo>
                  <a:lnTo>
                    <a:pt x="3001" y="19660"/>
                  </a:lnTo>
                  <a:cubicBezTo>
                    <a:pt x="2998" y="19579"/>
                    <a:pt x="2990" y="19498"/>
                    <a:pt x="2988" y="19416"/>
                  </a:cubicBezTo>
                  <a:close/>
                  <a:moveTo>
                    <a:pt x="2696" y="19722"/>
                  </a:moveTo>
                  <a:cubicBezTo>
                    <a:pt x="2767" y="19722"/>
                    <a:pt x="2839" y="19725"/>
                    <a:pt x="2913" y="19731"/>
                  </a:cubicBezTo>
                  <a:lnTo>
                    <a:pt x="2913" y="19731"/>
                  </a:lnTo>
                  <a:cubicBezTo>
                    <a:pt x="2782" y="19800"/>
                    <a:pt x="2643" y="19861"/>
                    <a:pt x="2529" y="19961"/>
                  </a:cubicBezTo>
                  <a:cubicBezTo>
                    <a:pt x="2421" y="20046"/>
                    <a:pt x="2310" y="20078"/>
                    <a:pt x="2197" y="20078"/>
                  </a:cubicBezTo>
                  <a:cubicBezTo>
                    <a:pt x="2078" y="20078"/>
                    <a:pt x="1958" y="20043"/>
                    <a:pt x="1838" y="19995"/>
                  </a:cubicBezTo>
                  <a:lnTo>
                    <a:pt x="1838" y="19995"/>
                  </a:lnTo>
                  <a:cubicBezTo>
                    <a:pt x="2095" y="19788"/>
                    <a:pt x="2385" y="19722"/>
                    <a:pt x="2696" y="19722"/>
                  </a:cubicBezTo>
                  <a:close/>
                  <a:moveTo>
                    <a:pt x="21839" y="20199"/>
                  </a:moveTo>
                  <a:cubicBezTo>
                    <a:pt x="22057" y="20199"/>
                    <a:pt x="22282" y="20282"/>
                    <a:pt x="22507" y="20309"/>
                  </a:cubicBezTo>
                  <a:cubicBezTo>
                    <a:pt x="22570" y="20324"/>
                    <a:pt x="22633" y="20436"/>
                    <a:pt x="22665" y="20514"/>
                  </a:cubicBezTo>
                  <a:cubicBezTo>
                    <a:pt x="22759" y="20830"/>
                    <a:pt x="22806" y="21146"/>
                    <a:pt x="22665" y="21462"/>
                  </a:cubicBezTo>
                  <a:cubicBezTo>
                    <a:pt x="22349" y="21620"/>
                    <a:pt x="22016" y="21778"/>
                    <a:pt x="21700" y="21953"/>
                  </a:cubicBezTo>
                  <a:cubicBezTo>
                    <a:pt x="21337" y="22174"/>
                    <a:pt x="20958" y="22316"/>
                    <a:pt x="20547" y="22347"/>
                  </a:cubicBezTo>
                  <a:cubicBezTo>
                    <a:pt x="20506" y="22350"/>
                    <a:pt x="20465" y="22351"/>
                    <a:pt x="20425" y="22351"/>
                  </a:cubicBezTo>
                  <a:cubicBezTo>
                    <a:pt x="20347" y="22351"/>
                    <a:pt x="20270" y="22348"/>
                    <a:pt x="20195" y="22348"/>
                  </a:cubicBezTo>
                  <a:cubicBezTo>
                    <a:pt x="20080" y="22348"/>
                    <a:pt x="19970" y="22356"/>
                    <a:pt x="19867" y="22395"/>
                  </a:cubicBezTo>
                  <a:cubicBezTo>
                    <a:pt x="19677" y="22459"/>
                    <a:pt x="19519" y="22663"/>
                    <a:pt x="19346" y="22790"/>
                  </a:cubicBezTo>
                  <a:cubicBezTo>
                    <a:pt x="19249" y="22851"/>
                    <a:pt x="19148" y="22874"/>
                    <a:pt x="19048" y="22874"/>
                  </a:cubicBezTo>
                  <a:cubicBezTo>
                    <a:pt x="18967" y="22874"/>
                    <a:pt x="18886" y="22859"/>
                    <a:pt x="18808" y="22838"/>
                  </a:cubicBezTo>
                  <a:cubicBezTo>
                    <a:pt x="18602" y="22790"/>
                    <a:pt x="18476" y="22617"/>
                    <a:pt x="18507" y="22442"/>
                  </a:cubicBezTo>
                  <a:cubicBezTo>
                    <a:pt x="18570" y="22079"/>
                    <a:pt x="18587" y="21715"/>
                    <a:pt x="18903" y="21447"/>
                  </a:cubicBezTo>
                  <a:cubicBezTo>
                    <a:pt x="19061" y="21289"/>
                    <a:pt x="19139" y="21051"/>
                    <a:pt x="19424" y="20956"/>
                  </a:cubicBezTo>
                  <a:cubicBezTo>
                    <a:pt x="19550" y="21020"/>
                    <a:pt x="19708" y="21115"/>
                    <a:pt x="19867" y="21194"/>
                  </a:cubicBezTo>
                  <a:cubicBezTo>
                    <a:pt x="19924" y="21219"/>
                    <a:pt x="19980" y="21235"/>
                    <a:pt x="20033" y="21235"/>
                  </a:cubicBezTo>
                  <a:cubicBezTo>
                    <a:pt x="20113" y="21235"/>
                    <a:pt x="20183" y="21200"/>
                    <a:pt x="20231" y="21115"/>
                  </a:cubicBezTo>
                  <a:cubicBezTo>
                    <a:pt x="20332" y="20950"/>
                    <a:pt x="20362" y="20703"/>
                    <a:pt x="20592" y="20703"/>
                  </a:cubicBezTo>
                  <a:cubicBezTo>
                    <a:pt x="20648" y="20703"/>
                    <a:pt x="20716" y="20717"/>
                    <a:pt x="20800" y="20752"/>
                  </a:cubicBezTo>
                  <a:cubicBezTo>
                    <a:pt x="20825" y="20761"/>
                    <a:pt x="20850" y="20766"/>
                    <a:pt x="20875" y="20766"/>
                  </a:cubicBezTo>
                  <a:cubicBezTo>
                    <a:pt x="21051" y="20766"/>
                    <a:pt x="21214" y="20543"/>
                    <a:pt x="21352" y="20404"/>
                  </a:cubicBezTo>
                  <a:cubicBezTo>
                    <a:pt x="21509" y="20247"/>
                    <a:pt x="21672" y="20199"/>
                    <a:pt x="21839" y="20199"/>
                  </a:cubicBezTo>
                  <a:close/>
                  <a:moveTo>
                    <a:pt x="3156" y="23290"/>
                  </a:moveTo>
                  <a:cubicBezTo>
                    <a:pt x="3178" y="23290"/>
                    <a:pt x="3206" y="23298"/>
                    <a:pt x="3232" y="23304"/>
                  </a:cubicBezTo>
                  <a:lnTo>
                    <a:pt x="3232" y="23304"/>
                  </a:lnTo>
                  <a:lnTo>
                    <a:pt x="3113" y="23422"/>
                  </a:lnTo>
                  <a:cubicBezTo>
                    <a:pt x="3091" y="23316"/>
                    <a:pt x="3116" y="23290"/>
                    <a:pt x="3156" y="23290"/>
                  </a:cubicBezTo>
                  <a:close/>
                  <a:moveTo>
                    <a:pt x="3646" y="23773"/>
                  </a:moveTo>
                  <a:cubicBezTo>
                    <a:pt x="3689" y="23773"/>
                    <a:pt x="3726" y="23807"/>
                    <a:pt x="3745" y="23865"/>
                  </a:cubicBezTo>
                  <a:cubicBezTo>
                    <a:pt x="3793" y="24008"/>
                    <a:pt x="3714" y="24134"/>
                    <a:pt x="3587" y="24134"/>
                  </a:cubicBezTo>
                  <a:cubicBezTo>
                    <a:pt x="3524" y="24134"/>
                    <a:pt x="3429" y="24054"/>
                    <a:pt x="3429" y="24008"/>
                  </a:cubicBezTo>
                  <a:cubicBezTo>
                    <a:pt x="3429" y="23944"/>
                    <a:pt x="3492" y="23865"/>
                    <a:pt x="3556" y="23818"/>
                  </a:cubicBezTo>
                  <a:cubicBezTo>
                    <a:pt x="3587" y="23787"/>
                    <a:pt x="3618" y="23773"/>
                    <a:pt x="3646" y="23773"/>
                  </a:cubicBezTo>
                  <a:close/>
                  <a:moveTo>
                    <a:pt x="4192" y="24444"/>
                  </a:moveTo>
                  <a:cubicBezTo>
                    <a:pt x="4198" y="24444"/>
                    <a:pt x="4202" y="24446"/>
                    <a:pt x="4204" y="24450"/>
                  </a:cubicBezTo>
                  <a:cubicBezTo>
                    <a:pt x="4256" y="24580"/>
                    <a:pt x="4232" y="24615"/>
                    <a:pt x="4182" y="24615"/>
                  </a:cubicBezTo>
                  <a:cubicBezTo>
                    <a:pt x="4149" y="24615"/>
                    <a:pt x="4105" y="24600"/>
                    <a:pt x="4063" y="24587"/>
                  </a:cubicBezTo>
                  <a:lnTo>
                    <a:pt x="4063" y="24587"/>
                  </a:lnTo>
                  <a:cubicBezTo>
                    <a:pt x="4077" y="24512"/>
                    <a:pt x="4159" y="24444"/>
                    <a:pt x="4192" y="24444"/>
                  </a:cubicBezTo>
                  <a:close/>
                  <a:moveTo>
                    <a:pt x="5579" y="25145"/>
                  </a:moveTo>
                  <a:cubicBezTo>
                    <a:pt x="5610" y="25177"/>
                    <a:pt x="5642" y="25224"/>
                    <a:pt x="5642" y="25255"/>
                  </a:cubicBezTo>
                  <a:cubicBezTo>
                    <a:pt x="5642" y="25344"/>
                    <a:pt x="5602" y="25392"/>
                    <a:pt x="5538" y="25392"/>
                  </a:cubicBezTo>
                  <a:cubicBezTo>
                    <a:pt x="5522" y="25392"/>
                    <a:pt x="5503" y="25388"/>
                    <a:pt x="5484" y="25382"/>
                  </a:cubicBezTo>
                  <a:cubicBezTo>
                    <a:pt x="5452" y="25367"/>
                    <a:pt x="5406" y="25304"/>
                    <a:pt x="5406" y="25287"/>
                  </a:cubicBezTo>
                  <a:cubicBezTo>
                    <a:pt x="5469" y="25240"/>
                    <a:pt x="5532" y="25192"/>
                    <a:pt x="5579" y="25145"/>
                  </a:cubicBezTo>
                  <a:close/>
                  <a:moveTo>
                    <a:pt x="20114" y="25557"/>
                  </a:moveTo>
                  <a:cubicBezTo>
                    <a:pt x="20151" y="25557"/>
                    <a:pt x="20190" y="25561"/>
                    <a:pt x="20231" y="25572"/>
                  </a:cubicBezTo>
                  <a:cubicBezTo>
                    <a:pt x="20294" y="25588"/>
                    <a:pt x="20341" y="25666"/>
                    <a:pt x="20372" y="25730"/>
                  </a:cubicBezTo>
                  <a:cubicBezTo>
                    <a:pt x="20389" y="25746"/>
                    <a:pt x="20357" y="25824"/>
                    <a:pt x="20325" y="25841"/>
                  </a:cubicBezTo>
                  <a:cubicBezTo>
                    <a:pt x="20073" y="26014"/>
                    <a:pt x="20073" y="25999"/>
                    <a:pt x="19550" y="26046"/>
                  </a:cubicBezTo>
                  <a:cubicBezTo>
                    <a:pt x="19472" y="26031"/>
                    <a:pt x="19377" y="26014"/>
                    <a:pt x="19314" y="25983"/>
                  </a:cubicBezTo>
                  <a:cubicBezTo>
                    <a:pt x="19203" y="25919"/>
                    <a:pt x="19266" y="25856"/>
                    <a:pt x="19582" y="25746"/>
                  </a:cubicBezTo>
                  <a:cubicBezTo>
                    <a:pt x="19755" y="25679"/>
                    <a:pt x="19917" y="25557"/>
                    <a:pt x="20114" y="25557"/>
                  </a:cubicBezTo>
                  <a:close/>
                  <a:moveTo>
                    <a:pt x="18697" y="26204"/>
                  </a:moveTo>
                  <a:lnTo>
                    <a:pt x="18697" y="26204"/>
                  </a:lnTo>
                  <a:cubicBezTo>
                    <a:pt x="18770" y="26233"/>
                    <a:pt x="18762" y="26262"/>
                    <a:pt x="18675" y="26279"/>
                  </a:cubicBezTo>
                  <a:lnTo>
                    <a:pt x="18675" y="26279"/>
                  </a:lnTo>
                  <a:cubicBezTo>
                    <a:pt x="18687" y="26254"/>
                    <a:pt x="18697" y="26229"/>
                    <a:pt x="18697" y="26204"/>
                  </a:cubicBezTo>
                  <a:close/>
                  <a:moveTo>
                    <a:pt x="5866" y="26359"/>
                  </a:moveTo>
                  <a:cubicBezTo>
                    <a:pt x="5871" y="26359"/>
                    <a:pt x="5875" y="26360"/>
                    <a:pt x="5880" y="26362"/>
                  </a:cubicBezTo>
                  <a:cubicBezTo>
                    <a:pt x="5958" y="26378"/>
                    <a:pt x="6021" y="26410"/>
                    <a:pt x="6101" y="26441"/>
                  </a:cubicBezTo>
                  <a:lnTo>
                    <a:pt x="5863" y="26488"/>
                  </a:lnTo>
                  <a:cubicBezTo>
                    <a:pt x="5832" y="26473"/>
                    <a:pt x="5800" y="26441"/>
                    <a:pt x="5768" y="26410"/>
                  </a:cubicBezTo>
                  <a:cubicBezTo>
                    <a:pt x="5796" y="26396"/>
                    <a:pt x="5835" y="26359"/>
                    <a:pt x="5866" y="26359"/>
                  </a:cubicBezTo>
                  <a:close/>
                  <a:moveTo>
                    <a:pt x="18625" y="26297"/>
                  </a:moveTo>
                  <a:cubicBezTo>
                    <a:pt x="18633" y="26297"/>
                    <a:pt x="18642" y="26297"/>
                    <a:pt x="18651" y="26298"/>
                  </a:cubicBezTo>
                  <a:lnTo>
                    <a:pt x="18651" y="26298"/>
                  </a:lnTo>
                  <a:cubicBezTo>
                    <a:pt x="18661" y="26487"/>
                    <a:pt x="18571" y="26564"/>
                    <a:pt x="18396" y="26568"/>
                  </a:cubicBezTo>
                  <a:lnTo>
                    <a:pt x="18396" y="26568"/>
                  </a:lnTo>
                  <a:cubicBezTo>
                    <a:pt x="18386" y="26387"/>
                    <a:pt x="18455" y="26297"/>
                    <a:pt x="18625" y="26297"/>
                  </a:cubicBezTo>
                  <a:close/>
                  <a:moveTo>
                    <a:pt x="19851" y="26600"/>
                  </a:moveTo>
                  <a:cubicBezTo>
                    <a:pt x="19915" y="26600"/>
                    <a:pt x="19978" y="26678"/>
                    <a:pt x="20041" y="26726"/>
                  </a:cubicBezTo>
                  <a:cubicBezTo>
                    <a:pt x="19978" y="26758"/>
                    <a:pt x="19898" y="26836"/>
                    <a:pt x="19820" y="26836"/>
                  </a:cubicBezTo>
                  <a:cubicBezTo>
                    <a:pt x="19757" y="26836"/>
                    <a:pt x="19693" y="26758"/>
                    <a:pt x="19630" y="26710"/>
                  </a:cubicBezTo>
                  <a:cubicBezTo>
                    <a:pt x="19693" y="26678"/>
                    <a:pt x="19772" y="26600"/>
                    <a:pt x="19851" y="26600"/>
                  </a:cubicBezTo>
                  <a:close/>
                  <a:moveTo>
                    <a:pt x="18375" y="26583"/>
                  </a:moveTo>
                  <a:cubicBezTo>
                    <a:pt x="18200" y="27017"/>
                    <a:pt x="17870" y="27297"/>
                    <a:pt x="17464" y="27485"/>
                  </a:cubicBezTo>
                  <a:cubicBezTo>
                    <a:pt x="17456" y="27489"/>
                    <a:pt x="17445" y="27491"/>
                    <a:pt x="17434" y="27491"/>
                  </a:cubicBezTo>
                  <a:cubicBezTo>
                    <a:pt x="17402" y="27491"/>
                    <a:pt x="17365" y="27476"/>
                    <a:pt x="17354" y="27453"/>
                  </a:cubicBezTo>
                  <a:cubicBezTo>
                    <a:pt x="17338" y="27421"/>
                    <a:pt x="17323" y="27358"/>
                    <a:pt x="17338" y="27327"/>
                  </a:cubicBezTo>
                  <a:cubicBezTo>
                    <a:pt x="17544" y="27026"/>
                    <a:pt x="17828" y="26804"/>
                    <a:pt x="18128" y="26631"/>
                  </a:cubicBezTo>
                  <a:cubicBezTo>
                    <a:pt x="18201" y="26587"/>
                    <a:pt x="18288" y="26583"/>
                    <a:pt x="18375" y="26583"/>
                  </a:cubicBezTo>
                  <a:close/>
                  <a:moveTo>
                    <a:pt x="18476" y="27485"/>
                  </a:moveTo>
                  <a:cubicBezTo>
                    <a:pt x="18492" y="27485"/>
                    <a:pt x="18539" y="27548"/>
                    <a:pt x="18555" y="27579"/>
                  </a:cubicBezTo>
                  <a:cubicBezTo>
                    <a:pt x="18555" y="27626"/>
                    <a:pt x="18555" y="27689"/>
                    <a:pt x="18539" y="27706"/>
                  </a:cubicBezTo>
                  <a:cubicBezTo>
                    <a:pt x="18366" y="27832"/>
                    <a:pt x="18191" y="27959"/>
                    <a:pt x="18018" y="28069"/>
                  </a:cubicBezTo>
                  <a:cubicBezTo>
                    <a:pt x="18011" y="28072"/>
                    <a:pt x="18003" y="28074"/>
                    <a:pt x="17993" y="28074"/>
                  </a:cubicBezTo>
                  <a:cubicBezTo>
                    <a:pt x="17957" y="28074"/>
                    <a:pt x="17907" y="28054"/>
                    <a:pt x="17907" y="28054"/>
                  </a:cubicBezTo>
                  <a:cubicBezTo>
                    <a:pt x="17907" y="27974"/>
                    <a:pt x="17892" y="27848"/>
                    <a:pt x="17923" y="27816"/>
                  </a:cubicBezTo>
                  <a:cubicBezTo>
                    <a:pt x="18096" y="27689"/>
                    <a:pt x="18286" y="27595"/>
                    <a:pt x="18476" y="27485"/>
                  </a:cubicBezTo>
                  <a:close/>
                  <a:moveTo>
                    <a:pt x="60390" y="27776"/>
                  </a:moveTo>
                  <a:cubicBezTo>
                    <a:pt x="60406" y="27776"/>
                    <a:pt x="60422" y="27779"/>
                    <a:pt x="60439" y="27784"/>
                  </a:cubicBezTo>
                  <a:cubicBezTo>
                    <a:pt x="60470" y="27801"/>
                    <a:pt x="60486" y="27864"/>
                    <a:pt x="60517" y="27911"/>
                  </a:cubicBezTo>
                  <a:cubicBezTo>
                    <a:pt x="60486" y="27990"/>
                    <a:pt x="60470" y="28069"/>
                    <a:pt x="60422" y="28148"/>
                  </a:cubicBezTo>
                  <a:cubicBezTo>
                    <a:pt x="60422" y="28156"/>
                    <a:pt x="60399" y="28160"/>
                    <a:pt x="60371" y="28160"/>
                  </a:cubicBezTo>
                  <a:cubicBezTo>
                    <a:pt x="60343" y="28160"/>
                    <a:pt x="60312" y="28156"/>
                    <a:pt x="60296" y="28148"/>
                  </a:cubicBezTo>
                  <a:cubicBezTo>
                    <a:pt x="60201" y="28100"/>
                    <a:pt x="60186" y="28022"/>
                    <a:pt x="60217" y="27911"/>
                  </a:cubicBezTo>
                  <a:cubicBezTo>
                    <a:pt x="60256" y="27833"/>
                    <a:pt x="60317" y="27776"/>
                    <a:pt x="60390" y="27776"/>
                  </a:cubicBezTo>
                  <a:close/>
                  <a:moveTo>
                    <a:pt x="18507" y="28575"/>
                  </a:moveTo>
                  <a:lnTo>
                    <a:pt x="18539" y="28669"/>
                  </a:lnTo>
                  <a:lnTo>
                    <a:pt x="18460" y="28654"/>
                  </a:lnTo>
                  <a:lnTo>
                    <a:pt x="18507" y="28575"/>
                  </a:lnTo>
                  <a:close/>
                  <a:moveTo>
                    <a:pt x="20183" y="28970"/>
                  </a:moveTo>
                  <a:lnTo>
                    <a:pt x="20214" y="29080"/>
                  </a:lnTo>
                  <a:lnTo>
                    <a:pt x="20119" y="29065"/>
                  </a:lnTo>
                  <a:lnTo>
                    <a:pt x="20183" y="28970"/>
                  </a:lnTo>
                  <a:close/>
                  <a:moveTo>
                    <a:pt x="62877" y="29693"/>
                  </a:moveTo>
                  <a:cubicBezTo>
                    <a:pt x="62910" y="29693"/>
                    <a:pt x="62954" y="29718"/>
                    <a:pt x="62968" y="29744"/>
                  </a:cubicBezTo>
                  <a:cubicBezTo>
                    <a:pt x="62983" y="29776"/>
                    <a:pt x="62951" y="29824"/>
                    <a:pt x="62951" y="29871"/>
                  </a:cubicBezTo>
                  <a:cubicBezTo>
                    <a:pt x="62913" y="29871"/>
                    <a:pt x="62875" y="29891"/>
                    <a:pt x="62853" y="29891"/>
                  </a:cubicBezTo>
                  <a:cubicBezTo>
                    <a:pt x="62848" y="29891"/>
                    <a:pt x="62844" y="29890"/>
                    <a:pt x="62841" y="29887"/>
                  </a:cubicBezTo>
                  <a:cubicBezTo>
                    <a:pt x="62761" y="29807"/>
                    <a:pt x="62761" y="29729"/>
                    <a:pt x="62856" y="29697"/>
                  </a:cubicBezTo>
                  <a:cubicBezTo>
                    <a:pt x="62862" y="29694"/>
                    <a:pt x="62869" y="29693"/>
                    <a:pt x="62877" y="29693"/>
                  </a:cubicBezTo>
                  <a:close/>
                  <a:moveTo>
                    <a:pt x="19537" y="29417"/>
                  </a:moveTo>
                  <a:cubicBezTo>
                    <a:pt x="19646" y="29417"/>
                    <a:pt x="19744" y="29464"/>
                    <a:pt x="19757" y="29586"/>
                  </a:cubicBezTo>
                  <a:cubicBezTo>
                    <a:pt x="19757" y="29666"/>
                    <a:pt x="19740" y="29761"/>
                    <a:pt x="19725" y="29855"/>
                  </a:cubicBezTo>
                  <a:cubicBezTo>
                    <a:pt x="19630" y="29997"/>
                    <a:pt x="19740" y="30092"/>
                    <a:pt x="19820" y="30203"/>
                  </a:cubicBezTo>
                  <a:cubicBezTo>
                    <a:pt x="19898" y="30313"/>
                    <a:pt x="19978" y="30488"/>
                    <a:pt x="19930" y="30566"/>
                  </a:cubicBezTo>
                  <a:cubicBezTo>
                    <a:pt x="19740" y="30930"/>
                    <a:pt x="19519" y="31278"/>
                    <a:pt x="19282" y="31609"/>
                  </a:cubicBezTo>
                  <a:cubicBezTo>
                    <a:pt x="19219" y="31704"/>
                    <a:pt x="19061" y="31752"/>
                    <a:pt x="18935" y="31784"/>
                  </a:cubicBezTo>
                  <a:cubicBezTo>
                    <a:pt x="18921" y="31786"/>
                    <a:pt x="18906" y="31787"/>
                    <a:pt x="18890" y="31787"/>
                  </a:cubicBezTo>
                  <a:cubicBezTo>
                    <a:pt x="18814" y="31787"/>
                    <a:pt x="18720" y="31759"/>
                    <a:pt x="18682" y="31720"/>
                  </a:cubicBezTo>
                  <a:cubicBezTo>
                    <a:pt x="18381" y="31341"/>
                    <a:pt x="18381" y="30867"/>
                    <a:pt x="18366" y="30424"/>
                  </a:cubicBezTo>
                  <a:cubicBezTo>
                    <a:pt x="18366" y="30376"/>
                    <a:pt x="18397" y="30330"/>
                    <a:pt x="18429" y="30298"/>
                  </a:cubicBezTo>
                  <a:cubicBezTo>
                    <a:pt x="18444" y="30266"/>
                    <a:pt x="18476" y="30203"/>
                    <a:pt x="18507" y="30203"/>
                  </a:cubicBezTo>
                  <a:cubicBezTo>
                    <a:pt x="18950" y="30108"/>
                    <a:pt x="19013" y="29554"/>
                    <a:pt x="19440" y="29428"/>
                  </a:cubicBezTo>
                  <a:cubicBezTo>
                    <a:pt x="19472" y="29421"/>
                    <a:pt x="19505" y="29417"/>
                    <a:pt x="19537" y="29417"/>
                  </a:cubicBezTo>
                  <a:close/>
                  <a:moveTo>
                    <a:pt x="1722" y="32163"/>
                  </a:moveTo>
                  <a:cubicBezTo>
                    <a:pt x="1733" y="32178"/>
                    <a:pt x="1742" y="32194"/>
                    <a:pt x="1749" y="32210"/>
                  </a:cubicBezTo>
                  <a:lnTo>
                    <a:pt x="1749" y="32210"/>
                  </a:lnTo>
                  <a:cubicBezTo>
                    <a:pt x="1741" y="32194"/>
                    <a:pt x="1732" y="32179"/>
                    <a:pt x="1722" y="32163"/>
                  </a:cubicBezTo>
                  <a:close/>
                  <a:moveTo>
                    <a:pt x="5855" y="27306"/>
                  </a:moveTo>
                  <a:cubicBezTo>
                    <a:pt x="5979" y="27306"/>
                    <a:pt x="6103" y="27320"/>
                    <a:pt x="6227" y="27358"/>
                  </a:cubicBezTo>
                  <a:cubicBezTo>
                    <a:pt x="6259" y="27373"/>
                    <a:pt x="6322" y="27405"/>
                    <a:pt x="6322" y="27437"/>
                  </a:cubicBezTo>
                  <a:cubicBezTo>
                    <a:pt x="6337" y="27516"/>
                    <a:pt x="6369" y="27626"/>
                    <a:pt x="6322" y="27658"/>
                  </a:cubicBezTo>
                  <a:cubicBezTo>
                    <a:pt x="6211" y="27801"/>
                    <a:pt x="6038" y="27896"/>
                    <a:pt x="5926" y="28037"/>
                  </a:cubicBezTo>
                  <a:cubicBezTo>
                    <a:pt x="5816" y="28180"/>
                    <a:pt x="5768" y="28353"/>
                    <a:pt x="5690" y="28528"/>
                  </a:cubicBezTo>
                  <a:cubicBezTo>
                    <a:pt x="5785" y="28511"/>
                    <a:pt x="5880" y="28511"/>
                    <a:pt x="5958" y="28511"/>
                  </a:cubicBezTo>
                  <a:cubicBezTo>
                    <a:pt x="6116" y="28528"/>
                    <a:pt x="6259" y="28654"/>
                    <a:pt x="6227" y="28749"/>
                  </a:cubicBezTo>
                  <a:cubicBezTo>
                    <a:pt x="6148" y="29049"/>
                    <a:pt x="6069" y="29350"/>
                    <a:pt x="5958" y="29649"/>
                  </a:cubicBezTo>
                  <a:cubicBezTo>
                    <a:pt x="5895" y="29839"/>
                    <a:pt x="5705" y="29887"/>
                    <a:pt x="5532" y="29887"/>
                  </a:cubicBezTo>
                  <a:lnTo>
                    <a:pt x="5389" y="29887"/>
                  </a:lnTo>
                  <a:cubicBezTo>
                    <a:pt x="5263" y="29855"/>
                    <a:pt x="5121" y="29839"/>
                    <a:pt x="5073" y="29697"/>
                  </a:cubicBezTo>
                  <a:cubicBezTo>
                    <a:pt x="5058" y="29618"/>
                    <a:pt x="5105" y="29523"/>
                    <a:pt x="5153" y="29444"/>
                  </a:cubicBezTo>
                  <a:cubicBezTo>
                    <a:pt x="5184" y="29365"/>
                    <a:pt x="5279" y="29318"/>
                    <a:pt x="5342" y="29255"/>
                  </a:cubicBezTo>
                  <a:cubicBezTo>
                    <a:pt x="5484" y="29112"/>
                    <a:pt x="5469" y="28939"/>
                    <a:pt x="5452" y="28749"/>
                  </a:cubicBezTo>
                  <a:lnTo>
                    <a:pt x="5452" y="28749"/>
                  </a:lnTo>
                  <a:cubicBezTo>
                    <a:pt x="5311" y="28781"/>
                    <a:pt x="5184" y="28812"/>
                    <a:pt x="5041" y="28827"/>
                  </a:cubicBezTo>
                  <a:cubicBezTo>
                    <a:pt x="4963" y="28841"/>
                    <a:pt x="4899" y="28848"/>
                    <a:pt x="4847" y="28848"/>
                  </a:cubicBezTo>
                  <a:cubicBezTo>
                    <a:pt x="4649" y="28848"/>
                    <a:pt x="4635" y="28736"/>
                    <a:pt x="4710" y="28385"/>
                  </a:cubicBezTo>
                  <a:cubicBezTo>
                    <a:pt x="4710" y="28353"/>
                    <a:pt x="4725" y="28290"/>
                    <a:pt x="4694" y="28258"/>
                  </a:cubicBezTo>
                  <a:cubicBezTo>
                    <a:pt x="4665" y="28230"/>
                    <a:pt x="4627" y="28214"/>
                    <a:pt x="4591" y="28214"/>
                  </a:cubicBezTo>
                  <a:cubicBezTo>
                    <a:pt x="4547" y="28214"/>
                    <a:pt x="4506" y="28238"/>
                    <a:pt x="4489" y="28290"/>
                  </a:cubicBezTo>
                  <a:cubicBezTo>
                    <a:pt x="4394" y="28543"/>
                    <a:pt x="4268" y="28812"/>
                    <a:pt x="4268" y="29065"/>
                  </a:cubicBezTo>
                  <a:cubicBezTo>
                    <a:pt x="4268" y="29333"/>
                    <a:pt x="4362" y="29618"/>
                    <a:pt x="4489" y="29839"/>
                  </a:cubicBezTo>
                  <a:cubicBezTo>
                    <a:pt x="4662" y="30123"/>
                    <a:pt x="4931" y="30298"/>
                    <a:pt x="5279" y="30345"/>
                  </a:cubicBezTo>
                  <a:cubicBezTo>
                    <a:pt x="5500" y="30376"/>
                    <a:pt x="5722" y="30424"/>
                    <a:pt x="5943" y="30471"/>
                  </a:cubicBezTo>
                  <a:cubicBezTo>
                    <a:pt x="6084" y="30503"/>
                    <a:pt x="6211" y="30804"/>
                    <a:pt x="6116" y="30930"/>
                  </a:cubicBezTo>
                  <a:cubicBezTo>
                    <a:pt x="5768" y="31388"/>
                    <a:pt x="5690" y="31925"/>
                    <a:pt x="5722" y="32479"/>
                  </a:cubicBezTo>
                  <a:cubicBezTo>
                    <a:pt x="5737" y="32715"/>
                    <a:pt x="5690" y="32937"/>
                    <a:pt x="5674" y="33158"/>
                  </a:cubicBezTo>
                  <a:cubicBezTo>
                    <a:pt x="5663" y="33235"/>
                    <a:pt x="5614" y="33281"/>
                    <a:pt x="5554" y="33281"/>
                  </a:cubicBezTo>
                  <a:cubicBezTo>
                    <a:pt x="5527" y="33281"/>
                    <a:pt x="5498" y="33272"/>
                    <a:pt x="5469" y="33253"/>
                  </a:cubicBezTo>
                  <a:cubicBezTo>
                    <a:pt x="5311" y="33158"/>
                    <a:pt x="5105" y="33080"/>
                    <a:pt x="5026" y="32937"/>
                  </a:cubicBezTo>
                  <a:cubicBezTo>
                    <a:pt x="4441" y="31862"/>
                    <a:pt x="3682" y="30867"/>
                    <a:pt x="3446" y="29618"/>
                  </a:cubicBezTo>
                  <a:cubicBezTo>
                    <a:pt x="3382" y="29365"/>
                    <a:pt x="3240" y="29112"/>
                    <a:pt x="3130" y="28875"/>
                  </a:cubicBezTo>
                  <a:cubicBezTo>
                    <a:pt x="3366" y="28591"/>
                    <a:pt x="3035" y="28496"/>
                    <a:pt x="2972" y="28370"/>
                  </a:cubicBezTo>
                  <a:cubicBezTo>
                    <a:pt x="3082" y="28243"/>
                    <a:pt x="3176" y="28148"/>
                    <a:pt x="3256" y="28037"/>
                  </a:cubicBezTo>
                  <a:cubicBezTo>
                    <a:pt x="3366" y="27879"/>
                    <a:pt x="3509" y="27801"/>
                    <a:pt x="3699" y="27753"/>
                  </a:cubicBezTo>
                  <a:cubicBezTo>
                    <a:pt x="4188" y="27658"/>
                    <a:pt x="4710" y="27721"/>
                    <a:pt x="5136" y="27390"/>
                  </a:cubicBezTo>
                  <a:cubicBezTo>
                    <a:pt x="5376" y="27358"/>
                    <a:pt x="5615" y="27306"/>
                    <a:pt x="5855" y="27306"/>
                  </a:cubicBezTo>
                  <a:close/>
                  <a:moveTo>
                    <a:pt x="2177" y="32360"/>
                  </a:moveTo>
                  <a:cubicBezTo>
                    <a:pt x="2311" y="32360"/>
                    <a:pt x="2386" y="32421"/>
                    <a:pt x="2386" y="32526"/>
                  </a:cubicBezTo>
                  <a:lnTo>
                    <a:pt x="2386" y="33348"/>
                  </a:lnTo>
                  <a:cubicBezTo>
                    <a:pt x="2386" y="33376"/>
                    <a:pt x="2321" y="33445"/>
                    <a:pt x="2310" y="33445"/>
                  </a:cubicBezTo>
                  <a:cubicBezTo>
                    <a:pt x="2308" y="33445"/>
                    <a:pt x="2308" y="33444"/>
                    <a:pt x="2308" y="33443"/>
                  </a:cubicBezTo>
                  <a:cubicBezTo>
                    <a:pt x="2228" y="33411"/>
                    <a:pt x="2133" y="33379"/>
                    <a:pt x="2118" y="33316"/>
                  </a:cubicBezTo>
                  <a:cubicBezTo>
                    <a:pt x="2010" y="33025"/>
                    <a:pt x="1933" y="32717"/>
                    <a:pt x="1855" y="32424"/>
                  </a:cubicBezTo>
                  <a:lnTo>
                    <a:pt x="1855" y="32424"/>
                  </a:lnTo>
                  <a:cubicBezTo>
                    <a:pt x="1934" y="32407"/>
                    <a:pt x="2005" y="32382"/>
                    <a:pt x="2086" y="32368"/>
                  </a:cubicBezTo>
                  <a:cubicBezTo>
                    <a:pt x="2119" y="32362"/>
                    <a:pt x="2149" y="32360"/>
                    <a:pt x="2177" y="32360"/>
                  </a:cubicBezTo>
                  <a:close/>
                  <a:moveTo>
                    <a:pt x="62019" y="31499"/>
                  </a:moveTo>
                  <a:cubicBezTo>
                    <a:pt x="62146" y="31546"/>
                    <a:pt x="62272" y="31609"/>
                    <a:pt x="62399" y="31626"/>
                  </a:cubicBezTo>
                  <a:cubicBezTo>
                    <a:pt x="62540" y="31657"/>
                    <a:pt x="62667" y="31736"/>
                    <a:pt x="62683" y="31878"/>
                  </a:cubicBezTo>
                  <a:cubicBezTo>
                    <a:pt x="62746" y="32652"/>
                    <a:pt x="62809" y="33427"/>
                    <a:pt x="62856" y="34201"/>
                  </a:cubicBezTo>
                  <a:cubicBezTo>
                    <a:pt x="62856" y="34328"/>
                    <a:pt x="62761" y="34454"/>
                    <a:pt x="62683" y="34565"/>
                  </a:cubicBezTo>
                  <a:cubicBezTo>
                    <a:pt x="62623" y="34645"/>
                    <a:pt x="62525" y="34680"/>
                    <a:pt x="62425" y="34680"/>
                  </a:cubicBezTo>
                  <a:cubicBezTo>
                    <a:pt x="62286" y="34680"/>
                    <a:pt x="62144" y="34612"/>
                    <a:pt x="62098" y="34502"/>
                  </a:cubicBezTo>
                  <a:cubicBezTo>
                    <a:pt x="62051" y="34376"/>
                    <a:pt x="61971" y="34249"/>
                    <a:pt x="61971" y="34106"/>
                  </a:cubicBezTo>
                  <a:cubicBezTo>
                    <a:pt x="61956" y="33743"/>
                    <a:pt x="61908" y="33364"/>
                    <a:pt x="61971" y="33016"/>
                  </a:cubicBezTo>
                  <a:cubicBezTo>
                    <a:pt x="62051" y="32605"/>
                    <a:pt x="62051" y="32210"/>
                    <a:pt x="61956" y="31799"/>
                  </a:cubicBezTo>
                  <a:cubicBezTo>
                    <a:pt x="61940" y="31720"/>
                    <a:pt x="61988" y="31626"/>
                    <a:pt x="62019" y="31499"/>
                  </a:cubicBezTo>
                  <a:close/>
                  <a:moveTo>
                    <a:pt x="60391" y="34091"/>
                  </a:moveTo>
                  <a:cubicBezTo>
                    <a:pt x="60628" y="34186"/>
                    <a:pt x="60755" y="34376"/>
                    <a:pt x="60770" y="34612"/>
                  </a:cubicBezTo>
                  <a:cubicBezTo>
                    <a:pt x="60786" y="34787"/>
                    <a:pt x="60723" y="34960"/>
                    <a:pt x="60660" y="35118"/>
                  </a:cubicBezTo>
                  <a:cubicBezTo>
                    <a:pt x="60597" y="35244"/>
                    <a:pt x="60486" y="35339"/>
                    <a:pt x="60376" y="35402"/>
                  </a:cubicBezTo>
                  <a:cubicBezTo>
                    <a:pt x="60369" y="35406"/>
                    <a:pt x="60361" y="35408"/>
                    <a:pt x="60352" y="35408"/>
                  </a:cubicBezTo>
                  <a:cubicBezTo>
                    <a:pt x="60258" y="35408"/>
                    <a:pt x="60058" y="35183"/>
                    <a:pt x="60043" y="35023"/>
                  </a:cubicBezTo>
                  <a:cubicBezTo>
                    <a:pt x="59965" y="34644"/>
                    <a:pt x="60011" y="34312"/>
                    <a:pt x="60391" y="34091"/>
                  </a:cubicBezTo>
                  <a:close/>
                  <a:moveTo>
                    <a:pt x="2765" y="33554"/>
                  </a:moveTo>
                  <a:cubicBezTo>
                    <a:pt x="3050" y="33601"/>
                    <a:pt x="3271" y="33790"/>
                    <a:pt x="3398" y="33996"/>
                  </a:cubicBezTo>
                  <a:cubicBezTo>
                    <a:pt x="3635" y="34376"/>
                    <a:pt x="3793" y="34802"/>
                    <a:pt x="4078" y="35166"/>
                  </a:cubicBezTo>
                  <a:cubicBezTo>
                    <a:pt x="4346" y="35514"/>
                    <a:pt x="4472" y="35971"/>
                    <a:pt x="4630" y="36399"/>
                  </a:cubicBezTo>
                  <a:cubicBezTo>
                    <a:pt x="4773" y="36746"/>
                    <a:pt x="4915" y="37062"/>
                    <a:pt x="5153" y="37362"/>
                  </a:cubicBezTo>
                  <a:cubicBezTo>
                    <a:pt x="5374" y="37631"/>
                    <a:pt x="5532" y="37979"/>
                    <a:pt x="5674" y="38310"/>
                  </a:cubicBezTo>
                  <a:cubicBezTo>
                    <a:pt x="5810" y="38583"/>
                    <a:pt x="5816" y="38900"/>
                    <a:pt x="5719" y="39204"/>
                  </a:cubicBezTo>
                  <a:lnTo>
                    <a:pt x="5719" y="39204"/>
                  </a:lnTo>
                  <a:cubicBezTo>
                    <a:pt x="5542" y="39122"/>
                    <a:pt x="5466" y="38969"/>
                    <a:pt x="5389" y="38801"/>
                  </a:cubicBezTo>
                  <a:cubicBezTo>
                    <a:pt x="5279" y="38548"/>
                    <a:pt x="5136" y="38310"/>
                    <a:pt x="4900" y="38169"/>
                  </a:cubicBezTo>
                  <a:cubicBezTo>
                    <a:pt x="4188" y="37726"/>
                    <a:pt x="3840" y="37046"/>
                    <a:pt x="3635" y="36287"/>
                  </a:cubicBezTo>
                  <a:cubicBezTo>
                    <a:pt x="3587" y="36114"/>
                    <a:pt x="3541" y="35956"/>
                    <a:pt x="3429" y="35798"/>
                  </a:cubicBezTo>
                  <a:cubicBezTo>
                    <a:pt x="3256" y="35577"/>
                    <a:pt x="3113" y="35356"/>
                    <a:pt x="2972" y="35118"/>
                  </a:cubicBezTo>
                  <a:cubicBezTo>
                    <a:pt x="2687" y="34629"/>
                    <a:pt x="2561" y="34123"/>
                    <a:pt x="2765" y="33554"/>
                  </a:cubicBezTo>
                  <a:close/>
                  <a:moveTo>
                    <a:pt x="5753" y="39291"/>
                  </a:moveTo>
                  <a:cubicBezTo>
                    <a:pt x="5791" y="39329"/>
                    <a:pt x="5831" y="39373"/>
                    <a:pt x="5863" y="39417"/>
                  </a:cubicBezTo>
                  <a:cubicBezTo>
                    <a:pt x="5832" y="39417"/>
                    <a:pt x="5816" y="39433"/>
                    <a:pt x="5785" y="39448"/>
                  </a:cubicBezTo>
                  <a:lnTo>
                    <a:pt x="5753" y="39291"/>
                  </a:lnTo>
                  <a:close/>
                  <a:moveTo>
                    <a:pt x="61025" y="44231"/>
                  </a:moveTo>
                  <a:cubicBezTo>
                    <a:pt x="61028" y="44421"/>
                    <a:pt x="60976" y="44590"/>
                    <a:pt x="60850" y="44727"/>
                  </a:cubicBezTo>
                  <a:lnTo>
                    <a:pt x="60850" y="44727"/>
                  </a:lnTo>
                  <a:cubicBezTo>
                    <a:pt x="60853" y="44539"/>
                    <a:pt x="60875" y="44364"/>
                    <a:pt x="61025" y="44231"/>
                  </a:cubicBezTo>
                  <a:close/>
                  <a:moveTo>
                    <a:pt x="60778" y="44825"/>
                  </a:moveTo>
                  <a:cubicBezTo>
                    <a:pt x="60673" y="45035"/>
                    <a:pt x="60506" y="45173"/>
                    <a:pt x="60278" y="45238"/>
                  </a:cubicBezTo>
                  <a:lnTo>
                    <a:pt x="60278" y="45238"/>
                  </a:lnTo>
                  <a:cubicBezTo>
                    <a:pt x="60400" y="44862"/>
                    <a:pt x="60420" y="44839"/>
                    <a:pt x="60778" y="44825"/>
                  </a:cubicBezTo>
                  <a:close/>
                  <a:moveTo>
                    <a:pt x="60215" y="45338"/>
                  </a:moveTo>
                  <a:lnTo>
                    <a:pt x="60186" y="45486"/>
                  </a:lnTo>
                  <a:cubicBezTo>
                    <a:pt x="60154" y="45471"/>
                    <a:pt x="60138" y="45471"/>
                    <a:pt x="60106" y="45454"/>
                  </a:cubicBezTo>
                  <a:cubicBezTo>
                    <a:pt x="60139" y="45411"/>
                    <a:pt x="60178" y="45376"/>
                    <a:pt x="60215" y="45338"/>
                  </a:cubicBezTo>
                  <a:close/>
                  <a:moveTo>
                    <a:pt x="3161" y="39354"/>
                  </a:moveTo>
                  <a:cubicBezTo>
                    <a:pt x="3319" y="39402"/>
                    <a:pt x="3492" y="39385"/>
                    <a:pt x="3572" y="39465"/>
                  </a:cubicBezTo>
                  <a:cubicBezTo>
                    <a:pt x="3730" y="39623"/>
                    <a:pt x="3872" y="39813"/>
                    <a:pt x="3983" y="40017"/>
                  </a:cubicBezTo>
                  <a:cubicBezTo>
                    <a:pt x="4615" y="41235"/>
                    <a:pt x="5406" y="42341"/>
                    <a:pt x="6322" y="43368"/>
                  </a:cubicBezTo>
                  <a:cubicBezTo>
                    <a:pt x="6480" y="43543"/>
                    <a:pt x="6607" y="43732"/>
                    <a:pt x="6796" y="43859"/>
                  </a:cubicBezTo>
                  <a:cubicBezTo>
                    <a:pt x="7176" y="44127"/>
                    <a:pt x="7460" y="44474"/>
                    <a:pt x="7665" y="44902"/>
                  </a:cubicBezTo>
                  <a:cubicBezTo>
                    <a:pt x="7776" y="45107"/>
                    <a:pt x="7934" y="45265"/>
                    <a:pt x="8139" y="45376"/>
                  </a:cubicBezTo>
                  <a:cubicBezTo>
                    <a:pt x="8472" y="45566"/>
                    <a:pt x="8503" y="45882"/>
                    <a:pt x="8487" y="46213"/>
                  </a:cubicBezTo>
                  <a:cubicBezTo>
                    <a:pt x="8487" y="46417"/>
                    <a:pt x="8286" y="46581"/>
                    <a:pt x="8082" y="46581"/>
                  </a:cubicBezTo>
                  <a:cubicBezTo>
                    <a:pt x="8064" y="46581"/>
                    <a:pt x="8047" y="46580"/>
                    <a:pt x="8029" y="46577"/>
                  </a:cubicBezTo>
                  <a:cubicBezTo>
                    <a:pt x="7222" y="46434"/>
                    <a:pt x="6575" y="45992"/>
                    <a:pt x="6101" y="45344"/>
                  </a:cubicBezTo>
                  <a:cubicBezTo>
                    <a:pt x="5026" y="43874"/>
                    <a:pt x="3920" y="42420"/>
                    <a:pt x="3193" y="40729"/>
                  </a:cubicBezTo>
                  <a:cubicBezTo>
                    <a:pt x="3035" y="40397"/>
                    <a:pt x="2892" y="40065"/>
                    <a:pt x="2955" y="39686"/>
                  </a:cubicBezTo>
                  <a:cubicBezTo>
                    <a:pt x="2987" y="39575"/>
                    <a:pt x="3082" y="39465"/>
                    <a:pt x="3161" y="39354"/>
                  </a:cubicBezTo>
                  <a:close/>
                  <a:moveTo>
                    <a:pt x="57250" y="46904"/>
                  </a:moveTo>
                  <a:cubicBezTo>
                    <a:pt x="57283" y="46904"/>
                    <a:pt x="57328" y="46928"/>
                    <a:pt x="57341" y="46940"/>
                  </a:cubicBezTo>
                  <a:cubicBezTo>
                    <a:pt x="57373" y="46972"/>
                    <a:pt x="57388" y="47020"/>
                    <a:pt x="57436" y="47083"/>
                  </a:cubicBezTo>
                  <a:cubicBezTo>
                    <a:pt x="57404" y="47193"/>
                    <a:pt x="57404" y="47351"/>
                    <a:pt x="57325" y="47431"/>
                  </a:cubicBezTo>
                  <a:cubicBezTo>
                    <a:pt x="57151" y="47557"/>
                    <a:pt x="56945" y="47635"/>
                    <a:pt x="56850" y="47873"/>
                  </a:cubicBezTo>
                  <a:cubicBezTo>
                    <a:pt x="56646" y="48411"/>
                    <a:pt x="56266" y="48790"/>
                    <a:pt x="55649" y="48805"/>
                  </a:cubicBezTo>
                  <a:cubicBezTo>
                    <a:pt x="55396" y="48821"/>
                    <a:pt x="55255" y="49011"/>
                    <a:pt x="55049" y="49106"/>
                  </a:cubicBezTo>
                  <a:cubicBezTo>
                    <a:pt x="55005" y="49122"/>
                    <a:pt x="54961" y="49131"/>
                    <a:pt x="54918" y="49131"/>
                  </a:cubicBezTo>
                  <a:cubicBezTo>
                    <a:pt x="54837" y="49131"/>
                    <a:pt x="54758" y="49099"/>
                    <a:pt x="54686" y="49026"/>
                  </a:cubicBezTo>
                  <a:cubicBezTo>
                    <a:pt x="54528" y="48885"/>
                    <a:pt x="54464" y="48695"/>
                    <a:pt x="54543" y="48552"/>
                  </a:cubicBezTo>
                  <a:cubicBezTo>
                    <a:pt x="54686" y="48268"/>
                    <a:pt x="54875" y="48015"/>
                    <a:pt x="55143" y="47842"/>
                  </a:cubicBezTo>
                  <a:cubicBezTo>
                    <a:pt x="55792" y="47414"/>
                    <a:pt x="56503" y="47130"/>
                    <a:pt x="57230" y="46908"/>
                  </a:cubicBezTo>
                  <a:cubicBezTo>
                    <a:pt x="57236" y="46906"/>
                    <a:pt x="57242" y="46904"/>
                    <a:pt x="57250" y="46904"/>
                  </a:cubicBezTo>
                  <a:close/>
                  <a:moveTo>
                    <a:pt x="52771" y="55393"/>
                  </a:moveTo>
                  <a:cubicBezTo>
                    <a:pt x="52841" y="55393"/>
                    <a:pt x="52949" y="55434"/>
                    <a:pt x="52962" y="55475"/>
                  </a:cubicBezTo>
                  <a:cubicBezTo>
                    <a:pt x="53010" y="55586"/>
                    <a:pt x="53057" y="55776"/>
                    <a:pt x="52994" y="55839"/>
                  </a:cubicBezTo>
                  <a:cubicBezTo>
                    <a:pt x="52741" y="56075"/>
                    <a:pt x="52441" y="56281"/>
                    <a:pt x="52157" y="56471"/>
                  </a:cubicBezTo>
                  <a:cubicBezTo>
                    <a:pt x="52046" y="56550"/>
                    <a:pt x="51904" y="56534"/>
                    <a:pt x="51793" y="56566"/>
                  </a:cubicBezTo>
                  <a:cubicBezTo>
                    <a:pt x="51730" y="56534"/>
                    <a:pt x="51683" y="56534"/>
                    <a:pt x="51651" y="56503"/>
                  </a:cubicBezTo>
                  <a:cubicBezTo>
                    <a:pt x="51635" y="56486"/>
                    <a:pt x="51635" y="56455"/>
                    <a:pt x="51620" y="56423"/>
                  </a:cubicBezTo>
                  <a:cubicBezTo>
                    <a:pt x="51982" y="56281"/>
                    <a:pt x="52062" y="55886"/>
                    <a:pt x="52283" y="55633"/>
                  </a:cubicBezTo>
                  <a:cubicBezTo>
                    <a:pt x="52393" y="55523"/>
                    <a:pt x="52583" y="55460"/>
                    <a:pt x="52741" y="55396"/>
                  </a:cubicBezTo>
                  <a:cubicBezTo>
                    <a:pt x="52750" y="55394"/>
                    <a:pt x="52760" y="55393"/>
                    <a:pt x="52771" y="55393"/>
                  </a:cubicBezTo>
                  <a:close/>
                  <a:moveTo>
                    <a:pt x="50154" y="56797"/>
                  </a:moveTo>
                  <a:cubicBezTo>
                    <a:pt x="50173" y="56797"/>
                    <a:pt x="50193" y="56804"/>
                    <a:pt x="50212" y="56819"/>
                  </a:cubicBezTo>
                  <a:cubicBezTo>
                    <a:pt x="50244" y="56819"/>
                    <a:pt x="50244" y="56882"/>
                    <a:pt x="50244" y="56914"/>
                  </a:cubicBezTo>
                  <a:cubicBezTo>
                    <a:pt x="50234" y="56986"/>
                    <a:pt x="50203" y="57024"/>
                    <a:pt x="50161" y="57024"/>
                  </a:cubicBezTo>
                  <a:cubicBezTo>
                    <a:pt x="50139" y="57024"/>
                    <a:pt x="50113" y="57014"/>
                    <a:pt x="50086" y="56992"/>
                  </a:cubicBezTo>
                  <a:cubicBezTo>
                    <a:pt x="50054" y="56977"/>
                    <a:pt x="50054" y="56929"/>
                    <a:pt x="50054" y="56897"/>
                  </a:cubicBezTo>
                  <a:cubicBezTo>
                    <a:pt x="50076" y="56832"/>
                    <a:pt x="50113" y="56797"/>
                    <a:pt x="50154" y="56797"/>
                  </a:cubicBezTo>
                  <a:close/>
                  <a:moveTo>
                    <a:pt x="51129" y="57687"/>
                  </a:moveTo>
                  <a:cubicBezTo>
                    <a:pt x="51105" y="57703"/>
                    <a:pt x="51082" y="57719"/>
                    <a:pt x="51058" y="57736"/>
                  </a:cubicBezTo>
                  <a:lnTo>
                    <a:pt x="51058" y="57736"/>
                  </a:lnTo>
                  <a:cubicBezTo>
                    <a:pt x="51092" y="57730"/>
                    <a:pt x="51126" y="57725"/>
                    <a:pt x="51161" y="57719"/>
                  </a:cubicBezTo>
                  <a:lnTo>
                    <a:pt x="51129" y="57687"/>
                  </a:lnTo>
                  <a:close/>
                  <a:moveTo>
                    <a:pt x="29539" y="1"/>
                  </a:moveTo>
                  <a:cubicBezTo>
                    <a:pt x="29456" y="1"/>
                    <a:pt x="29374" y="9"/>
                    <a:pt x="29303" y="31"/>
                  </a:cubicBezTo>
                  <a:cubicBezTo>
                    <a:pt x="28989" y="123"/>
                    <a:pt x="28669" y="135"/>
                    <a:pt x="28350" y="135"/>
                  </a:cubicBezTo>
                  <a:cubicBezTo>
                    <a:pt x="28243" y="135"/>
                    <a:pt x="28137" y="133"/>
                    <a:pt x="28030" y="133"/>
                  </a:cubicBezTo>
                  <a:cubicBezTo>
                    <a:pt x="27911" y="133"/>
                    <a:pt x="27792" y="135"/>
                    <a:pt x="27674" y="142"/>
                  </a:cubicBezTo>
                  <a:cubicBezTo>
                    <a:pt x="27297" y="164"/>
                    <a:pt x="26929" y="240"/>
                    <a:pt x="26551" y="240"/>
                  </a:cubicBezTo>
                  <a:cubicBezTo>
                    <a:pt x="26390" y="240"/>
                    <a:pt x="26228" y="226"/>
                    <a:pt x="26062" y="189"/>
                  </a:cubicBezTo>
                  <a:cubicBezTo>
                    <a:pt x="25968" y="167"/>
                    <a:pt x="25871" y="158"/>
                    <a:pt x="25773" y="158"/>
                  </a:cubicBezTo>
                  <a:cubicBezTo>
                    <a:pt x="25511" y="158"/>
                    <a:pt x="25241" y="227"/>
                    <a:pt x="24987" y="332"/>
                  </a:cubicBezTo>
                  <a:cubicBezTo>
                    <a:pt x="24403" y="568"/>
                    <a:pt x="23803" y="789"/>
                    <a:pt x="23186" y="979"/>
                  </a:cubicBezTo>
                  <a:cubicBezTo>
                    <a:pt x="22585" y="1169"/>
                    <a:pt x="21984" y="1375"/>
                    <a:pt x="21463" y="1754"/>
                  </a:cubicBezTo>
                  <a:cubicBezTo>
                    <a:pt x="21289" y="1896"/>
                    <a:pt x="21053" y="1944"/>
                    <a:pt x="20831" y="2007"/>
                  </a:cubicBezTo>
                  <a:cubicBezTo>
                    <a:pt x="20362" y="2147"/>
                    <a:pt x="19862" y="2227"/>
                    <a:pt x="19484" y="2580"/>
                  </a:cubicBezTo>
                  <a:lnTo>
                    <a:pt x="19484" y="2580"/>
                  </a:lnTo>
                  <a:cubicBezTo>
                    <a:pt x="19024" y="2682"/>
                    <a:pt x="18655" y="3045"/>
                    <a:pt x="18166" y="3045"/>
                  </a:cubicBezTo>
                  <a:cubicBezTo>
                    <a:pt x="18093" y="3045"/>
                    <a:pt x="18017" y="3036"/>
                    <a:pt x="17938" y="3018"/>
                  </a:cubicBezTo>
                  <a:cubicBezTo>
                    <a:pt x="17670" y="3176"/>
                    <a:pt x="17386" y="3318"/>
                    <a:pt x="17243" y="3634"/>
                  </a:cubicBezTo>
                  <a:cubicBezTo>
                    <a:pt x="17164" y="3824"/>
                    <a:pt x="16990" y="3935"/>
                    <a:pt x="16800" y="3950"/>
                  </a:cubicBezTo>
                  <a:cubicBezTo>
                    <a:pt x="16279" y="3982"/>
                    <a:pt x="15837" y="4188"/>
                    <a:pt x="15409" y="4456"/>
                  </a:cubicBezTo>
                  <a:cubicBezTo>
                    <a:pt x="15142" y="4619"/>
                    <a:pt x="14874" y="4748"/>
                    <a:pt x="14575" y="4748"/>
                  </a:cubicBezTo>
                  <a:cubicBezTo>
                    <a:pt x="14468" y="4748"/>
                    <a:pt x="14357" y="4731"/>
                    <a:pt x="14240" y="4694"/>
                  </a:cubicBezTo>
                  <a:cubicBezTo>
                    <a:pt x="14211" y="4681"/>
                    <a:pt x="14180" y="4676"/>
                    <a:pt x="14146" y="4676"/>
                  </a:cubicBezTo>
                  <a:cubicBezTo>
                    <a:pt x="14050" y="4676"/>
                    <a:pt x="13939" y="4717"/>
                    <a:pt x="13845" y="4740"/>
                  </a:cubicBezTo>
                  <a:cubicBezTo>
                    <a:pt x="13150" y="4962"/>
                    <a:pt x="12438" y="5168"/>
                    <a:pt x="11759" y="5421"/>
                  </a:cubicBezTo>
                  <a:cubicBezTo>
                    <a:pt x="11332" y="5579"/>
                    <a:pt x="10937" y="5800"/>
                    <a:pt x="10526" y="6021"/>
                  </a:cubicBezTo>
                  <a:cubicBezTo>
                    <a:pt x="9641" y="6511"/>
                    <a:pt x="8883" y="7159"/>
                    <a:pt x="8061" y="7743"/>
                  </a:cubicBezTo>
                  <a:cubicBezTo>
                    <a:pt x="7602" y="8060"/>
                    <a:pt x="7239" y="8455"/>
                    <a:pt x="6938" y="8929"/>
                  </a:cubicBezTo>
                  <a:cubicBezTo>
                    <a:pt x="6559" y="9562"/>
                    <a:pt x="6133" y="10146"/>
                    <a:pt x="5658" y="10715"/>
                  </a:cubicBezTo>
                  <a:cubicBezTo>
                    <a:pt x="5263" y="11157"/>
                    <a:pt x="4947" y="11663"/>
                    <a:pt x="4567" y="12137"/>
                  </a:cubicBezTo>
                  <a:cubicBezTo>
                    <a:pt x="4299" y="12470"/>
                    <a:pt x="4156" y="12849"/>
                    <a:pt x="4125" y="13260"/>
                  </a:cubicBezTo>
                  <a:cubicBezTo>
                    <a:pt x="4109" y="13560"/>
                    <a:pt x="4061" y="13797"/>
                    <a:pt x="3825" y="13987"/>
                  </a:cubicBezTo>
                  <a:cubicBezTo>
                    <a:pt x="3556" y="14208"/>
                    <a:pt x="3762" y="14634"/>
                    <a:pt x="3429" y="14841"/>
                  </a:cubicBezTo>
                  <a:cubicBezTo>
                    <a:pt x="3334" y="14887"/>
                    <a:pt x="3303" y="15077"/>
                    <a:pt x="3288" y="15203"/>
                  </a:cubicBezTo>
                  <a:cubicBezTo>
                    <a:pt x="3256" y="15441"/>
                    <a:pt x="3176" y="15646"/>
                    <a:pt x="3082" y="15852"/>
                  </a:cubicBezTo>
                  <a:cubicBezTo>
                    <a:pt x="2923" y="16183"/>
                    <a:pt x="2797" y="16531"/>
                    <a:pt x="2687" y="16879"/>
                  </a:cubicBezTo>
                  <a:cubicBezTo>
                    <a:pt x="2497" y="17385"/>
                    <a:pt x="2339" y="17922"/>
                    <a:pt x="2181" y="18444"/>
                  </a:cubicBezTo>
                  <a:cubicBezTo>
                    <a:pt x="2038" y="18965"/>
                    <a:pt x="1928" y="19502"/>
                    <a:pt x="1802" y="20025"/>
                  </a:cubicBezTo>
                  <a:cubicBezTo>
                    <a:pt x="1808" y="20019"/>
                    <a:pt x="1814" y="20014"/>
                    <a:pt x="1821" y="20009"/>
                  </a:cubicBezTo>
                  <a:lnTo>
                    <a:pt x="1821" y="20009"/>
                  </a:lnTo>
                  <a:cubicBezTo>
                    <a:pt x="1760" y="20082"/>
                    <a:pt x="1690" y="20156"/>
                    <a:pt x="1676" y="20229"/>
                  </a:cubicBezTo>
                  <a:cubicBezTo>
                    <a:pt x="1644" y="20672"/>
                    <a:pt x="1596" y="21115"/>
                    <a:pt x="1722" y="21574"/>
                  </a:cubicBezTo>
                  <a:cubicBezTo>
                    <a:pt x="1865" y="22063"/>
                    <a:pt x="1786" y="22537"/>
                    <a:pt x="1438" y="22964"/>
                  </a:cubicBezTo>
                  <a:cubicBezTo>
                    <a:pt x="601" y="23991"/>
                    <a:pt x="395" y="24908"/>
                    <a:pt x="616" y="26157"/>
                  </a:cubicBezTo>
                  <a:cubicBezTo>
                    <a:pt x="774" y="26947"/>
                    <a:pt x="711" y="27706"/>
                    <a:pt x="205" y="28370"/>
                  </a:cubicBezTo>
                  <a:cubicBezTo>
                    <a:pt x="47" y="28559"/>
                    <a:pt x="32" y="28781"/>
                    <a:pt x="32" y="29017"/>
                  </a:cubicBezTo>
                  <a:cubicBezTo>
                    <a:pt x="15" y="29792"/>
                    <a:pt x="0" y="30566"/>
                    <a:pt x="0" y="31356"/>
                  </a:cubicBezTo>
                  <a:cubicBezTo>
                    <a:pt x="0" y="31531"/>
                    <a:pt x="47" y="31720"/>
                    <a:pt x="110" y="31878"/>
                  </a:cubicBezTo>
                  <a:cubicBezTo>
                    <a:pt x="331" y="32353"/>
                    <a:pt x="395" y="32842"/>
                    <a:pt x="316" y="33348"/>
                  </a:cubicBezTo>
                  <a:cubicBezTo>
                    <a:pt x="285" y="33664"/>
                    <a:pt x="300" y="33996"/>
                    <a:pt x="300" y="34312"/>
                  </a:cubicBezTo>
                  <a:cubicBezTo>
                    <a:pt x="300" y="34597"/>
                    <a:pt x="331" y="34897"/>
                    <a:pt x="521" y="35103"/>
                  </a:cubicBezTo>
                  <a:cubicBezTo>
                    <a:pt x="790" y="35387"/>
                    <a:pt x="854" y="35735"/>
                    <a:pt x="980" y="36066"/>
                  </a:cubicBezTo>
                  <a:cubicBezTo>
                    <a:pt x="1057" y="36298"/>
                    <a:pt x="1207" y="36456"/>
                    <a:pt x="1440" y="36456"/>
                  </a:cubicBezTo>
                  <a:cubicBezTo>
                    <a:pt x="1493" y="36456"/>
                    <a:pt x="1550" y="36448"/>
                    <a:pt x="1612" y="36430"/>
                  </a:cubicBezTo>
                  <a:cubicBezTo>
                    <a:pt x="1642" y="36424"/>
                    <a:pt x="1670" y="36421"/>
                    <a:pt x="1697" y="36421"/>
                  </a:cubicBezTo>
                  <a:cubicBezTo>
                    <a:pt x="1874" y="36421"/>
                    <a:pt x="1998" y="36548"/>
                    <a:pt x="2038" y="36698"/>
                  </a:cubicBezTo>
                  <a:cubicBezTo>
                    <a:pt x="2181" y="37267"/>
                    <a:pt x="2434" y="37821"/>
                    <a:pt x="2371" y="38437"/>
                  </a:cubicBezTo>
                  <a:cubicBezTo>
                    <a:pt x="2371" y="38485"/>
                    <a:pt x="2291" y="38548"/>
                    <a:pt x="2228" y="38595"/>
                  </a:cubicBezTo>
                  <a:cubicBezTo>
                    <a:pt x="2226" y="38597"/>
                    <a:pt x="2223" y="38598"/>
                    <a:pt x="2218" y="38598"/>
                  </a:cubicBezTo>
                  <a:cubicBezTo>
                    <a:pt x="2192" y="38598"/>
                    <a:pt x="2131" y="38559"/>
                    <a:pt x="2118" y="38532"/>
                  </a:cubicBezTo>
                  <a:cubicBezTo>
                    <a:pt x="1897" y="38137"/>
                    <a:pt x="1691" y="37726"/>
                    <a:pt x="1486" y="37315"/>
                  </a:cubicBezTo>
                  <a:cubicBezTo>
                    <a:pt x="1466" y="37277"/>
                    <a:pt x="1416" y="37259"/>
                    <a:pt x="1357" y="37259"/>
                  </a:cubicBezTo>
                  <a:cubicBezTo>
                    <a:pt x="1272" y="37259"/>
                    <a:pt x="1169" y="37297"/>
                    <a:pt x="1122" y="37362"/>
                  </a:cubicBezTo>
                  <a:cubicBezTo>
                    <a:pt x="995" y="37537"/>
                    <a:pt x="837" y="37741"/>
                    <a:pt x="885" y="37979"/>
                  </a:cubicBezTo>
                  <a:cubicBezTo>
                    <a:pt x="980" y="38517"/>
                    <a:pt x="1043" y="39086"/>
                    <a:pt x="1265" y="39575"/>
                  </a:cubicBezTo>
                  <a:cubicBezTo>
                    <a:pt x="1564" y="40239"/>
                    <a:pt x="1928" y="40887"/>
                    <a:pt x="2466" y="41408"/>
                  </a:cubicBezTo>
                  <a:cubicBezTo>
                    <a:pt x="2765" y="41709"/>
                    <a:pt x="2972" y="42040"/>
                    <a:pt x="3098" y="42436"/>
                  </a:cubicBezTo>
                  <a:cubicBezTo>
                    <a:pt x="3145" y="42578"/>
                    <a:pt x="3130" y="42721"/>
                    <a:pt x="3193" y="42831"/>
                  </a:cubicBezTo>
                  <a:cubicBezTo>
                    <a:pt x="3492" y="43353"/>
                    <a:pt x="3809" y="43859"/>
                    <a:pt x="4109" y="44364"/>
                  </a:cubicBezTo>
                  <a:cubicBezTo>
                    <a:pt x="4283" y="44681"/>
                    <a:pt x="4489" y="44997"/>
                    <a:pt x="4630" y="45328"/>
                  </a:cubicBezTo>
                  <a:cubicBezTo>
                    <a:pt x="4963" y="46087"/>
                    <a:pt x="5389" y="46782"/>
                    <a:pt x="5974" y="47383"/>
                  </a:cubicBezTo>
                  <a:cubicBezTo>
                    <a:pt x="6116" y="47509"/>
                    <a:pt x="6196" y="47667"/>
                    <a:pt x="6243" y="47857"/>
                  </a:cubicBezTo>
                  <a:cubicBezTo>
                    <a:pt x="6291" y="48015"/>
                    <a:pt x="6385" y="48189"/>
                    <a:pt x="6495" y="48331"/>
                  </a:cubicBezTo>
                  <a:cubicBezTo>
                    <a:pt x="6954" y="49043"/>
                    <a:pt x="7745" y="49374"/>
                    <a:pt x="8360" y="49911"/>
                  </a:cubicBezTo>
                  <a:cubicBezTo>
                    <a:pt x="9087" y="50101"/>
                    <a:pt x="9625" y="50607"/>
                    <a:pt x="10225" y="51034"/>
                  </a:cubicBezTo>
                  <a:cubicBezTo>
                    <a:pt x="11616" y="51998"/>
                    <a:pt x="12976" y="53009"/>
                    <a:pt x="14478" y="53816"/>
                  </a:cubicBezTo>
                  <a:cubicBezTo>
                    <a:pt x="14714" y="53942"/>
                    <a:pt x="14935" y="54100"/>
                    <a:pt x="15188" y="54242"/>
                  </a:cubicBezTo>
                  <a:cubicBezTo>
                    <a:pt x="15473" y="54400"/>
                    <a:pt x="15694" y="54606"/>
                    <a:pt x="15837" y="54906"/>
                  </a:cubicBezTo>
                  <a:cubicBezTo>
                    <a:pt x="15995" y="55207"/>
                    <a:pt x="16263" y="55365"/>
                    <a:pt x="16595" y="55460"/>
                  </a:cubicBezTo>
                  <a:cubicBezTo>
                    <a:pt x="17211" y="55649"/>
                    <a:pt x="17797" y="55886"/>
                    <a:pt x="18318" y="56297"/>
                  </a:cubicBezTo>
                  <a:cubicBezTo>
                    <a:pt x="18412" y="56376"/>
                    <a:pt x="18539" y="56455"/>
                    <a:pt x="18682" y="56471"/>
                  </a:cubicBezTo>
                  <a:cubicBezTo>
                    <a:pt x="19820" y="56692"/>
                    <a:pt x="20736" y="57451"/>
                    <a:pt x="21843" y="57782"/>
                  </a:cubicBezTo>
                  <a:cubicBezTo>
                    <a:pt x="22001" y="57830"/>
                    <a:pt x="22127" y="58004"/>
                    <a:pt x="22127" y="58210"/>
                  </a:cubicBezTo>
                  <a:cubicBezTo>
                    <a:pt x="22127" y="58288"/>
                    <a:pt x="22159" y="58399"/>
                    <a:pt x="22222" y="58431"/>
                  </a:cubicBezTo>
                  <a:cubicBezTo>
                    <a:pt x="22332" y="58509"/>
                    <a:pt x="22459" y="58573"/>
                    <a:pt x="22585" y="58604"/>
                  </a:cubicBezTo>
                  <a:cubicBezTo>
                    <a:pt x="23312" y="58857"/>
                    <a:pt x="24119" y="58920"/>
                    <a:pt x="24719" y="59521"/>
                  </a:cubicBezTo>
                  <a:cubicBezTo>
                    <a:pt x="24734" y="59537"/>
                    <a:pt x="24798" y="59552"/>
                    <a:pt x="24846" y="59552"/>
                  </a:cubicBezTo>
                  <a:cubicBezTo>
                    <a:pt x="25398" y="59647"/>
                    <a:pt x="25889" y="59885"/>
                    <a:pt x="26363" y="60185"/>
                  </a:cubicBezTo>
                  <a:cubicBezTo>
                    <a:pt x="26553" y="60296"/>
                    <a:pt x="26789" y="60328"/>
                    <a:pt x="27010" y="60374"/>
                  </a:cubicBezTo>
                  <a:cubicBezTo>
                    <a:pt x="27860" y="60553"/>
                    <a:pt x="28695" y="60788"/>
                    <a:pt x="29556" y="60788"/>
                  </a:cubicBezTo>
                  <a:cubicBezTo>
                    <a:pt x="29608" y="60788"/>
                    <a:pt x="29661" y="60787"/>
                    <a:pt x="29714" y="60785"/>
                  </a:cubicBezTo>
                  <a:cubicBezTo>
                    <a:pt x="30256" y="60930"/>
                    <a:pt x="30804" y="60971"/>
                    <a:pt x="31354" y="60971"/>
                  </a:cubicBezTo>
                  <a:cubicBezTo>
                    <a:pt x="31765" y="60971"/>
                    <a:pt x="32178" y="60948"/>
                    <a:pt x="32590" y="60928"/>
                  </a:cubicBezTo>
                  <a:lnTo>
                    <a:pt x="33001" y="60928"/>
                  </a:lnTo>
                  <a:cubicBezTo>
                    <a:pt x="35340" y="60928"/>
                    <a:pt x="37679" y="60928"/>
                    <a:pt x="40019" y="60912"/>
                  </a:cubicBezTo>
                  <a:cubicBezTo>
                    <a:pt x="40420" y="60912"/>
                    <a:pt x="40821" y="60892"/>
                    <a:pt x="41223" y="60892"/>
                  </a:cubicBezTo>
                  <a:cubicBezTo>
                    <a:pt x="41327" y="60892"/>
                    <a:pt x="41432" y="60893"/>
                    <a:pt x="41536" y="60897"/>
                  </a:cubicBezTo>
                  <a:cubicBezTo>
                    <a:pt x="41759" y="60906"/>
                    <a:pt x="41981" y="60911"/>
                    <a:pt x="42203" y="60911"/>
                  </a:cubicBezTo>
                  <a:cubicBezTo>
                    <a:pt x="43493" y="60911"/>
                    <a:pt x="44765" y="60747"/>
                    <a:pt x="45993" y="60343"/>
                  </a:cubicBezTo>
                  <a:cubicBezTo>
                    <a:pt x="46025" y="60233"/>
                    <a:pt x="46088" y="60153"/>
                    <a:pt x="46088" y="60075"/>
                  </a:cubicBezTo>
                  <a:cubicBezTo>
                    <a:pt x="46071" y="59521"/>
                    <a:pt x="46419" y="59221"/>
                    <a:pt x="46878" y="59095"/>
                  </a:cubicBezTo>
                  <a:cubicBezTo>
                    <a:pt x="47462" y="58937"/>
                    <a:pt x="48063" y="58905"/>
                    <a:pt x="48632" y="58747"/>
                  </a:cubicBezTo>
                  <a:cubicBezTo>
                    <a:pt x="49249" y="58557"/>
                    <a:pt x="49818" y="58273"/>
                    <a:pt x="50434" y="58115"/>
                  </a:cubicBezTo>
                  <a:cubicBezTo>
                    <a:pt x="50659" y="58058"/>
                    <a:pt x="50860" y="57876"/>
                    <a:pt x="51058" y="57736"/>
                  </a:cubicBezTo>
                  <a:lnTo>
                    <a:pt x="51058" y="57736"/>
                  </a:lnTo>
                  <a:cubicBezTo>
                    <a:pt x="50793" y="57778"/>
                    <a:pt x="50528" y="57823"/>
                    <a:pt x="50275" y="57894"/>
                  </a:cubicBezTo>
                  <a:cubicBezTo>
                    <a:pt x="50082" y="57929"/>
                    <a:pt x="49889" y="57993"/>
                    <a:pt x="49689" y="57993"/>
                  </a:cubicBezTo>
                  <a:cubicBezTo>
                    <a:pt x="49628" y="57993"/>
                    <a:pt x="49565" y="57987"/>
                    <a:pt x="49502" y="57972"/>
                  </a:cubicBezTo>
                  <a:cubicBezTo>
                    <a:pt x="49485" y="58004"/>
                    <a:pt x="49470" y="58067"/>
                    <a:pt x="49438" y="58083"/>
                  </a:cubicBezTo>
                  <a:cubicBezTo>
                    <a:pt x="48908" y="58361"/>
                    <a:pt x="48167" y="58528"/>
                    <a:pt x="47485" y="58528"/>
                  </a:cubicBezTo>
                  <a:cubicBezTo>
                    <a:pt x="47354" y="58528"/>
                    <a:pt x="47224" y="58522"/>
                    <a:pt x="47099" y="58509"/>
                  </a:cubicBezTo>
                  <a:cubicBezTo>
                    <a:pt x="47068" y="58509"/>
                    <a:pt x="46988" y="58446"/>
                    <a:pt x="47004" y="58446"/>
                  </a:cubicBezTo>
                  <a:cubicBezTo>
                    <a:pt x="47036" y="58368"/>
                    <a:pt x="47068" y="58273"/>
                    <a:pt x="47114" y="58256"/>
                  </a:cubicBezTo>
                  <a:cubicBezTo>
                    <a:pt x="47764" y="58088"/>
                    <a:pt x="48413" y="57952"/>
                    <a:pt x="49079" y="57952"/>
                  </a:cubicBezTo>
                  <a:cubicBezTo>
                    <a:pt x="49224" y="57952"/>
                    <a:pt x="49370" y="57958"/>
                    <a:pt x="49517" y="57972"/>
                  </a:cubicBezTo>
                  <a:cubicBezTo>
                    <a:pt x="49565" y="57909"/>
                    <a:pt x="49596" y="57799"/>
                    <a:pt x="49660" y="57767"/>
                  </a:cubicBezTo>
                  <a:cubicBezTo>
                    <a:pt x="49849" y="57641"/>
                    <a:pt x="50054" y="57514"/>
                    <a:pt x="50275" y="57451"/>
                  </a:cubicBezTo>
                  <a:cubicBezTo>
                    <a:pt x="50718" y="57340"/>
                    <a:pt x="51097" y="57055"/>
                    <a:pt x="51525" y="56929"/>
                  </a:cubicBezTo>
                  <a:cubicBezTo>
                    <a:pt x="51967" y="56802"/>
                    <a:pt x="52425" y="56739"/>
                    <a:pt x="52867" y="56629"/>
                  </a:cubicBezTo>
                  <a:cubicBezTo>
                    <a:pt x="53137" y="56566"/>
                    <a:pt x="53421" y="56518"/>
                    <a:pt x="53658" y="56408"/>
                  </a:cubicBezTo>
                  <a:cubicBezTo>
                    <a:pt x="54117" y="56187"/>
                    <a:pt x="54574" y="55981"/>
                    <a:pt x="55065" y="55871"/>
                  </a:cubicBezTo>
                  <a:cubicBezTo>
                    <a:pt x="55428" y="55791"/>
                    <a:pt x="55744" y="55586"/>
                    <a:pt x="55965" y="55270"/>
                  </a:cubicBezTo>
                  <a:cubicBezTo>
                    <a:pt x="56077" y="55127"/>
                    <a:pt x="56171" y="54969"/>
                    <a:pt x="56298" y="54843"/>
                  </a:cubicBezTo>
                  <a:cubicBezTo>
                    <a:pt x="57151" y="54006"/>
                    <a:pt x="57988" y="53184"/>
                    <a:pt x="58732" y="52251"/>
                  </a:cubicBezTo>
                  <a:cubicBezTo>
                    <a:pt x="59063" y="51840"/>
                    <a:pt x="59474" y="51572"/>
                    <a:pt x="59933" y="51350"/>
                  </a:cubicBezTo>
                  <a:cubicBezTo>
                    <a:pt x="60043" y="51287"/>
                    <a:pt x="60186" y="51207"/>
                    <a:pt x="60249" y="51097"/>
                  </a:cubicBezTo>
                  <a:cubicBezTo>
                    <a:pt x="60580" y="50480"/>
                    <a:pt x="61071" y="50006"/>
                    <a:pt x="61450" y="49437"/>
                  </a:cubicBezTo>
                  <a:cubicBezTo>
                    <a:pt x="62114" y="48489"/>
                    <a:pt x="62651" y="47477"/>
                    <a:pt x="62477" y="46245"/>
                  </a:cubicBezTo>
                  <a:cubicBezTo>
                    <a:pt x="62414" y="45755"/>
                    <a:pt x="62477" y="45250"/>
                    <a:pt x="62620" y="44744"/>
                  </a:cubicBezTo>
                  <a:cubicBezTo>
                    <a:pt x="62698" y="44491"/>
                    <a:pt x="62715" y="44206"/>
                    <a:pt x="62778" y="43937"/>
                  </a:cubicBezTo>
                  <a:cubicBezTo>
                    <a:pt x="62809" y="43764"/>
                    <a:pt x="62809" y="43558"/>
                    <a:pt x="62888" y="43416"/>
                  </a:cubicBezTo>
                  <a:cubicBezTo>
                    <a:pt x="63284" y="42816"/>
                    <a:pt x="63315" y="42104"/>
                    <a:pt x="63583" y="41471"/>
                  </a:cubicBezTo>
                  <a:cubicBezTo>
                    <a:pt x="63773" y="40997"/>
                    <a:pt x="63789" y="40492"/>
                    <a:pt x="63678" y="39986"/>
                  </a:cubicBezTo>
                  <a:cubicBezTo>
                    <a:pt x="63647" y="39813"/>
                    <a:pt x="63583" y="39606"/>
                    <a:pt x="63647" y="39448"/>
                  </a:cubicBezTo>
                  <a:cubicBezTo>
                    <a:pt x="63789" y="39054"/>
                    <a:pt x="63678" y="38753"/>
                    <a:pt x="63457" y="38422"/>
                  </a:cubicBezTo>
                  <a:cubicBezTo>
                    <a:pt x="63362" y="38279"/>
                    <a:pt x="63347" y="38074"/>
                    <a:pt x="63520" y="37931"/>
                  </a:cubicBezTo>
                  <a:cubicBezTo>
                    <a:pt x="63663" y="37805"/>
                    <a:pt x="63773" y="37663"/>
                    <a:pt x="63789" y="37473"/>
                  </a:cubicBezTo>
                  <a:cubicBezTo>
                    <a:pt x="63789" y="37189"/>
                    <a:pt x="63758" y="36920"/>
                    <a:pt x="63805" y="36652"/>
                  </a:cubicBezTo>
                  <a:cubicBezTo>
                    <a:pt x="63979" y="35592"/>
                    <a:pt x="63947" y="34549"/>
                    <a:pt x="63789" y="33491"/>
                  </a:cubicBezTo>
                  <a:cubicBezTo>
                    <a:pt x="63710" y="33000"/>
                    <a:pt x="63710" y="32494"/>
                    <a:pt x="63899" y="32005"/>
                  </a:cubicBezTo>
                  <a:cubicBezTo>
                    <a:pt x="64042" y="31609"/>
                    <a:pt x="64074" y="31198"/>
                    <a:pt x="64074" y="30787"/>
                  </a:cubicBezTo>
                  <a:cubicBezTo>
                    <a:pt x="64089" y="30092"/>
                    <a:pt x="64057" y="29413"/>
                    <a:pt x="63994" y="28733"/>
                  </a:cubicBezTo>
                  <a:cubicBezTo>
                    <a:pt x="63899" y="27816"/>
                    <a:pt x="63663" y="26916"/>
                    <a:pt x="63726" y="25999"/>
                  </a:cubicBezTo>
                  <a:cubicBezTo>
                    <a:pt x="63789" y="25209"/>
                    <a:pt x="63647" y="24450"/>
                    <a:pt x="63520" y="23675"/>
                  </a:cubicBezTo>
                  <a:cubicBezTo>
                    <a:pt x="63473" y="23407"/>
                    <a:pt x="63410" y="23138"/>
                    <a:pt x="63252" y="22901"/>
                  </a:cubicBezTo>
                  <a:cubicBezTo>
                    <a:pt x="62983" y="22474"/>
                    <a:pt x="62825" y="22000"/>
                    <a:pt x="62698" y="21510"/>
                  </a:cubicBezTo>
                  <a:cubicBezTo>
                    <a:pt x="62667" y="21399"/>
                    <a:pt x="62730" y="21241"/>
                    <a:pt x="62793" y="21131"/>
                  </a:cubicBezTo>
                  <a:cubicBezTo>
                    <a:pt x="63031" y="20767"/>
                    <a:pt x="63046" y="20767"/>
                    <a:pt x="62983" y="20594"/>
                  </a:cubicBezTo>
                  <a:cubicBezTo>
                    <a:pt x="62635" y="19803"/>
                    <a:pt x="62462" y="18933"/>
                    <a:pt x="62256" y="18096"/>
                  </a:cubicBezTo>
                  <a:cubicBezTo>
                    <a:pt x="62129" y="17574"/>
                    <a:pt x="61813" y="16895"/>
                    <a:pt x="61482" y="16516"/>
                  </a:cubicBezTo>
                  <a:cubicBezTo>
                    <a:pt x="61324" y="16341"/>
                    <a:pt x="61197" y="16152"/>
                    <a:pt x="61071" y="15947"/>
                  </a:cubicBezTo>
                  <a:cubicBezTo>
                    <a:pt x="60928" y="15726"/>
                    <a:pt x="60818" y="15456"/>
                    <a:pt x="60644" y="15251"/>
                  </a:cubicBezTo>
                  <a:cubicBezTo>
                    <a:pt x="59996" y="14493"/>
                    <a:pt x="59379" y="13686"/>
                    <a:pt x="58700" y="12959"/>
                  </a:cubicBezTo>
                  <a:cubicBezTo>
                    <a:pt x="58494" y="12738"/>
                    <a:pt x="58589" y="12548"/>
                    <a:pt x="58669" y="12295"/>
                  </a:cubicBezTo>
                  <a:cubicBezTo>
                    <a:pt x="57246" y="11016"/>
                    <a:pt x="55997" y="9545"/>
                    <a:pt x="54827" y="7996"/>
                  </a:cubicBezTo>
                  <a:lnTo>
                    <a:pt x="53990" y="7996"/>
                  </a:lnTo>
                  <a:cubicBezTo>
                    <a:pt x="53626" y="7996"/>
                    <a:pt x="53436" y="8234"/>
                    <a:pt x="53278" y="8582"/>
                  </a:cubicBezTo>
                  <a:cubicBezTo>
                    <a:pt x="52979" y="8565"/>
                    <a:pt x="52663" y="8550"/>
                    <a:pt x="52362" y="8519"/>
                  </a:cubicBezTo>
                  <a:cubicBezTo>
                    <a:pt x="52283" y="8502"/>
                    <a:pt x="52188" y="8424"/>
                    <a:pt x="52172" y="8344"/>
                  </a:cubicBezTo>
                  <a:cubicBezTo>
                    <a:pt x="52140" y="8281"/>
                    <a:pt x="52188" y="8154"/>
                    <a:pt x="52235" y="8108"/>
                  </a:cubicBezTo>
                  <a:cubicBezTo>
                    <a:pt x="52393" y="7918"/>
                    <a:pt x="52599" y="7838"/>
                    <a:pt x="52836" y="7838"/>
                  </a:cubicBezTo>
                  <a:cubicBezTo>
                    <a:pt x="53137" y="7838"/>
                    <a:pt x="53342" y="7633"/>
                    <a:pt x="53548" y="7459"/>
                  </a:cubicBezTo>
                  <a:cubicBezTo>
                    <a:pt x="53658" y="7349"/>
                    <a:pt x="53626" y="7001"/>
                    <a:pt x="53500" y="6953"/>
                  </a:cubicBezTo>
                  <a:cubicBezTo>
                    <a:pt x="53247" y="6875"/>
                    <a:pt x="52994" y="6764"/>
                    <a:pt x="52726" y="6732"/>
                  </a:cubicBezTo>
                  <a:cubicBezTo>
                    <a:pt x="52591" y="6709"/>
                    <a:pt x="52453" y="6705"/>
                    <a:pt x="52314" y="6705"/>
                  </a:cubicBezTo>
                  <a:cubicBezTo>
                    <a:pt x="52248" y="6705"/>
                    <a:pt x="52182" y="6706"/>
                    <a:pt x="52116" y="6706"/>
                  </a:cubicBezTo>
                  <a:cubicBezTo>
                    <a:pt x="52045" y="6706"/>
                    <a:pt x="51974" y="6705"/>
                    <a:pt x="51904" y="6700"/>
                  </a:cubicBezTo>
                  <a:cubicBezTo>
                    <a:pt x="51588" y="6700"/>
                    <a:pt x="51493" y="6622"/>
                    <a:pt x="51445" y="6321"/>
                  </a:cubicBezTo>
                  <a:cubicBezTo>
                    <a:pt x="51350" y="5720"/>
                    <a:pt x="51240" y="5562"/>
                    <a:pt x="50766" y="5484"/>
                  </a:cubicBezTo>
                  <a:cubicBezTo>
                    <a:pt x="50402" y="5404"/>
                    <a:pt x="50054" y="5358"/>
                    <a:pt x="49691" y="5278"/>
                  </a:cubicBezTo>
                  <a:cubicBezTo>
                    <a:pt x="49183" y="5155"/>
                    <a:pt x="48795" y="4912"/>
                    <a:pt x="48454" y="4549"/>
                  </a:cubicBezTo>
                  <a:lnTo>
                    <a:pt x="48454" y="4549"/>
                  </a:lnTo>
                  <a:cubicBezTo>
                    <a:pt x="48456" y="4549"/>
                    <a:pt x="48457" y="4550"/>
                    <a:pt x="48459" y="4551"/>
                  </a:cubicBezTo>
                  <a:lnTo>
                    <a:pt x="48427" y="4519"/>
                  </a:lnTo>
                  <a:lnTo>
                    <a:pt x="48427" y="4519"/>
                  </a:lnTo>
                  <a:cubicBezTo>
                    <a:pt x="48436" y="4529"/>
                    <a:pt x="48445" y="4539"/>
                    <a:pt x="48454" y="4549"/>
                  </a:cubicBezTo>
                  <a:lnTo>
                    <a:pt x="48454" y="4549"/>
                  </a:lnTo>
                  <a:cubicBezTo>
                    <a:pt x="48046" y="4343"/>
                    <a:pt x="47793" y="3935"/>
                    <a:pt x="47352" y="3777"/>
                  </a:cubicBezTo>
                  <a:cubicBezTo>
                    <a:pt x="46878" y="3619"/>
                    <a:pt x="46404" y="3461"/>
                    <a:pt x="45945" y="3271"/>
                  </a:cubicBezTo>
                  <a:cubicBezTo>
                    <a:pt x="45487" y="3082"/>
                    <a:pt x="45045" y="2844"/>
                    <a:pt x="44570" y="2654"/>
                  </a:cubicBezTo>
                  <a:cubicBezTo>
                    <a:pt x="44238" y="2513"/>
                    <a:pt x="43890" y="2386"/>
                    <a:pt x="43542" y="2275"/>
                  </a:cubicBezTo>
                  <a:cubicBezTo>
                    <a:pt x="43176" y="2153"/>
                    <a:pt x="42814" y="2084"/>
                    <a:pt x="42447" y="2084"/>
                  </a:cubicBezTo>
                  <a:cubicBezTo>
                    <a:pt x="42149" y="2084"/>
                    <a:pt x="41847" y="2129"/>
                    <a:pt x="41536" y="2228"/>
                  </a:cubicBezTo>
                  <a:cubicBezTo>
                    <a:pt x="41062" y="2370"/>
                    <a:pt x="40603" y="2576"/>
                    <a:pt x="40145" y="2765"/>
                  </a:cubicBezTo>
                  <a:cubicBezTo>
                    <a:pt x="40115" y="2778"/>
                    <a:pt x="40088" y="2783"/>
                    <a:pt x="40064" y="2783"/>
                  </a:cubicBezTo>
                  <a:cubicBezTo>
                    <a:pt x="39965" y="2783"/>
                    <a:pt x="39924" y="2684"/>
                    <a:pt x="39924" y="2544"/>
                  </a:cubicBezTo>
                  <a:cubicBezTo>
                    <a:pt x="39924" y="2386"/>
                    <a:pt x="39781" y="2323"/>
                    <a:pt x="39639" y="2323"/>
                  </a:cubicBezTo>
                  <a:cubicBezTo>
                    <a:pt x="39513" y="2338"/>
                    <a:pt x="39370" y="2355"/>
                    <a:pt x="39244" y="2418"/>
                  </a:cubicBezTo>
                  <a:cubicBezTo>
                    <a:pt x="39017" y="2521"/>
                    <a:pt x="38798" y="2570"/>
                    <a:pt x="38568" y="2570"/>
                  </a:cubicBezTo>
                  <a:cubicBezTo>
                    <a:pt x="38445" y="2570"/>
                    <a:pt x="38318" y="2556"/>
                    <a:pt x="38185" y="2528"/>
                  </a:cubicBezTo>
                  <a:cubicBezTo>
                    <a:pt x="37521" y="2401"/>
                    <a:pt x="36858" y="2212"/>
                    <a:pt x="36162" y="2212"/>
                  </a:cubicBezTo>
                  <a:cubicBezTo>
                    <a:pt x="35893" y="2212"/>
                    <a:pt x="35640" y="2102"/>
                    <a:pt x="35372" y="2022"/>
                  </a:cubicBezTo>
                  <a:cubicBezTo>
                    <a:pt x="35340" y="2007"/>
                    <a:pt x="35324" y="1832"/>
                    <a:pt x="35355" y="1801"/>
                  </a:cubicBezTo>
                  <a:cubicBezTo>
                    <a:pt x="35607" y="1612"/>
                    <a:pt x="35483" y="1408"/>
                    <a:pt x="35405" y="1203"/>
                  </a:cubicBezTo>
                  <a:lnTo>
                    <a:pt x="35405" y="1203"/>
                  </a:lnTo>
                  <a:cubicBezTo>
                    <a:pt x="35344" y="1146"/>
                    <a:pt x="35274" y="1100"/>
                    <a:pt x="35229" y="1027"/>
                  </a:cubicBezTo>
                  <a:cubicBezTo>
                    <a:pt x="35103" y="852"/>
                    <a:pt x="35103" y="806"/>
                    <a:pt x="35309" y="742"/>
                  </a:cubicBezTo>
                  <a:cubicBezTo>
                    <a:pt x="35545" y="648"/>
                    <a:pt x="35545" y="648"/>
                    <a:pt x="35625" y="473"/>
                  </a:cubicBezTo>
                  <a:cubicBezTo>
                    <a:pt x="34628" y="395"/>
                    <a:pt x="33617" y="300"/>
                    <a:pt x="32622" y="220"/>
                  </a:cubicBezTo>
                  <a:cubicBezTo>
                    <a:pt x="32500" y="210"/>
                    <a:pt x="32379" y="203"/>
                    <a:pt x="32259" y="203"/>
                  </a:cubicBezTo>
                  <a:cubicBezTo>
                    <a:pt x="32017" y="203"/>
                    <a:pt x="31779" y="231"/>
                    <a:pt x="31547" y="315"/>
                  </a:cubicBezTo>
                  <a:cubicBezTo>
                    <a:pt x="31461" y="344"/>
                    <a:pt x="31384" y="356"/>
                    <a:pt x="31308" y="356"/>
                  </a:cubicBezTo>
                  <a:cubicBezTo>
                    <a:pt x="31176" y="356"/>
                    <a:pt x="31050" y="318"/>
                    <a:pt x="30898" y="268"/>
                  </a:cubicBezTo>
                  <a:cubicBezTo>
                    <a:pt x="30567" y="142"/>
                    <a:pt x="30203" y="94"/>
                    <a:pt x="29840" y="31"/>
                  </a:cubicBezTo>
                  <a:cubicBezTo>
                    <a:pt x="29745" y="13"/>
                    <a:pt x="29640" y="1"/>
                    <a:pt x="295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6362739" y="4584260"/>
              <a:ext cx="121341" cy="164506"/>
            </a:xfrm>
            <a:custGeom>
              <a:avLst/>
              <a:gdLst/>
              <a:ahLst/>
              <a:cxnLst/>
              <a:rect l="l" t="t" r="r" b="b"/>
              <a:pathLst>
                <a:path w="71377" h="67214" extrusionOk="0">
                  <a:moveTo>
                    <a:pt x="45061" y="1084"/>
                  </a:moveTo>
                  <a:cubicBezTo>
                    <a:pt x="45188" y="1099"/>
                    <a:pt x="45298" y="1116"/>
                    <a:pt x="45409" y="1131"/>
                  </a:cubicBezTo>
                  <a:cubicBezTo>
                    <a:pt x="45377" y="1147"/>
                    <a:pt x="45329" y="1179"/>
                    <a:pt x="45298" y="1179"/>
                  </a:cubicBezTo>
                  <a:cubicBezTo>
                    <a:pt x="45219" y="1179"/>
                    <a:pt x="45124" y="1179"/>
                    <a:pt x="45045" y="1163"/>
                  </a:cubicBezTo>
                  <a:cubicBezTo>
                    <a:pt x="45045" y="1131"/>
                    <a:pt x="45061" y="1084"/>
                    <a:pt x="45061" y="1084"/>
                  </a:cubicBezTo>
                  <a:close/>
                  <a:moveTo>
                    <a:pt x="37522" y="1274"/>
                  </a:moveTo>
                  <a:lnTo>
                    <a:pt x="37522" y="1274"/>
                  </a:lnTo>
                  <a:cubicBezTo>
                    <a:pt x="37307" y="1445"/>
                    <a:pt x="37135" y="1482"/>
                    <a:pt x="36984" y="1482"/>
                  </a:cubicBezTo>
                  <a:cubicBezTo>
                    <a:pt x="36873" y="1482"/>
                    <a:pt x="36774" y="1462"/>
                    <a:pt x="36678" y="1462"/>
                  </a:cubicBezTo>
                  <a:cubicBezTo>
                    <a:pt x="36664" y="1462"/>
                    <a:pt x="36650" y="1463"/>
                    <a:pt x="36637" y="1464"/>
                  </a:cubicBezTo>
                  <a:cubicBezTo>
                    <a:pt x="36547" y="1469"/>
                    <a:pt x="36458" y="1470"/>
                    <a:pt x="36368" y="1470"/>
                  </a:cubicBezTo>
                  <a:cubicBezTo>
                    <a:pt x="36189" y="1470"/>
                    <a:pt x="36010" y="1464"/>
                    <a:pt x="35831" y="1464"/>
                  </a:cubicBezTo>
                  <a:cubicBezTo>
                    <a:pt x="35562" y="1479"/>
                    <a:pt x="35294" y="1495"/>
                    <a:pt x="35041" y="1510"/>
                  </a:cubicBezTo>
                  <a:cubicBezTo>
                    <a:pt x="35768" y="1305"/>
                    <a:pt x="36573" y="1432"/>
                    <a:pt x="37522" y="1274"/>
                  </a:cubicBezTo>
                  <a:close/>
                  <a:moveTo>
                    <a:pt x="50268" y="1110"/>
                  </a:moveTo>
                  <a:cubicBezTo>
                    <a:pt x="50282" y="1110"/>
                    <a:pt x="50295" y="1112"/>
                    <a:pt x="50309" y="1116"/>
                  </a:cubicBezTo>
                  <a:cubicBezTo>
                    <a:pt x="50419" y="1147"/>
                    <a:pt x="50561" y="1352"/>
                    <a:pt x="50513" y="1415"/>
                  </a:cubicBezTo>
                  <a:cubicBezTo>
                    <a:pt x="50450" y="1479"/>
                    <a:pt x="50355" y="1495"/>
                    <a:pt x="50292" y="1542"/>
                  </a:cubicBezTo>
                  <a:cubicBezTo>
                    <a:pt x="50134" y="1542"/>
                    <a:pt x="50008" y="1447"/>
                    <a:pt x="50039" y="1321"/>
                  </a:cubicBezTo>
                  <a:cubicBezTo>
                    <a:pt x="50054" y="1209"/>
                    <a:pt x="50166" y="1110"/>
                    <a:pt x="50268" y="1110"/>
                  </a:cubicBezTo>
                  <a:close/>
                  <a:moveTo>
                    <a:pt x="36668" y="2412"/>
                  </a:moveTo>
                  <a:cubicBezTo>
                    <a:pt x="36700" y="2412"/>
                    <a:pt x="36748" y="2427"/>
                    <a:pt x="36779" y="2443"/>
                  </a:cubicBezTo>
                  <a:cubicBezTo>
                    <a:pt x="36779" y="2475"/>
                    <a:pt x="36779" y="2522"/>
                    <a:pt x="36763" y="2538"/>
                  </a:cubicBezTo>
                  <a:cubicBezTo>
                    <a:pt x="36741" y="2549"/>
                    <a:pt x="36711" y="2560"/>
                    <a:pt x="36684" y="2560"/>
                  </a:cubicBezTo>
                  <a:cubicBezTo>
                    <a:pt x="36673" y="2560"/>
                    <a:pt x="36662" y="2558"/>
                    <a:pt x="36653" y="2553"/>
                  </a:cubicBezTo>
                  <a:cubicBezTo>
                    <a:pt x="36605" y="2553"/>
                    <a:pt x="36590" y="2507"/>
                    <a:pt x="36558" y="2475"/>
                  </a:cubicBezTo>
                  <a:cubicBezTo>
                    <a:pt x="36590" y="2459"/>
                    <a:pt x="36621" y="2412"/>
                    <a:pt x="36668" y="2412"/>
                  </a:cubicBezTo>
                  <a:close/>
                  <a:moveTo>
                    <a:pt x="18132" y="8023"/>
                  </a:moveTo>
                  <a:lnTo>
                    <a:pt x="18132" y="8023"/>
                  </a:lnTo>
                  <a:cubicBezTo>
                    <a:pt x="18147" y="8030"/>
                    <a:pt x="18162" y="8030"/>
                    <a:pt x="18177" y="8030"/>
                  </a:cubicBezTo>
                  <a:cubicBezTo>
                    <a:pt x="18193" y="8030"/>
                    <a:pt x="18208" y="8030"/>
                    <a:pt x="18224" y="8038"/>
                  </a:cubicBezTo>
                  <a:cubicBezTo>
                    <a:pt x="18235" y="8049"/>
                    <a:pt x="18246" y="8060"/>
                    <a:pt x="18257" y="8070"/>
                  </a:cubicBezTo>
                  <a:lnTo>
                    <a:pt x="18257" y="8070"/>
                  </a:lnTo>
                  <a:cubicBezTo>
                    <a:pt x="18214" y="8056"/>
                    <a:pt x="18170" y="8042"/>
                    <a:pt x="18132" y="8023"/>
                  </a:cubicBezTo>
                  <a:close/>
                  <a:moveTo>
                    <a:pt x="26664" y="10978"/>
                  </a:moveTo>
                  <a:lnTo>
                    <a:pt x="26774" y="11025"/>
                  </a:lnTo>
                  <a:lnTo>
                    <a:pt x="26648" y="11041"/>
                  </a:lnTo>
                  <a:lnTo>
                    <a:pt x="26664" y="10978"/>
                  </a:lnTo>
                  <a:close/>
                  <a:moveTo>
                    <a:pt x="23881" y="6369"/>
                  </a:moveTo>
                  <a:cubicBezTo>
                    <a:pt x="24045" y="6369"/>
                    <a:pt x="24167" y="6464"/>
                    <a:pt x="24262" y="6663"/>
                  </a:cubicBezTo>
                  <a:cubicBezTo>
                    <a:pt x="24325" y="6837"/>
                    <a:pt x="24403" y="6995"/>
                    <a:pt x="24483" y="7200"/>
                  </a:cubicBezTo>
                  <a:cubicBezTo>
                    <a:pt x="24199" y="7469"/>
                    <a:pt x="23851" y="7659"/>
                    <a:pt x="23472" y="7786"/>
                  </a:cubicBezTo>
                  <a:cubicBezTo>
                    <a:pt x="23345" y="7832"/>
                    <a:pt x="23187" y="7817"/>
                    <a:pt x="23076" y="7880"/>
                  </a:cubicBezTo>
                  <a:cubicBezTo>
                    <a:pt x="22566" y="8177"/>
                    <a:pt x="22056" y="8411"/>
                    <a:pt x="21478" y="8411"/>
                  </a:cubicBezTo>
                  <a:cubicBezTo>
                    <a:pt x="21411" y="8411"/>
                    <a:pt x="21343" y="8408"/>
                    <a:pt x="21274" y="8401"/>
                  </a:cubicBezTo>
                  <a:cubicBezTo>
                    <a:pt x="20800" y="8559"/>
                    <a:pt x="20342" y="8781"/>
                    <a:pt x="19931" y="9050"/>
                  </a:cubicBezTo>
                  <a:cubicBezTo>
                    <a:pt x="19742" y="9176"/>
                    <a:pt x="19552" y="9318"/>
                    <a:pt x="19377" y="9461"/>
                  </a:cubicBezTo>
                  <a:cubicBezTo>
                    <a:pt x="18935" y="9887"/>
                    <a:pt x="18382" y="10093"/>
                    <a:pt x="17813" y="10251"/>
                  </a:cubicBezTo>
                  <a:cubicBezTo>
                    <a:pt x="17371" y="10361"/>
                    <a:pt x="16928" y="10472"/>
                    <a:pt x="16486" y="10551"/>
                  </a:cubicBezTo>
                  <a:cubicBezTo>
                    <a:pt x="16413" y="10564"/>
                    <a:pt x="16336" y="10572"/>
                    <a:pt x="16259" y="10572"/>
                  </a:cubicBezTo>
                  <a:cubicBezTo>
                    <a:pt x="16150" y="10572"/>
                    <a:pt x="16041" y="10556"/>
                    <a:pt x="15948" y="10519"/>
                  </a:cubicBezTo>
                  <a:cubicBezTo>
                    <a:pt x="15797" y="10462"/>
                    <a:pt x="15655" y="10434"/>
                    <a:pt x="15516" y="10434"/>
                  </a:cubicBezTo>
                  <a:cubicBezTo>
                    <a:pt x="15350" y="10434"/>
                    <a:pt x="15187" y="10474"/>
                    <a:pt x="15015" y="10551"/>
                  </a:cubicBezTo>
                  <a:cubicBezTo>
                    <a:pt x="14779" y="10662"/>
                    <a:pt x="14509" y="10725"/>
                    <a:pt x="14241" y="10788"/>
                  </a:cubicBezTo>
                  <a:cubicBezTo>
                    <a:pt x="14052" y="10852"/>
                    <a:pt x="13940" y="10978"/>
                    <a:pt x="13862" y="11151"/>
                  </a:cubicBezTo>
                  <a:cubicBezTo>
                    <a:pt x="13840" y="11217"/>
                    <a:pt x="13795" y="11252"/>
                    <a:pt x="13744" y="11252"/>
                  </a:cubicBezTo>
                  <a:cubicBezTo>
                    <a:pt x="13721" y="11252"/>
                    <a:pt x="13697" y="11245"/>
                    <a:pt x="13672" y="11231"/>
                  </a:cubicBezTo>
                  <a:cubicBezTo>
                    <a:pt x="13641" y="11215"/>
                    <a:pt x="13609" y="11136"/>
                    <a:pt x="13624" y="11105"/>
                  </a:cubicBezTo>
                  <a:cubicBezTo>
                    <a:pt x="13688" y="10772"/>
                    <a:pt x="13371" y="10662"/>
                    <a:pt x="13245" y="10424"/>
                  </a:cubicBezTo>
                  <a:cubicBezTo>
                    <a:pt x="13578" y="10266"/>
                    <a:pt x="13894" y="10108"/>
                    <a:pt x="14241" y="9935"/>
                  </a:cubicBezTo>
                  <a:cubicBezTo>
                    <a:pt x="14257" y="9872"/>
                    <a:pt x="14273" y="9792"/>
                    <a:pt x="14288" y="9697"/>
                  </a:cubicBezTo>
                  <a:cubicBezTo>
                    <a:pt x="14305" y="9539"/>
                    <a:pt x="14415" y="9461"/>
                    <a:pt x="14541" y="9444"/>
                  </a:cubicBezTo>
                  <a:cubicBezTo>
                    <a:pt x="14605" y="9433"/>
                    <a:pt x="14671" y="9430"/>
                    <a:pt x="14738" y="9430"/>
                  </a:cubicBezTo>
                  <a:cubicBezTo>
                    <a:pt x="14813" y="9430"/>
                    <a:pt x="14889" y="9434"/>
                    <a:pt x="14963" y="9434"/>
                  </a:cubicBezTo>
                  <a:cubicBezTo>
                    <a:pt x="15002" y="9434"/>
                    <a:pt x="15041" y="9433"/>
                    <a:pt x="15078" y="9429"/>
                  </a:cubicBezTo>
                  <a:cubicBezTo>
                    <a:pt x="15221" y="9413"/>
                    <a:pt x="15379" y="9429"/>
                    <a:pt x="15474" y="9350"/>
                  </a:cubicBezTo>
                  <a:cubicBezTo>
                    <a:pt x="15759" y="9082"/>
                    <a:pt x="16138" y="9065"/>
                    <a:pt x="16469" y="8955"/>
                  </a:cubicBezTo>
                  <a:cubicBezTo>
                    <a:pt x="17125" y="8736"/>
                    <a:pt x="17751" y="8487"/>
                    <a:pt x="18315" y="8115"/>
                  </a:cubicBezTo>
                  <a:lnTo>
                    <a:pt x="18315" y="8115"/>
                  </a:lnTo>
                  <a:cubicBezTo>
                    <a:pt x="18316" y="8115"/>
                    <a:pt x="18318" y="8116"/>
                    <a:pt x="18319" y="8117"/>
                  </a:cubicBezTo>
                  <a:cubicBezTo>
                    <a:pt x="18429" y="8054"/>
                    <a:pt x="18556" y="7990"/>
                    <a:pt x="18682" y="7927"/>
                  </a:cubicBezTo>
                  <a:cubicBezTo>
                    <a:pt x="19015" y="7786"/>
                    <a:pt x="19331" y="7596"/>
                    <a:pt x="19678" y="7485"/>
                  </a:cubicBezTo>
                  <a:cubicBezTo>
                    <a:pt x="19742" y="7465"/>
                    <a:pt x="19804" y="7457"/>
                    <a:pt x="19866" y="7457"/>
                  </a:cubicBezTo>
                  <a:cubicBezTo>
                    <a:pt x="20158" y="7457"/>
                    <a:pt x="20437" y="7639"/>
                    <a:pt x="20737" y="7691"/>
                  </a:cubicBezTo>
                  <a:cubicBezTo>
                    <a:pt x="20791" y="7697"/>
                    <a:pt x="20845" y="7700"/>
                    <a:pt x="20898" y="7700"/>
                  </a:cubicBezTo>
                  <a:cubicBezTo>
                    <a:pt x="21122" y="7700"/>
                    <a:pt x="21333" y="7644"/>
                    <a:pt x="21512" y="7516"/>
                  </a:cubicBezTo>
                  <a:cubicBezTo>
                    <a:pt x="21758" y="7313"/>
                    <a:pt x="22033" y="7230"/>
                    <a:pt x="22334" y="7230"/>
                  </a:cubicBezTo>
                  <a:cubicBezTo>
                    <a:pt x="22360" y="7230"/>
                    <a:pt x="22386" y="7231"/>
                    <a:pt x="22412" y="7232"/>
                  </a:cubicBezTo>
                  <a:cubicBezTo>
                    <a:pt x="22445" y="7235"/>
                    <a:pt x="22478" y="7237"/>
                    <a:pt x="22509" y="7237"/>
                  </a:cubicBezTo>
                  <a:cubicBezTo>
                    <a:pt x="22761" y="7237"/>
                    <a:pt x="22952" y="7123"/>
                    <a:pt x="23092" y="6884"/>
                  </a:cubicBezTo>
                  <a:cubicBezTo>
                    <a:pt x="23219" y="6694"/>
                    <a:pt x="23377" y="6553"/>
                    <a:pt x="23598" y="6441"/>
                  </a:cubicBezTo>
                  <a:cubicBezTo>
                    <a:pt x="23704" y="6394"/>
                    <a:pt x="23798" y="6369"/>
                    <a:pt x="23881" y="6369"/>
                  </a:cubicBezTo>
                  <a:close/>
                  <a:moveTo>
                    <a:pt x="24999" y="11146"/>
                  </a:moveTo>
                  <a:cubicBezTo>
                    <a:pt x="25126" y="11146"/>
                    <a:pt x="25260" y="11186"/>
                    <a:pt x="25400" y="11263"/>
                  </a:cubicBezTo>
                  <a:cubicBezTo>
                    <a:pt x="25258" y="11532"/>
                    <a:pt x="25065" y="11712"/>
                    <a:pt x="24775" y="11712"/>
                  </a:cubicBezTo>
                  <a:cubicBezTo>
                    <a:pt x="24742" y="11712"/>
                    <a:pt x="24708" y="11710"/>
                    <a:pt x="24673" y="11705"/>
                  </a:cubicBezTo>
                  <a:cubicBezTo>
                    <a:pt x="24593" y="11689"/>
                    <a:pt x="24483" y="11642"/>
                    <a:pt x="24467" y="11579"/>
                  </a:cubicBezTo>
                  <a:cubicBezTo>
                    <a:pt x="24435" y="11516"/>
                    <a:pt x="24498" y="11404"/>
                    <a:pt x="24546" y="11341"/>
                  </a:cubicBezTo>
                  <a:cubicBezTo>
                    <a:pt x="24687" y="11209"/>
                    <a:pt x="24838" y="11146"/>
                    <a:pt x="24999" y="11146"/>
                  </a:cubicBezTo>
                  <a:close/>
                  <a:moveTo>
                    <a:pt x="11825" y="11718"/>
                  </a:moveTo>
                  <a:cubicBezTo>
                    <a:pt x="11889" y="11718"/>
                    <a:pt x="11985" y="11789"/>
                    <a:pt x="12029" y="11847"/>
                  </a:cubicBezTo>
                  <a:cubicBezTo>
                    <a:pt x="12107" y="11926"/>
                    <a:pt x="12029" y="12131"/>
                    <a:pt x="11902" y="12163"/>
                  </a:cubicBezTo>
                  <a:cubicBezTo>
                    <a:pt x="11776" y="12211"/>
                    <a:pt x="11649" y="12258"/>
                    <a:pt x="11523" y="12289"/>
                  </a:cubicBezTo>
                  <a:cubicBezTo>
                    <a:pt x="11443" y="12321"/>
                    <a:pt x="11348" y="12321"/>
                    <a:pt x="11254" y="12337"/>
                  </a:cubicBezTo>
                  <a:cubicBezTo>
                    <a:pt x="11207" y="12289"/>
                    <a:pt x="11096" y="12243"/>
                    <a:pt x="11096" y="12179"/>
                  </a:cubicBezTo>
                  <a:cubicBezTo>
                    <a:pt x="11080" y="12116"/>
                    <a:pt x="11127" y="11990"/>
                    <a:pt x="11190" y="11973"/>
                  </a:cubicBezTo>
                  <a:cubicBezTo>
                    <a:pt x="11396" y="11863"/>
                    <a:pt x="11601" y="11784"/>
                    <a:pt x="11807" y="11720"/>
                  </a:cubicBezTo>
                  <a:cubicBezTo>
                    <a:pt x="11813" y="11719"/>
                    <a:pt x="11819" y="11718"/>
                    <a:pt x="11825" y="11718"/>
                  </a:cubicBezTo>
                  <a:close/>
                  <a:moveTo>
                    <a:pt x="11064" y="12985"/>
                  </a:moveTo>
                  <a:cubicBezTo>
                    <a:pt x="11032" y="13001"/>
                    <a:pt x="10986" y="13016"/>
                    <a:pt x="10954" y="13016"/>
                  </a:cubicBezTo>
                  <a:cubicBezTo>
                    <a:pt x="10947" y="13016"/>
                    <a:pt x="10939" y="13016"/>
                    <a:pt x="10932" y="13015"/>
                  </a:cubicBezTo>
                  <a:lnTo>
                    <a:pt x="10932" y="13015"/>
                  </a:lnTo>
                  <a:cubicBezTo>
                    <a:pt x="10977" y="13005"/>
                    <a:pt x="11024" y="12995"/>
                    <a:pt x="11064" y="12985"/>
                  </a:cubicBezTo>
                  <a:close/>
                  <a:moveTo>
                    <a:pt x="23076" y="12369"/>
                  </a:moveTo>
                  <a:cubicBezTo>
                    <a:pt x="23107" y="12369"/>
                    <a:pt x="23155" y="12401"/>
                    <a:pt x="23187" y="12432"/>
                  </a:cubicBezTo>
                  <a:cubicBezTo>
                    <a:pt x="23202" y="12464"/>
                    <a:pt x="23234" y="12511"/>
                    <a:pt x="23219" y="12542"/>
                  </a:cubicBezTo>
                  <a:cubicBezTo>
                    <a:pt x="23124" y="12700"/>
                    <a:pt x="23061" y="12922"/>
                    <a:pt x="22918" y="12985"/>
                  </a:cubicBezTo>
                  <a:cubicBezTo>
                    <a:pt x="22317" y="13301"/>
                    <a:pt x="21685" y="13570"/>
                    <a:pt x="21069" y="13838"/>
                  </a:cubicBezTo>
                  <a:cubicBezTo>
                    <a:pt x="21067" y="13840"/>
                    <a:pt x="21064" y="13840"/>
                    <a:pt x="21061" y="13840"/>
                  </a:cubicBezTo>
                  <a:cubicBezTo>
                    <a:pt x="21025" y="13840"/>
                    <a:pt x="20951" y="13754"/>
                    <a:pt x="20863" y="13680"/>
                  </a:cubicBezTo>
                  <a:cubicBezTo>
                    <a:pt x="21432" y="13191"/>
                    <a:pt x="22017" y="12780"/>
                    <a:pt x="22665" y="12447"/>
                  </a:cubicBezTo>
                  <a:cubicBezTo>
                    <a:pt x="22791" y="12384"/>
                    <a:pt x="22934" y="12384"/>
                    <a:pt x="23076" y="12369"/>
                  </a:cubicBezTo>
                  <a:close/>
                  <a:moveTo>
                    <a:pt x="10847" y="13034"/>
                  </a:moveTo>
                  <a:cubicBezTo>
                    <a:pt x="10909" y="13133"/>
                    <a:pt x="10990" y="13233"/>
                    <a:pt x="11032" y="13332"/>
                  </a:cubicBezTo>
                  <a:cubicBezTo>
                    <a:pt x="11049" y="13396"/>
                    <a:pt x="11001" y="13522"/>
                    <a:pt x="10954" y="13554"/>
                  </a:cubicBezTo>
                  <a:cubicBezTo>
                    <a:pt x="10779" y="13617"/>
                    <a:pt x="10606" y="13665"/>
                    <a:pt x="10432" y="13680"/>
                  </a:cubicBezTo>
                  <a:cubicBezTo>
                    <a:pt x="9894" y="13743"/>
                    <a:pt x="9373" y="13855"/>
                    <a:pt x="8931" y="14234"/>
                  </a:cubicBezTo>
                  <a:cubicBezTo>
                    <a:pt x="8804" y="14344"/>
                    <a:pt x="8630" y="14424"/>
                    <a:pt x="8457" y="14439"/>
                  </a:cubicBezTo>
                  <a:cubicBezTo>
                    <a:pt x="7955" y="14502"/>
                    <a:pt x="7547" y="14798"/>
                    <a:pt x="7062" y="14910"/>
                  </a:cubicBezTo>
                  <a:lnTo>
                    <a:pt x="7062" y="14910"/>
                  </a:lnTo>
                  <a:cubicBezTo>
                    <a:pt x="7103" y="14795"/>
                    <a:pt x="7133" y="14680"/>
                    <a:pt x="7176" y="14565"/>
                  </a:cubicBezTo>
                  <a:cubicBezTo>
                    <a:pt x="7271" y="14360"/>
                    <a:pt x="7397" y="14171"/>
                    <a:pt x="7635" y="14108"/>
                  </a:cubicBezTo>
                  <a:cubicBezTo>
                    <a:pt x="7888" y="14044"/>
                    <a:pt x="8141" y="13950"/>
                    <a:pt x="8409" y="13918"/>
                  </a:cubicBezTo>
                  <a:cubicBezTo>
                    <a:pt x="8693" y="13886"/>
                    <a:pt x="8899" y="13823"/>
                    <a:pt x="8994" y="13491"/>
                  </a:cubicBezTo>
                  <a:cubicBezTo>
                    <a:pt x="9041" y="13286"/>
                    <a:pt x="9294" y="13159"/>
                    <a:pt x="9515" y="13143"/>
                  </a:cubicBezTo>
                  <a:cubicBezTo>
                    <a:pt x="9954" y="13080"/>
                    <a:pt x="10408" y="13065"/>
                    <a:pt x="10847" y="13034"/>
                  </a:cubicBezTo>
                  <a:close/>
                  <a:moveTo>
                    <a:pt x="7856" y="19039"/>
                  </a:moveTo>
                  <a:cubicBezTo>
                    <a:pt x="7919" y="19070"/>
                    <a:pt x="8014" y="19102"/>
                    <a:pt x="8046" y="19165"/>
                  </a:cubicBezTo>
                  <a:cubicBezTo>
                    <a:pt x="8077" y="19228"/>
                    <a:pt x="8061" y="19323"/>
                    <a:pt x="8061" y="19402"/>
                  </a:cubicBezTo>
                  <a:cubicBezTo>
                    <a:pt x="8061" y="19499"/>
                    <a:pt x="8025" y="19547"/>
                    <a:pt x="7962" y="19547"/>
                  </a:cubicBezTo>
                  <a:cubicBezTo>
                    <a:pt x="7954" y="19547"/>
                    <a:pt x="7944" y="19546"/>
                    <a:pt x="7935" y="19545"/>
                  </a:cubicBezTo>
                  <a:cubicBezTo>
                    <a:pt x="7888" y="19545"/>
                    <a:pt x="7856" y="19496"/>
                    <a:pt x="7840" y="19465"/>
                  </a:cubicBezTo>
                  <a:cubicBezTo>
                    <a:pt x="7808" y="19402"/>
                    <a:pt x="7761" y="19307"/>
                    <a:pt x="7761" y="19244"/>
                  </a:cubicBezTo>
                  <a:cubicBezTo>
                    <a:pt x="7761" y="19165"/>
                    <a:pt x="7825" y="19102"/>
                    <a:pt x="7856" y="19039"/>
                  </a:cubicBezTo>
                  <a:close/>
                  <a:moveTo>
                    <a:pt x="69353" y="19545"/>
                  </a:moveTo>
                  <a:lnTo>
                    <a:pt x="69353" y="19545"/>
                  </a:lnTo>
                  <a:cubicBezTo>
                    <a:pt x="69438" y="19558"/>
                    <a:pt x="69435" y="19585"/>
                    <a:pt x="69341" y="19625"/>
                  </a:cubicBezTo>
                  <a:lnTo>
                    <a:pt x="69341" y="19625"/>
                  </a:lnTo>
                  <a:cubicBezTo>
                    <a:pt x="69345" y="19598"/>
                    <a:pt x="69353" y="19567"/>
                    <a:pt x="69353" y="19545"/>
                  </a:cubicBezTo>
                  <a:close/>
                  <a:moveTo>
                    <a:pt x="68545" y="19174"/>
                  </a:moveTo>
                  <a:cubicBezTo>
                    <a:pt x="68562" y="19174"/>
                    <a:pt x="68578" y="19176"/>
                    <a:pt x="68594" y="19180"/>
                  </a:cubicBezTo>
                  <a:cubicBezTo>
                    <a:pt x="68752" y="19212"/>
                    <a:pt x="68942" y="19260"/>
                    <a:pt x="69085" y="19355"/>
                  </a:cubicBezTo>
                  <a:cubicBezTo>
                    <a:pt x="69173" y="19414"/>
                    <a:pt x="69234" y="19541"/>
                    <a:pt x="69319" y="19634"/>
                  </a:cubicBezTo>
                  <a:lnTo>
                    <a:pt x="69319" y="19634"/>
                  </a:lnTo>
                  <a:cubicBezTo>
                    <a:pt x="69315" y="19636"/>
                    <a:pt x="69311" y="19638"/>
                    <a:pt x="69306" y="19639"/>
                  </a:cubicBezTo>
                  <a:cubicBezTo>
                    <a:pt x="69401" y="19718"/>
                    <a:pt x="69511" y="19797"/>
                    <a:pt x="69606" y="19892"/>
                  </a:cubicBezTo>
                  <a:cubicBezTo>
                    <a:pt x="69669" y="19955"/>
                    <a:pt x="69780" y="20019"/>
                    <a:pt x="69780" y="20065"/>
                  </a:cubicBezTo>
                  <a:cubicBezTo>
                    <a:pt x="69749" y="20651"/>
                    <a:pt x="70112" y="21157"/>
                    <a:pt x="70143" y="21726"/>
                  </a:cubicBezTo>
                  <a:cubicBezTo>
                    <a:pt x="70143" y="21763"/>
                    <a:pt x="70133" y="21791"/>
                    <a:pt x="70130" y="21826"/>
                  </a:cubicBezTo>
                  <a:lnTo>
                    <a:pt x="70130" y="21826"/>
                  </a:lnTo>
                  <a:cubicBezTo>
                    <a:pt x="70045" y="21800"/>
                    <a:pt x="69963" y="21782"/>
                    <a:pt x="69907" y="21726"/>
                  </a:cubicBezTo>
                  <a:cubicBezTo>
                    <a:pt x="69321" y="21172"/>
                    <a:pt x="68864" y="20524"/>
                    <a:pt x="68405" y="19861"/>
                  </a:cubicBezTo>
                  <a:cubicBezTo>
                    <a:pt x="68326" y="19766"/>
                    <a:pt x="68310" y="19623"/>
                    <a:pt x="68263" y="19496"/>
                  </a:cubicBezTo>
                  <a:cubicBezTo>
                    <a:pt x="68220" y="19368"/>
                    <a:pt x="68385" y="19174"/>
                    <a:pt x="68545" y="19174"/>
                  </a:cubicBezTo>
                  <a:close/>
                  <a:moveTo>
                    <a:pt x="5011" y="22200"/>
                  </a:moveTo>
                  <a:cubicBezTo>
                    <a:pt x="5043" y="22200"/>
                    <a:pt x="5058" y="22231"/>
                    <a:pt x="5090" y="22247"/>
                  </a:cubicBezTo>
                  <a:cubicBezTo>
                    <a:pt x="5058" y="22263"/>
                    <a:pt x="5011" y="22295"/>
                    <a:pt x="4980" y="22295"/>
                  </a:cubicBezTo>
                  <a:cubicBezTo>
                    <a:pt x="4885" y="22295"/>
                    <a:pt x="4805" y="22278"/>
                    <a:pt x="4727" y="22278"/>
                  </a:cubicBezTo>
                  <a:cubicBezTo>
                    <a:pt x="4727" y="22247"/>
                    <a:pt x="4742" y="22215"/>
                    <a:pt x="4758" y="22215"/>
                  </a:cubicBezTo>
                  <a:cubicBezTo>
                    <a:pt x="4837" y="22200"/>
                    <a:pt x="4932" y="22200"/>
                    <a:pt x="5011" y="22200"/>
                  </a:cubicBezTo>
                  <a:close/>
                  <a:moveTo>
                    <a:pt x="4254" y="23036"/>
                  </a:moveTo>
                  <a:cubicBezTo>
                    <a:pt x="4373" y="23036"/>
                    <a:pt x="4495" y="23057"/>
                    <a:pt x="4615" y="23100"/>
                  </a:cubicBezTo>
                  <a:cubicBezTo>
                    <a:pt x="4679" y="23116"/>
                    <a:pt x="4710" y="23226"/>
                    <a:pt x="4758" y="23306"/>
                  </a:cubicBezTo>
                  <a:cubicBezTo>
                    <a:pt x="4710" y="23369"/>
                    <a:pt x="4695" y="23464"/>
                    <a:pt x="4632" y="23511"/>
                  </a:cubicBezTo>
                  <a:cubicBezTo>
                    <a:pt x="4284" y="23732"/>
                    <a:pt x="3888" y="23780"/>
                    <a:pt x="3494" y="23780"/>
                  </a:cubicBezTo>
                  <a:cubicBezTo>
                    <a:pt x="3462" y="23780"/>
                    <a:pt x="3414" y="23637"/>
                    <a:pt x="3399" y="23559"/>
                  </a:cubicBezTo>
                  <a:cubicBezTo>
                    <a:pt x="3399" y="23527"/>
                    <a:pt x="3414" y="23479"/>
                    <a:pt x="3446" y="23448"/>
                  </a:cubicBezTo>
                  <a:cubicBezTo>
                    <a:pt x="3642" y="23184"/>
                    <a:pt x="3937" y="23036"/>
                    <a:pt x="4254" y="23036"/>
                  </a:cubicBezTo>
                  <a:close/>
                  <a:moveTo>
                    <a:pt x="11333" y="24191"/>
                  </a:moveTo>
                  <a:cubicBezTo>
                    <a:pt x="11348" y="24223"/>
                    <a:pt x="11396" y="24254"/>
                    <a:pt x="11396" y="24301"/>
                  </a:cubicBezTo>
                  <a:cubicBezTo>
                    <a:pt x="11396" y="24476"/>
                    <a:pt x="11333" y="24539"/>
                    <a:pt x="11190" y="24539"/>
                  </a:cubicBezTo>
                  <a:cubicBezTo>
                    <a:pt x="11144" y="24491"/>
                    <a:pt x="11096" y="24444"/>
                    <a:pt x="11064" y="24396"/>
                  </a:cubicBezTo>
                  <a:cubicBezTo>
                    <a:pt x="11144" y="24333"/>
                    <a:pt x="11238" y="24254"/>
                    <a:pt x="11333" y="24191"/>
                  </a:cubicBezTo>
                  <a:close/>
                  <a:moveTo>
                    <a:pt x="3845" y="24450"/>
                  </a:moveTo>
                  <a:cubicBezTo>
                    <a:pt x="3858" y="24450"/>
                    <a:pt x="3873" y="24453"/>
                    <a:pt x="3888" y="24459"/>
                  </a:cubicBezTo>
                  <a:cubicBezTo>
                    <a:pt x="3888" y="24459"/>
                    <a:pt x="3888" y="24539"/>
                    <a:pt x="3873" y="24539"/>
                  </a:cubicBezTo>
                  <a:cubicBezTo>
                    <a:pt x="3842" y="24571"/>
                    <a:pt x="3810" y="24571"/>
                    <a:pt x="3762" y="24586"/>
                  </a:cubicBezTo>
                  <a:cubicBezTo>
                    <a:pt x="3762" y="24498"/>
                    <a:pt x="3793" y="24450"/>
                    <a:pt x="3845" y="24450"/>
                  </a:cubicBezTo>
                  <a:close/>
                  <a:moveTo>
                    <a:pt x="3762" y="24586"/>
                  </a:moveTo>
                  <a:lnTo>
                    <a:pt x="3762" y="24586"/>
                  </a:lnTo>
                  <a:cubicBezTo>
                    <a:pt x="3778" y="24933"/>
                    <a:pt x="3589" y="25171"/>
                    <a:pt x="3288" y="25313"/>
                  </a:cubicBezTo>
                  <a:cubicBezTo>
                    <a:pt x="3256" y="25313"/>
                    <a:pt x="3193" y="25298"/>
                    <a:pt x="3178" y="25266"/>
                  </a:cubicBezTo>
                  <a:cubicBezTo>
                    <a:pt x="3146" y="25250"/>
                    <a:pt x="3115" y="25186"/>
                    <a:pt x="3115" y="25155"/>
                  </a:cubicBezTo>
                  <a:cubicBezTo>
                    <a:pt x="3209" y="24823"/>
                    <a:pt x="3399" y="24602"/>
                    <a:pt x="3762" y="24586"/>
                  </a:cubicBezTo>
                  <a:close/>
                  <a:moveTo>
                    <a:pt x="2198" y="25408"/>
                  </a:moveTo>
                  <a:cubicBezTo>
                    <a:pt x="2498" y="25645"/>
                    <a:pt x="2529" y="25961"/>
                    <a:pt x="2592" y="26246"/>
                  </a:cubicBezTo>
                  <a:cubicBezTo>
                    <a:pt x="2624" y="26372"/>
                    <a:pt x="2561" y="26530"/>
                    <a:pt x="2514" y="26640"/>
                  </a:cubicBezTo>
                  <a:cubicBezTo>
                    <a:pt x="2482" y="26704"/>
                    <a:pt x="2371" y="26767"/>
                    <a:pt x="2293" y="26767"/>
                  </a:cubicBezTo>
                  <a:cubicBezTo>
                    <a:pt x="2213" y="26767"/>
                    <a:pt x="2118" y="26688"/>
                    <a:pt x="2087" y="26625"/>
                  </a:cubicBezTo>
                  <a:cubicBezTo>
                    <a:pt x="2040" y="26499"/>
                    <a:pt x="2008" y="26356"/>
                    <a:pt x="2023" y="26229"/>
                  </a:cubicBezTo>
                  <a:cubicBezTo>
                    <a:pt x="2071" y="25961"/>
                    <a:pt x="2135" y="25692"/>
                    <a:pt x="2198" y="25408"/>
                  </a:cubicBezTo>
                  <a:close/>
                  <a:moveTo>
                    <a:pt x="68390" y="28094"/>
                  </a:moveTo>
                  <a:lnTo>
                    <a:pt x="68405" y="28189"/>
                  </a:lnTo>
                  <a:lnTo>
                    <a:pt x="68405" y="28189"/>
                  </a:lnTo>
                  <a:lnTo>
                    <a:pt x="68326" y="28174"/>
                  </a:lnTo>
                  <a:lnTo>
                    <a:pt x="68390" y="28094"/>
                  </a:lnTo>
                  <a:close/>
                  <a:moveTo>
                    <a:pt x="5422" y="29327"/>
                  </a:moveTo>
                  <a:lnTo>
                    <a:pt x="5406" y="29407"/>
                  </a:lnTo>
                  <a:lnTo>
                    <a:pt x="5343" y="29344"/>
                  </a:lnTo>
                  <a:lnTo>
                    <a:pt x="5422" y="29327"/>
                  </a:lnTo>
                  <a:close/>
                  <a:moveTo>
                    <a:pt x="22922" y="27992"/>
                  </a:moveTo>
                  <a:cubicBezTo>
                    <a:pt x="23077" y="27992"/>
                    <a:pt x="23125" y="28078"/>
                    <a:pt x="23219" y="28411"/>
                  </a:cubicBezTo>
                  <a:cubicBezTo>
                    <a:pt x="23282" y="28474"/>
                    <a:pt x="23360" y="28522"/>
                    <a:pt x="23423" y="28585"/>
                  </a:cubicBezTo>
                  <a:cubicBezTo>
                    <a:pt x="23724" y="28948"/>
                    <a:pt x="23661" y="29344"/>
                    <a:pt x="23250" y="29565"/>
                  </a:cubicBezTo>
                  <a:cubicBezTo>
                    <a:pt x="23092" y="29643"/>
                    <a:pt x="22934" y="29707"/>
                    <a:pt x="22776" y="29770"/>
                  </a:cubicBezTo>
                  <a:cubicBezTo>
                    <a:pt x="22752" y="29779"/>
                    <a:pt x="22728" y="29784"/>
                    <a:pt x="22704" y="29784"/>
                  </a:cubicBezTo>
                  <a:cubicBezTo>
                    <a:pt x="22573" y="29784"/>
                    <a:pt x="22458" y="29646"/>
                    <a:pt x="22444" y="29485"/>
                  </a:cubicBezTo>
                  <a:cubicBezTo>
                    <a:pt x="22444" y="29390"/>
                    <a:pt x="22460" y="29296"/>
                    <a:pt x="22460" y="29217"/>
                  </a:cubicBezTo>
                  <a:cubicBezTo>
                    <a:pt x="22144" y="29217"/>
                    <a:pt x="21828" y="29217"/>
                    <a:pt x="21512" y="29201"/>
                  </a:cubicBezTo>
                  <a:cubicBezTo>
                    <a:pt x="21242" y="29186"/>
                    <a:pt x="21101" y="29091"/>
                    <a:pt x="21101" y="28948"/>
                  </a:cubicBezTo>
                  <a:cubicBezTo>
                    <a:pt x="21084" y="28743"/>
                    <a:pt x="21227" y="28632"/>
                    <a:pt x="21337" y="28505"/>
                  </a:cubicBezTo>
                  <a:cubicBezTo>
                    <a:pt x="21527" y="28316"/>
                    <a:pt x="21748" y="28158"/>
                    <a:pt x="22033" y="28126"/>
                  </a:cubicBezTo>
                  <a:cubicBezTo>
                    <a:pt x="22302" y="28079"/>
                    <a:pt x="22555" y="28031"/>
                    <a:pt x="22823" y="28000"/>
                  </a:cubicBezTo>
                  <a:cubicBezTo>
                    <a:pt x="22860" y="27995"/>
                    <a:pt x="22893" y="27992"/>
                    <a:pt x="22922" y="27992"/>
                  </a:cubicBezTo>
                  <a:close/>
                  <a:moveTo>
                    <a:pt x="20437" y="29786"/>
                  </a:moveTo>
                  <a:cubicBezTo>
                    <a:pt x="20500" y="29849"/>
                    <a:pt x="20658" y="29928"/>
                    <a:pt x="20673" y="30007"/>
                  </a:cubicBezTo>
                  <a:cubicBezTo>
                    <a:pt x="20721" y="30560"/>
                    <a:pt x="20532" y="30813"/>
                    <a:pt x="19994" y="30956"/>
                  </a:cubicBezTo>
                  <a:cubicBezTo>
                    <a:pt x="19978" y="30962"/>
                    <a:pt x="19961" y="30965"/>
                    <a:pt x="19944" y="30965"/>
                  </a:cubicBezTo>
                  <a:cubicBezTo>
                    <a:pt x="19837" y="30965"/>
                    <a:pt x="19746" y="30844"/>
                    <a:pt x="19773" y="30735"/>
                  </a:cubicBezTo>
                  <a:cubicBezTo>
                    <a:pt x="19820" y="30370"/>
                    <a:pt x="20041" y="30102"/>
                    <a:pt x="20279" y="29849"/>
                  </a:cubicBezTo>
                  <a:cubicBezTo>
                    <a:pt x="20294" y="29818"/>
                    <a:pt x="20357" y="29818"/>
                    <a:pt x="20437" y="29786"/>
                  </a:cubicBezTo>
                  <a:close/>
                  <a:moveTo>
                    <a:pt x="70758" y="33134"/>
                  </a:moveTo>
                  <a:cubicBezTo>
                    <a:pt x="70769" y="33134"/>
                    <a:pt x="70780" y="33135"/>
                    <a:pt x="70792" y="33137"/>
                  </a:cubicBezTo>
                  <a:cubicBezTo>
                    <a:pt x="70824" y="33137"/>
                    <a:pt x="70870" y="33200"/>
                    <a:pt x="70870" y="33215"/>
                  </a:cubicBezTo>
                  <a:cubicBezTo>
                    <a:pt x="70870" y="33247"/>
                    <a:pt x="70824" y="33278"/>
                    <a:pt x="70792" y="33310"/>
                  </a:cubicBezTo>
                  <a:cubicBezTo>
                    <a:pt x="70760" y="33295"/>
                    <a:pt x="70697" y="33295"/>
                    <a:pt x="70681" y="33263"/>
                  </a:cubicBezTo>
                  <a:cubicBezTo>
                    <a:pt x="70639" y="33192"/>
                    <a:pt x="70672" y="33134"/>
                    <a:pt x="70758" y="33134"/>
                  </a:cubicBezTo>
                  <a:close/>
                  <a:moveTo>
                    <a:pt x="2022" y="33227"/>
                  </a:moveTo>
                  <a:cubicBezTo>
                    <a:pt x="2094" y="33227"/>
                    <a:pt x="2178" y="33256"/>
                    <a:pt x="2230" y="33295"/>
                  </a:cubicBezTo>
                  <a:cubicBezTo>
                    <a:pt x="2403" y="33453"/>
                    <a:pt x="2403" y="33864"/>
                    <a:pt x="2230" y="34022"/>
                  </a:cubicBezTo>
                  <a:cubicBezTo>
                    <a:pt x="2213" y="34054"/>
                    <a:pt x="2166" y="34054"/>
                    <a:pt x="2118" y="34069"/>
                  </a:cubicBezTo>
                  <a:cubicBezTo>
                    <a:pt x="2101" y="34071"/>
                    <a:pt x="2083" y="34072"/>
                    <a:pt x="2065" y="34072"/>
                  </a:cubicBezTo>
                  <a:cubicBezTo>
                    <a:pt x="1860" y="34072"/>
                    <a:pt x="1658" y="33912"/>
                    <a:pt x="1629" y="33737"/>
                  </a:cubicBezTo>
                  <a:cubicBezTo>
                    <a:pt x="1597" y="33531"/>
                    <a:pt x="1755" y="33278"/>
                    <a:pt x="1977" y="33232"/>
                  </a:cubicBezTo>
                  <a:cubicBezTo>
                    <a:pt x="1991" y="33229"/>
                    <a:pt x="2006" y="33227"/>
                    <a:pt x="2022" y="33227"/>
                  </a:cubicBezTo>
                  <a:close/>
                  <a:moveTo>
                    <a:pt x="66969" y="34043"/>
                  </a:moveTo>
                  <a:cubicBezTo>
                    <a:pt x="66991" y="34043"/>
                    <a:pt x="67012" y="34051"/>
                    <a:pt x="67030" y="34069"/>
                  </a:cubicBezTo>
                  <a:cubicBezTo>
                    <a:pt x="67094" y="34117"/>
                    <a:pt x="67109" y="34212"/>
                    <a:pt x="67140" y="34290"/>
                  </a:cubicBezTo>
                  <a:cubicBezTo>
                    <a:pt x="67109" y="34370"/>
                    <a:pt x="67077" y="34448"/>
                    <a:pt x="67030" y="34511"/>
                  </a:cubicBezTo>
                  <a:cubicBezTo>
                    <a:pt x="67014" y="34543"/>
                    <a:pt x="66951" y="34559"/>
                    <a:pt x="66919" y="34559"/>
                  </a:cubicBezTo>
                  <a:cubicBezTo>
                    <a:pt x="66824" y="34559"/>
                    <a:pt x="66761" y="34496"/>
                    <a:pt x="66761" y="34401"/>
                  </a:cubicBezTo>
                  <a:cubicBezTo>
                    <a:pt x="66761" y="34353"/>
                    <a:pt x="66761" y="34306"/>
                    <a:pt x="66777" y="34275"/>
                  </a:cubicBezTo>
                  <a:cubicBezTo>
                    <a:pt x="66802" y="34140"/>
                    <a:pt x="66893" y="34043"/>
                    <a:pt x="66969" y="34043"/>
                  </a:cubicBezTo>
                  <a:close/>
                  <a:moveTo>
                    <a:pt x="66967" y="35223"/>
                  </a:moveTo>
                  <a:cubicBezTo>
                    <a:pt x="67362" y="35491"/>
                    <a:pt x="67220" y="35792"/>
                    <a:pt x="66887" y="35871"/>
                  </a:cubicBezTo>
                  <a:cubicBezTo>
                    <a:pt x="66809" y="35902"/>
                    <a:pt x="66714" y="35919"/>
                    <a:pt x="66635" y="35919"/>
                  </a:cubicBezTo>
                  <a:cubicBezTo>
                    <a:pt x="66588" y="35919"/>
                    <a:pt x="66525" y="35902"/>
                    <a:pt x="66525" y="35887"/>
                  </a:cubicBezTo>
                  <a:cubicBezTo>
                    <a:pt x="66493" y="35807"/>
                    <a:pt x="66493" y="35729"/>
                    <a:pt x="66493" y="35666"/>
                  </a:cubicBezTo>
                  <a:cubicBezTo>
                    <a:pt x="66493" y="35618"/>
                    <a:pt x="66540" y="35586"/>
                    <a:pt x="66571" y="35571"/>
                  </a:cubicBezTo>
                  <a:cubicBezTo>
                    <a:pt x="66714" y="35444"/>
                    <a:pt x="66841" y="35333"/>
                    <a:pt x="66967" y="35223"/>
                  </a:cubicBezTo>
                  <a:close/>
                  <a:moveTo>
                    <a:pt x="22286" y="30718"/>
                  </a:moveTo>
                  <a:cubicBezTo>
                    <a:pt x="22317" y="30718"/>
                    <a:pt x="22380" y="30735"/>
                    <a:pt x="22412" y="30750"/>
                  </a:cubicBezTo>
                  <a:cubicBezTo>
                    <a:pt x="22492" y="30798"/>
                    <a:pt x="22492" y="30876"/>
                    <a:pt x="22428" y="30987"/>
                  </a:cubicBezTo>
                  <a:cubicBezTo>
                    <a:pt x="22317" y="31192"/>
                    <a:pt x="22176" y="31367"/>
                    <a:pt x="21969" y="31462"/>
                  </a:cubicBezTo>
                  <a:cubicBezTo>
                    <a:pt x="21558" y="31635"/>
                    <a:pt x="21354" y="31982"/>
                    <a:pt x="21196" y="32378"/>
                  </a:cubicBezTo>
                  <a:cubicBezTo>
                    <a:pt x="21101" y="32583"/>
                    <a:pt x="21038" y="32821"/>
                    <a:pt x="20895" y="32979"/>
                  </a:cubicBezTo>
                  <a:cubicBezTo>
                    <a:pt x="20484" y="33405"/>
                    <a:pt x="20326" y="33911"/>
                    <a:pt x="20247" y="34448"/>
                  </a:cubicBezTo>
                  <a:cubicBezTo>
                    <a:pt x="20199" y="34717"/>
                    <a:pt x="20121" y="35002"/>
                    <a:pt x="20010" y="35238"/>
                  </a:cubicBezTo>
                  <a:cubicBezTo>
                    <a:pt x="19931" y="35444"/>
                    <a:pt x="19788" y="35634"/>
                    <a:pt x="19647" y="35807"/>
                  </a:cubicBezTo>
                  <a:cubicBezTo>
                    <a:pt x="19551" y="35934"/>
                    <a:pt x="19386" y="36004"/>
                    <a:pt x="19235" y="36004"/>
                  </a:cubicBezTo>
                  <a:cubicBezTo>
                    <a:pt x="19160" y="36004"/>
                    <a:pt x="19088" y="35987"/>
                    <a:pt x="19030" y="35950"/>
                  </a:cubicBezTo>
                  <a:cubicBezTo>
                    <a:pt x="18650" y="35697"/>
                    <a:pt x="18256" y="35460"/>
                    <a:pt x="17923" y="35160"/>
                  </a:cubicBezTo>
                  <a:cubicBezTo>
                    <a:pt x="17765" y="35033"/>
                    <a:pt x="17718" y="34764"/>
                    <a:pt x="17670" y="34543"/>
                  </a:cubicBezTo>
                  <a:cubicBezTo>
                    <a:pt x="17639" y="34433"/>
                    <a:pt x="17670" y="34275"/>
                    <a:pt x="17734" y="34148"/>
                  </a:cubicBezTo>
                  <a:cubicBezTo>
                    <a:pt x="17860" y="33832"/>
                    <a:pt x="17892" y="33548"/>
                    <a:pt x="17655" y="33278"/>
                  </a:cubicBezTo>
                  <a:cubicBezTo>
                    <a:pt x="18524" y="32330"/>
                    <a:pt x="19520" y="31730"/>
                    <a:pt x="20595" y="31224"/>
                  </a:cubicBezTo>
                  <a:cubicBezTo>
                    <a:pt x="20635" y="31211"/>
                    <a:pt x="20676" y="31174"/>
                    <a:pt x="20707" y="31174"/>
                  </a:cubicBezTo>
                  <a:cubicBezTo>
                    <a:pt x="20712" y="31174"/>
                    <a:pt x="20717" y="31175"/>
                    <a:pt x="20721" y="31177"/>
                  </a:cubicBezTo>
                  <a:cubicBezTo>
                    <a:pt x="20744" y="31178"/>
                    <a:pt x="20766" y="31179"/>
                    <a:pt x="20788" y="31179"/>
                  </a:cubicBezTo>
                  <a:cubicBezTo>
                    <a:pt x="21340" y="31179"/>
                    <a:pt x="21769" y="30809"/>
                    <a:pt x="22286" y="30718"/>
                  </a:cubicBezTo>
                  <a:close/>
                  <a:moveTo>
                    <a:pt x="67966" y="31750"/>
                  </a:moveTo>
                  <a:cubicBezTo>
                    <a:pt x="67991" y="31750"/>
                    <a:pt x="68016" y="31754"/>
                    <a:pt x="68042" y="31761"/>
                  </a:cubicBezTo>
                  <a:cubicBezTo>
                    <a:pt x="68231" y="31824"/>
                    <a:pt x="68358" y="31967"/>
                    <a:pt x="68405" y="32141"/>
                  </a:cubicBezTo>
                  <a:cubicBezTo>
                    <a:pt x="68484" y="32441"/>
                    <a:pt x="68516" y="32758"/>
                    <a:pt x="68594" y="33057"/>
                  </a:cubicBezTo>
                  <a:cubicBezTo>
                    <a:pt x="68674" y="33373"/>
                    <a:pt x="68800" y="33658"/>
                    <a:pt x="69100" y="33847"/>
                  </a:cubicBezTo>
                  <a:cubicBezTo>
                    <a:pt x="69132" y="33864"/>
                    <a:pt x="69180" y="33879"/>
                    <a:pt x="69211" y="33911"/>
                  </a:cubicBezTo>
                  <a:cubicBezTo>
                    <a:pt x="69606" y="34180"/>
                    <a:pt x="69859" y="34543"/>
                    <a:pt x="69922" y="35017"/>
                  </a:cubicBezTo>
                  <a:cubicBezTo>
                    <a:pt x="69954" y="35207"/>
                    <a:pt x="70002" y="35381"/>
                    <a:pt x="70017" y="35476"/>
                  </a:cubicBezTo>
                  <a:cubicBezTo>
                    <a:pt x="69985" y="35855"/>
                    <a:pt x="69844" y="36060"/>
                    <a:pt x="69559" y="36187"/>
                  </a:cubicBezTo>
                  <a:cubicBezTo>
                    <a:pt x="69508" y="36212"/>
                    <a:pt x="69455" y="36225"/>
                    <a:pt x="69402" y="36225"/>
                  </a:cubicBezTo>
                  <a:cubicBezTo>
                    <a:pt x="69323" y="36225"/>
                    <a:pt x="69246" y="36197"/>
                    <a:pt x="69180" y="36140"/>
                  </a:cubicBezTo>
                  <a:cubicBezTo>
                    <a:pt x="68959" y="35934"/>
                    <a:pt x="68737" y="35697"/>
                    <a:pt x="68721" y="35350"/>
                  </a:cubicBezTo>
                  <a:cubicBezTo>
                    <a:pt x="68706" y="35128"/>
                    <a:pt x="68706" y="34891"/>
                    <a:pt x="68642" y="34686"/>
                  </a:cubicBezTo>
                  <a:cubicBezTo>
                    <a:pt x="68579" y="34465"/>
                    <a:pt x="68500" y="34212"/>
                    <a:pt x="68341" y="34100"/>
                  </a:cubicBezTo>
                  <a:cubicBezTo>
                    <a:pt x="68025" y="33864"/>
                    <a:pt x="67852" y="33579"/>
                    <a:pt x="67821" y="33184"/>
                  </a:cubicBezTo>
                  <a:cubicBezTo>
                    <a:pt x="67821" y="33137"/>
                    <a:pt x="67694" y="33089"/>
                    <a:pt x="67614" y="33057"/>
                  </a:cubicBezTo>
                  <a:cubicBezTo>
                    <a:pt x="67488" y="32979"/>
                    <a:pt x="67441" y="32821"/>
                    <a:pt x="67473" y="32710"/>
                  </a:cubicBezTo>
                  <a:cubicBezTo>
                    <a:pt x="67504" y="32488"/>
                    <a:pt x="67568" y="32267"/>
                    <a:pt x="67646" y="32062"/>
                  </a:cubicBezTo>
                  <a:cubicBezTo>
                    <a:pt x="67725" y="31851"/>
                    <a:pt x="67838" y="31750"/>
                    <a:pt x="67966" y="31750"/>
                  </a:cubicBezTo>
                  <a:close/>
                  <a:moveTo>
                    <a:pt x="67094" y="36740"/>
                  </a:moveTo>
                  <a:lnTo>
                    <a:pt x="67094" y="36835"/>
                  </a:lnTo>
                  <a:lnTo>
                    <a:pt x="66982" y="36787"/>
                  </a:lnTo>
                  <a:lnTo>
                    <a:pt x="67094" y="36740"/>
                  </a:lnTo>
                  <a:close/>
                  <a:moveTo>
                    <a:pt x="66246" y="37378"/>
                  </a:moveTo>
                  <a:cubicBezTo>
                    <a:pt x="66256" y="37378"/>
                    <a:pt x="66274" y="37397"/>
                    <a:pt x="66295" y="37436"/>
                  </a:cubicBezTo>
                  <a:lnTo>
                    <a:pt x="66240" y="37436"/>
                  </a:lnTo>
                  <a:cubicBezTo>
                    <a:pt x="66232" y="37398"/>
                    <a:pt x="66235" y="37378"/>
                    <a:pt x="66246" y="37378"/>
                  </a:cubicBezTo>
                  <a:close/>
                  <a:moveTo>
                    <a:pt x="66332" y="37461"/>
                  </a:moveTo>
                  <a:cubicBezTo>
                    <a:pt x="66419" y="37495"/>
                    <a:pt x="66440" y="37550"/>
                    <a:pt x="66398" y="37594"/>
                  </a:cubicBezTo>
                  <a:cubicBezTo>
                    <a:pt x="66398" y="37597"/>
                    <a:pt x="66396" y="37598"/>
                    <a:pt x="66393" y="37598"/>
                  </a:cubicBezTo>
                  <a:cubicBezTo>
                    <a:pt x="66377" y="37598"/>
                    <a:pt x="66332" y="37572"/>
                    <a:pt x="66318" y="37546"/>
                  </a:cubicBezTo>
                  <a:cubicBezTo>
                    <a:pt x="66318" y="37522"/>
                    <a:pt x="66328" y="37489"/>
                    <a:pt x="66332" y="37461"/>
                  </a:cubicBezTo>
                  <a:close/>
                  <a:moveTo>
                    <a:pt x="9958" y="37954"/>
                  </a:moveTo>
                  <a:cubicBezTo>
                    <a:pt x="10024" y="37954"/>
                    <a:pt x="10029" y="38000"/>
                    <a:pt x="9974" y="38083"/>
                  </a:cubicBezTo>
                  <a:cubicBezTo>
                    <a:pt x="9942" y="38068"/>
                    <a:pt x="9894" y="38068"/>
                    <a:pt x="9894" y="38052"/>
                  </a:cubicBezTo>
                  <a:cubicBezTo>
                    <a:pt x="9894" y="38020"/>
                    <a:pt x="9911" y="37957"/>
                    <a:pt x="9926" y="37957"/>
                  </a:cubicBezTo>
                  <a:cubicBezTo>
                    <a:pt x="9938" y="37955"/>
                    <a:pt x="9948" y="37954"/>
                    <a:pt x="9958" y="37954"/>
                  </a:cubicBezTo>
                  <a:close/>
                  <a:moveTo>
                    <a:pt x="67583" y="38146"/>
                  </a:moveTo>
                  <a:cubicBezTo>
                    <a:pt x="67614" y="38178"/>
                    <a:pt x="67646" y="38194"/>
                    <a:pt x="67678" y="38210"/>
                  </a:cubicBezTo>
                  <a:cubicBezTo>
                    <a:pt x="67662" y="38241"/>
                    <a:pt x="67631" y="38273"/>
                    <a:pt x="67614" y="38305"/>
                  </a:cubicBezTo>
                  <a:cubicBezTo>
                    <a:pt x="67583" y="38289"/>
                    <a:pt x="67536" y="38273"/>
                    <a:pt x="67536" y="38241"/>
                  </a:cubicBezTo>
                  <a:cubicBezTo>
                    <a:pt x="67536" y="38210"/>
                    <a:pt x="67568" y="38178"/>
                    <a:pt x="67583" y="38146"/>
                  </a:cubicBezTo>
                  <a:close/>
                  <a:moveTo>
                    <a:pt x="1850" y="40043"/>
                  </a:moveTo>
                  <a:lnTo>
                    <a:pt x="1913" y="40091"/>
                  </a:lnTo>
                  <a:lnTo>
                    <a:pt x="1834" y="40106"/>
                  </a:lnTo>
                  <a:lnTo>
                    <a:pt x="1850" y="40043"/>
                  </a:lnTo>
                  <a:close/>
                  <a:moveTo>
                    <a:pt x="69970" y="41766"/>
                  </a:moveTo>
                  <a:cubicBezTo>
                    <a:pt x="70002" y="41782"/>
                    <a:pt x="70048" y="41798"/>
                    <a:pt x="70048" y="41798"/>
                  </a:cubicBezTo>
                  <a:cubicBezTo>
                    <a:pt x="70048" y="41845"/>
                    <a:pt x="70033" y="41876"/>
                    <a:pt x="70017" y="41908"/>
                  </a:cubicBezTo>
                  <a:cubicBezTo>
                    <a:pt x="69985" y="41908"/>
                    <a:pt x="69938" y="41893"/>
                    <a:pt x="69938" y="41876"/>
                  </a:cubicBezTo>
                  <a:cubicBezTo>
                    <a:pt x="69938" y="41845"/>
                    <a:pt x="69954" y="41798"/>
                    <a:pt x="69970" y="41766"/>
                  </a:cubicBezTo>
                  <a:close/>
                  <a:moveTo>
                    <a:pt x="67948" y="43169"/>
                  </a:moveTo>
                  <a:cubicBezTo>
                    <a:pt x="68109" y="43169"/>
                    <a:pt x="68215" y="43317"/>
                    <a:pt x="68215" y="43552"/>
                  </a:cubicBezTo>
                  <a:cubicBezTo>
                    <a:pt x="68231" y="44169"/>
                    <a:pt x="67821" y="44675"/>
                    <a:pt x="67220" y="44785"/>
                  </a:cubicBezTo>
                  <a:cubicBezTo>
                    <a:pt x="67202" y="44788"/>
                    <a:pt x="67183" y="44789"/>
                    <a:pt x="67165" y="44789"/>
                  </a:cubicBezTo>
                  <a:cubicBezTo>
                    <a:pt x="67004" y="44789"/>
                    <a:pt x="66836" y="44673"/>
                    <a:pt x="66793" y="44532"/>
                  </a:cubicBezTo>
                  <a:cubicBezTo>
                    <a:pt x="66683" y="44137"/>
                    <a:pt x="66856" y="43710"/>
                    <a:pt x="67204" y="43520"/>
                  </a:cubicBezTo>
                  <a:cubicBezTo>
                    <a:pt x="67410" y="43410"/>
                    <a:pt x="67599" y="43299"/>
                    <a:pt x="67804" y="43204"/>
                  </a:cubicBezTo>
                  <a:cubicBezTo>
                    <a:pt x="67856" y="43180"/>
                    <a:pt x="67904" y="43169"/>
                    <a:pt x="67948" y="43169"/>
                  </a:cubicBezTo>
                  <a:close/>
                  <a:moveTo>
                    <a:pt x="9705" y="48894"/>
                  </a:moveTo>
                  <a:cubicBezTo>
                    <a:pt x="9705" y="48926"/>
                    <a:pt x="9736" y="48974"/>
                    <a:pt x="9736" y="49005"/>
                  </a:cubicBezTo>
                  <a:cubicBezTo>
                    <a:pt x="9720" y="49062"/>
                    <a:pt x="9695" y="49090"/>
                    <a:pt x="9668" y="49090"/>
                  </a:cubicBezTo>
                  <a:cubicBezTo>
                    <a:pt x="9644" y="49090"/>
                    <a:pt x="9617" y="49066"/>
                    <a:pt x="9595" y="49020"/>
                  </a:cubicBezTo>
                  <a:cubicBezTo>
                    <a:pt x="9578" y="49005"/>
                    <a:pt x="9595" y="48957"/>
                    <a:pt x="9610" y="48926"/>
                  </a:cubicBezTo>
                  <a:cubicBezTo>
                    <a:pt x="9626" y="48910"/>
                    <a:pt x="9673" y="48910"/>
                    <a:pt x="9705" y="48894"/>
                  </a:cubicBezTo>
                  <a:close/>
                  <a:moveTo>
                    <a:pt x="14429" y="50618"/>
                  </a:moveTo>
                  <a:cubicBezTo>
                    <a:pt x="14510" y="50618"/>
                    <a:pt x="14608" y="50650"/>
                    <a:pt x="14652" y="50712"/>
                  </a:cubicBezTo>
                  <a:cubicBezTo>
                    <a:pt x="14771" y="50845"/>
                    <a:pt x="14778" y="51007"/>
                    <a:pt x="14726" y="51169"/>
                  </a:cubicBezTo>
                  <a:lnTo>
                    <a:pt x="14726" y="51169"/>
                  </a:lnTo>
                  <a:cubicBezTo>
                    <a:pt x="14547" y="51163"/>
                    <a:pt x="14411" y="51069"/>
                    <a:pt x="14320" y="50917"/>
                  </a:cubicBezTo>
                  <a:cubicBezTo>
                    <a:pt x="14288" y="50854"/>
                    <a:pt x="14273" y="50744"/>
                    <a:pt x="14305" y="50681"/>
                  </a:cubicBezTo>
                  <a:cubicBezTo>
                    <a:pt x="14311" y="50638"/>
                    <a:pt x="14365" y="50618"/>
                    <a:pt x="14429" y="50618"/>
                  </a:cubicBezTo>
                  <a:close/>
                  <a:moveTo>
                    <a:pt x="14926" y="51171"/>
                  </a:moveTo>
                  <a:cubicBezTo>
                    <a:pt x="15076" y="51171"/>
                    <a:pt x="15212" y="51224"/>
                    <a:pt x="15331" y="51344"/>
                  </a:cubicBezTo>
                  <a:cubicBezTo>
                    <a:pt x="15363" y="51376"/>
                    <a:pt x="15379" y="51423"/>
                    <a:pt x="15363" y="51471"/>
                  </a:cubicBezTo>
                  <a:cubicBezTo>
                    <a:pt x="15363" y="51562"/>
                    <a:pt x="15309" y="51621"/>
                    <a:pt x="15237" y="51621"/>
                  </a:cubicBezTo>
                  <a:cubicBezTo>
                    <a:pt x="15222" y="51621"/>
                    <a:pt x="15206" y="51618"/>
                    <a:pt x="15190" y="51612"/>
                  </a:cubicBezTo>
                  <a:cubicBezTo>
                    <a:pt x="14975" y="51551"/>
                    <a:pt x="14790" y="51445"/>
                    <a:pt x="14750" y="51193"/>
                  </a:cubicBezTo>
                  <a:lnTo>
                    <a:pt x="14750" y="51193"/>
                  </a:lnTo>
                  <a:cubicBezTo>
                    <a:pt x="14811" y="51179"/>
                    <a:pt x="14870" y="51171"/>
                    <a:pt x="14926" y="51171"/>
                  </a:cubicBezTo>
                  <a:close/>
                  <a:moveTo>
                    <a:pt x="16185" y="52656"/>
                  </a:moveTo>
                  <a:lnTo>
                    <a:pt x="16170" y="52719"/>
                  </a:lnTo>
                  <a:lnTo>
                    <a:pt x="16106" y="52672"/>
                  </a:lnTo>
                  <a:lnTo>
                    <a:pt x="16185" y="52656"/>
                  </a:lnTo>
                  <a:close/>
                  <a:moveTo>
                    <a:pt x="60983" y="55647"/>
                  </a:moveTo>
                  <a:cubicBezTo>
                    <a:pt x="61048" y="55647"/>
                    <a:pt x="61114" y="55651"/>
                    <a:pt x="61182" y="55658"/>
                  </a:cubicBezTo>
                  <a:cubicBezTo>
                    <a:pt x="61340" y="55675"/>
                    <a:pt x="61482" y="55896"/>
                    <a:pt x="61450" y="56181"/>
                  </a:cubicBezTo>
                  <a:cubicBezTo>
                    <a:pt x="61419" y="56244"/>
                    <a:pt x="61387" y="56465"/>
                    <a:pt x="61261" y="56560"/>
                  </a:cubicBezTo>
                  <a:cubicBezTo>
                    <a:pt x="60964" y="56772"/>
                    <a:pt x="60640" y="56946"/>
                    <a:pt x="60257" y="56946"/>
                  </a:cubicBezTo>
                  <a:cubicBezTo>
                    <a:pt x="60213" y="56946"/>
                    <a:pt x="60169" y="56944"/>
                    <a:pt x="60123" y="56939"/>
                  </a:cubicBezTo>
                  <a:cubicBezTo>
                    <a:pt x="59855" y="56891"/>
                    <a:pt x="59665" y="56560"/>
                    <a:pt x="59807" y="56322"/>
                  </a:cubicBezTo>
                  <a:cubicBezTo>
                    <a:pt x="60086" y="55862"/>
                    <a:pt x="60489" y="55647"/>
                    <a:pt x="60983" y="55647"/>
                  </a:cubicBezTo>
                  <a:close/>
                  <a:moveTo>
                    <a:pt x="60253" y="57174"/>
                  </a:moveTo>
                  <a:cubicBezTo>
                    <a:pt x="60290" y="57174"/>
                    <a:pt x="60327" y="57179"/>
                    <a:pt x="60361" y="57192"/>
                  </a:cubicBezTo>
                  <a:cubicBezTo>
                    <a:pt x="60424" y="57207"/>
                    <a:pt x="60487" y="57287"/>
                    <a:pt x="60550" y="57334"/>
                  </a:cubicBezTo>
                  <a:cubicBezTo>
                    <a:pt x="60487" y="57397"/>
                    <a:pt x="60439" y="57477"/>
                    <a:pt x="60376" y="57508"/>
                  </a:cubicBezTo>
                  <a:cubicBezTo>
                    <a:pt x="60297" y="57555"/>
                    <a:pt x="60203" y="57555"/>
                    <a:pt x="60123" y="57587"/>
                  </a:cubicBezTo>
                  <a:cubicBezTo>
                    <a:pt x="60044" y="57540"/>
                    <a:pt x="59965" y="57523"/>
                    <a:pt x="59918" y="57460"/>
                  </a:cubicBezTo>
                  <a:cubicBezTo>
                    <a:pt x="59838" y="57382"/>
                    <a:pt x="59965" y="57207"/>
                    <a:pt x="60108" y="57192"/>
                  </a:cubicBezTo>
                  <a:cubicBezTo>
                    <a:pt x="60153" y="57183"/>
                    <a:pt x="60203" y="57174"/>
                    <a:pt x="60253" y="57174"/>
                  </a:cubicBezTo>
                  <a:close/>
                  <a:moveTo>
                    <a:pt x="58369" y="58962"/>
                  </a:moveTo>
                  <a:cubicBezTo>
                    <a:pt x="58479" y="59026"/>
                    <a:pt x="58606" y="59072"/>
                    <a:pt x="58700" y="59152"/>
                  </a:cubicBezTo>
                  <a:cubicBezTo>
                    <a:pt x="58780" y="59199"/>
                    <a:pt x="58700" y="59405"/>
                    <a:pt x="58622" y="59515"/>
                  </a:cubicBezTo>
                  <a:cubicBezTo>
                    <a:pt x="58338" y="59816"/>
                    <a:pt x="57990" y="59989"/>
                    <a:pt x="57594" y="60084"/>
                  </a:cubicBezTo>
                  <a:cubicBezTo>
                    <a:pt x="57588" y="60085"/>
                    <a:pt x="57582" y="60086"/>
                    <a:pt x="57576" y="60086"/>
                  </a:cubicBezTo>
                  <a:cubicBezTo>
                    <a:pt x="57512" y="60086"/>
                    <a:pt x="57418" y="60015"/>
                    <a:pt x="57389" y="59957"/>
                  </a:cubicBezTo>
                  <a:cubicBezTo>
                    <a:pt x="57231" y="59626"/>
                    <a:pt x="57326" y="59310"/>
                    <a:pt x="57610" y="59167"/>
                  </a:cubicBezTo>
                  <a:cubicBezTo>
                    <a:pt x="57879" y="59041"/>
                    <a:pt x="58131" y="58978"/>
                    <a:pt x="58369" y="58962"/>
                  </a:cubicBezTo>
                  <a:close/>
                  <a:moveTo>
                    <a:pt x="46936" y="59618"/>
                  </a:moveTo>
                  <a:cubicBezTo>
                    <a:pt x="47049" y="59618"/>
                    <a:pt x="47163" y="59626"/>
                    <a:pt x="47274" y="59626"/>
                  </a:cubicBezTo>
                  <a:cubicBezTo>
                    <a:pt x="47416" y="59626"/>
                    <a:pt x="47542" y="59721"/>
                    <a:pt x="47574" y="59847"/>
                  </a:cubicBezTo>
                  <a:cubicBezTo>
                    <a:pt x="47590" y="59974"/>
                    <a:pt x="47542" y="60132"/>
                    <a:pt x="47479" y="60227"/>
                  </a:cubicBezTo>
                  <a:cubicBezTo>
                    <a:pt x="47352" y="60353"/>
                    <a:pt x="47194" y="60463"/>
                    <a:pt x="47036" y="60511"/>
                  </a:cubicBezTo>
                  <a:cubicBezTo>
                    <a:pt x="46737" y="60574"/>
                    <a:pt x="46420" y="60590"/>
                    <a:pt x="46056" y="60638"/>
                  </a:cubicBezTo>
                  <a:cubicBezTo>
                    <a:pt x="45883" y="60606"/>
                    <a:pt x="45662" y="60574"/>
                    <a:pt x="45441" y="60543"/>
                  </a:cubicBezTo>
                  <a:cubicBezTo>
                    <a:pt x="45409" y="60526"/>
                    <a:pt x="45329" y="60480"/>
                    <a:pt x="45329" y="60463"/>
                  </a:cubicBezTo>
                  <a:cubicBezTo>
                    <a:pt x="45346" y="60385"/>
                    <a:pt x="45346" y="60258"/>
                    <a:pt x="45393" y="60227"/>
                  </a:cubicBezTo>
                  <a:cubicBezTo>
                    <a:pt x="45803" y="60021"/>
                    <a:pt x="46199" y="59816"/>
                    <a:pt x="46610" y="59658"/>
                  </a:cubicBezTo>
                  <a:cubicBezTo>
                    <a:pt x="46713" y="59626"/>
                    <a:pt x="46823" y="59618"/>
                    <a:pt x="46936" y="59618"/>
                  </a:cubicBezTo>
                  <a:close/>
                  <a:moveTo>
                    <a:pt x="50084" y="62577"/>
                  </a:moveTo>
                  <a:cubicBezTo>
                    <a:pt x="50147" y="62577"/>
                    <a:pt x="50211" y="62587"/>
                    <a:pt x="50277" y="62613"/>
                  </a:cubicBezTo>
                  <a:cubicBezTo>
                    <a:pt x="50340" y="62629"/>
                    <a:pt x="50419" y="62724"/>
                    <a:pt x="50419" y="62787"/>
                  </a:cubicBezTo>
                  <a:cubicBezTo>
                    <a:pt x="50419" y="62850"/>
                    <a:pt x="50340" y="62945"/>
                    <a:pt x="50277" y="62960"/>
                  </a:cubicBezTo>
                  <a:cubicBezTo>
                    <a:pt x="50150" y="63008"/>
                    <a:pt x="50008" y="63008"/>
                    <a:pt x="49866" y="63024"/>
                  </a:cubicBezTo>
                  <a:cubicBezTo>
                    <a:pt x="49740" y="62992"/>
                    <a:pt x="49597" y="62960"/>
                    <a:pt x="49470" y="62929"/>
                  </a:cubicBezTo>
                  <a:cubicBezTo>
                    <a:pt x="49439" y="62929"/>
                    <a:pt x="49407" y="62866"/>
                    <a:pt x="49407" y="62834"/>
                  </a:cubicBezTo>
                  <a:cubicBezTo>
                    <a:pt x="49423" y="62802"/>
                    <a:pt x="49455" y="62756"/>
                    <a:pt x="49487" y="62739"/>
                  </a:cubicBezTo>
                  <a:cubicBezTo>
                    <a:pt x="49681" y="62691"/>
                    <a:pt x="49875" y="62577"/>
                    <a:pt x="50084" y="62577"/>
                  </a:cubicBezTo>
                  <a:close/>
                  <a:moveTo>
                    <a:pt x="49455" y="63371"/>
                  </a:moveTo>
                  <a:cubicBezTo>
                    <a:pt x="49531" y="63480"/>
                    <a:pt x="49457" y="63492"/>
                    <a:pt x="49398" y="63509"/>
                  </a:cubicBezTo>
                  <a:lnTo>
                    <a:pt x="49398" y="63509"/>
                  </a:lnTo>
                  <a:cubicBezTo>
                    <a:pt x="49417" y="63463"/>
                    <a:pt x="49432" y="63417"/>
                    <a:pt x="49455" y="63371"/>
                  </a:cubicBezTo>
                  <a:close/>
                  <a:moveTo>
                    <a:pt x="47953" y="63277"/>
                  </a:moveTo>
                  <a:cubicBezTo>
                    <a:pt x="48079" y="63277"/>
                    <a:pt x="48206" y="63325"/>
                    <a:pt x="48332" y="63340"/>
                  </a:cubicBezTo>
                  <a:cubicBezTo>
                    <a:pt x="48317" y="63388"/>
                    <a:pt x="48317" y="63435"/>
                    <a:pt x="48301" y="63435"/>
                  </a:cubicBezTo>
                  <a:cubicBezTo>
                    <a:pt x="48174" y="63466"/>
                    <a:pt x="48048" y="63514"/>
                    <a:pt x="47921" y="63514"/>
                  </a:cubicBezTo>
                  <a:cubicBezTo>
                    <a:pt x="47858" y="63514"/>
                    <a:pt x="47795" y="63419"/>
                    <a:pt x="47717" y="63371"/>
                  </a:cubicBezTo>
                  <a:cubicBezTo>
                    <a:pt x="47795" y="63340"/>
                    <a:pt x="47875" y="63277"/>
                    <a:pt x="47953" y="63277"/>
                  </a:cubicBezTo>
                  <a:close/>
                  <a:moveTo>
                    <a:pt x="48520" y="1"/>
                  </a:moveTo>
                  <a:cubicBezTo>
                    <a:pt x="48313" y="1"/>
                    <a:pt x="48105" y="31"/>
                    <a:pt x="47890" y="119"/>
                  </a:cubicBezTo>
                  <a:cubicBezTo>
                    <a:pt x="47754" y="187"/>
                    <a:pt x="47587" y="207"/>
                    <a:pt x="47421" y="207"/>
                  </a:cubicBezTo>
                  <a:cubicBezTo>
                    <a:pt x="47355" y="207"/>
                    <a:pt x="47289" y="203"/>
                    <a:pt x="47226" y="199"/>
                  </a:cubicBezTo>
                  <a:cubicBezTo>
                    <a:pt x="46423" y="199"/>
                    <a:pt x="45631" y="219"/>
                    <a:pt x="44840" y="219"/>
                  </a:cubicBezTo>
                  <a:cubicBezTo>
                    <a:pt x="44634" y="219"/>
                    <a:pt x="44429" y="218"/>
                    <a:pt x="44223" y="214"/>
                  </a:cubicBezTo>
                  <a:cubicBezTo>
                    <a:pt x="42310" y="203"/>
                    <a:pt x="40397" y="172"/>
                    <a:pt x="38490" y="172"/>
                  </a:cubicBezTo>
                  <a:cubicBezTo>
                    <a:pt x="37893" y="172"/>
                    <a:pt x="37296" y="175"/>
                    <a:pt x="36700" y="183"/>
                  </a:cubicBezTo>
                  <a:cubicBezTo>
                    <a:pt x="35894" y="199"/>
                    <a:pt x="35072" y="136"/>
                    <a:pt x="34297" y="562"/>
                  </a:cubicBezTo>
                  <a:cubicBezTo>
                    <a:pt x="34044" y="705"/>
                    <a:pt x="33665" y="625"/>
                    <a:pt x="33366" y="736"/>
                  </a:cubicBezTo>
                  <a:cubicBezTo>
                    <a:pt x="32417" y="1068"/>
                    <a:pt x="31437" y="1242"/>
                    <a:pt x="30441" y="1369"/>
                  </a:cubicBezTo>
                  <a:cubicBezTo>
                    <a:pt x="29904" y="1432"/>
                    <a:pt x="29366" y="1542"/>
                    <a:pt x="28845" y="1716"/>
                  </a:cubicBezTo>
                  <a:cubicBezTo>
                    <a:pt x="28498" y="1826"/>
                    <a:pt x="28260" y="2127"/>
                    <a:pt x="28165" y="2507"/>
                  </a:cubicBezTo>
                  <a:cubicBezTo>
                    <a:pt x="28165" y="2522"/>
                    <a:pt x="28213" y="2585"/>
                    <a:pt x="28245" y="2585"/>
                  </a:cubicBezTo>
                  <a:cubicBezTo>
                    <a:pt x="28354" y="2609"/>
                    <a:pt x="28463" y="2643"/>
                    <a:pt x="28558" y="2643"/>
                  </a:cubicBezTo>
                  <a:cubicBezTo>
                    <a:pt x="28587" y="2643"/>
                    <a:pt x="28614" y="2640"/>
                    <a:pt x="28639" y="2633"/>
                  </a:cubicBezTo>
                  <a:cubicBezTo>
                    <a:pt x="28987" y="2522"/>
                    <a:pt x="29319" y="2317"/>
                    <a:pt x="29667" y="2285"/>
                  </a:cubicBezTo>
                  <a:cubicBezTo>
                    <a:pt x="30548" y="2198"/>
                    <a:pt x="31422" y="2118"/>
                    <a:pt x="32299" y="2118"/>
                  </a:cubicBezTo>
                  <a:cubicBezTo>
                    <a:pt x="32696" y="2118"/>
                    <a:pt x="33093" y="2135"/>
                    <a:pt x="33492" y="2174"/>
                  </a:cubicBezTo>
                  <a:cubicBezTo>
                    <a:pt x="33808" y="2206"/>
                    <a:pt x="34124" y="2332"/>
                    <a:pt x="34440" y="2364"/>
                  </a:cubicBezTo>
                  <a:cubicBezTo>
                    <a:pt x="34569" y="2376"/>
                    <a:pt x="34701" y="2379"/>
                    <a:pt x="34833" y="2379"/>
                  </a:cubicBezTo>
                  <a:cubicBezTo>
                    <a:pt x="34974" y="2379"/>
                    <a:pt x="35116" y="2375"/>
                    <a:pt x="35259" y="2375"/>
                  </a:cubicBezTo>
                  <a:cubicBezTo>
                    <a:pt x="35344" y="2375"/>
                    <a:pt x="35429" y="2376"/>
                    <a:pt x="35515" y="2380"/>
                  </a:cubicBezTo>
                  <a:cubicBezTo>
                    <a:pt x="35562" y="2380"/>
                    <a:pt x="35593" y="2395"/>
                    <a:pt x="35641" y="2427"/>
                  </a:cubicBezTo>
                  <a:cubicBezTo>
                    <a:pt x="35673" y="2443"/>
                    <a:pt x="35736" y="2475"/>
                    <a:pt x="35736" y="2507"/>
                  </a:cubicBezTo>
                  <a:cubicBezTo>
                    <a:pt x="35751" y="2538"/>
                    <a:pt x="35705" y="2601"/>
                    <a:pt x="35673" y="2617"/>
                  </a:cubicBezTo>
                  <a:cubicBezTo>
                    <a:pt x="35515" y="2696"/>
                    <a:pt x="35357" y="2775"/>
                    <a:pt x="35182" y="2823"/>
                  </a:cubicBezTo>
                  <a:cubicBezTo>
                    <a:pt x="34443" y="2961"/>
                    <a:pt x="33734" y="3234"/>
                    <a:pt x="32968" y="3234"/>
                  </a:cubicBezTo>
                  <a:cubicBezTo>
                    <a:pt x="32947" y="3234"/>
                    <a:pt x="32927" y="3234"/>
                    <a:pt x="32907" y="3234"/>
                  </a:cubicBezTo>
                  <a:cubicBezTo>
                    <a:pt x="32435" y="3394"/>
                    <a:pt x="31952" y="3430"/>
                    <a:pt x="31465" y="3430"/>
                  </a:cubicBezTo>
                  <a:cubicBezTo>
                    <a:pt x="31135" y="3430"/>
                    <a:pt x="30804" y="3414"/>
                    <a:pt x="30473" y="3407"/>
                  </a:cubicBezTo>
                  <a:cubicBezTo>
                    <a:pt x="30267" y="3405"/>
                    <a:pt x="30061" y="3403"/>
                    <a:pt x="29856" y="3403"/>
                  </a:cubicBezTo>
                  <a:cubicBezTo>
                    <a:pt x="28691" y="3403"/>
                    <a:pt x="27537" y="3454"/>
                    <a:pt x="26395" y="3723"/>
                  </a:cubicBezTo>
                  <a:cubicBezTo>
                    <a:pt x="26358" y="3732"/>
                    <a:pt x="26319" y="3736"/>
                    <a:pt x="26280" y="3736"/>
                  </a:cubicBezTo>
                  <a:cubicBezTo>
                    <a:pt x="26185" y="3736"/>
                    <a:pt x="26085" y="3714"/>
                    <a:pt x="25984" y="3691"/>
                  </a:cubicBezTo>
                  <a:cubicBezTo>
                    <a:pt x="25921" y="3676"/>
                    <a:pt x="25826" y="3565"/>
                    <a:pt x="25842" y="3518"/>
                  </a:cubicBezTo>
                  <a:cubicBezTo>
                    <a:pt x="25884" y="3305"/>
                    <a:pt x="25851" y="3181"/>
                    <a:pt x="25660" y="3181"/>
                  </a:cubicBezTo>
                  <a:cubicBezTo>
                    <a:pt x="25639" y="3181"/>
                    <a:pt x="25615" y="3182"/>
                    <a:pt x="25589" y="3186"/>
                  </a:cubicBezTo>
                  <a:cubicBezTo>
                    <a:pt x="25225" y="3217"/>
                    <a:pt x="24862" y="3249"/>
                    <a:pt x="24578" y="3518"/>
                  </a:cubicBezTo>
                  <a:cubicBezTo>
                    <a:pt x="24377" y="3718"/>
                    <a:pt x="24119" y="3829"/>
                    <a:pt x="23844" y="3829"/>
                  </a:cubicBezTo>
                  <a:cubicBezTo>
                    <a:pt x="23794" y="3829"/>
                    <a:pt x="23744" y="3825"/>
                    <a:pt x="23693" y="3818"/>
                  </a:cubicBezTo>
                  <a:cubicBezTo>
                    <a:pt x="23629" y="3809"/>
                    <a:pt x="23567" y="3806"/>
                    <a:pt x="23504" y="3806"/>
                  </a:cubicBezTo>
                  <a:cubicBezTo>
                    <a:pt x="23215" y="3806"/>
                    <a:pt x="22934" y="3883"/>
                    <a:pt x="22640" y="3883"/>
                  </a:cubicBezTo>
                  <a:cubicBezTo>
                    <a:pt x="22540" y="3883"/>
                    <a:pt x="22438" y="3874"/>
                    <a:pt x="22334" y="3849"/>
                  </a:cubicBezTo>
                  <a:cubicBezTo>
                    <a:pt x="22289" y="3839"/>
                    <a:pt x="22243" y="3835"/>
                    <a:pt x="22196" y="3835"/>
                  </a:cubicBezTo>
                  <a:cubicBezTo>
                    <a:pt x="22026" y="3835"/>
                    <a:pt x="21843" y="3891"/>
                    <a:pt x="21670" y="3929"/>
                  </a:cubicBezTo>
                  <a:cubicBezTo>
                    <a:pt x="21306" y="3992"/>
                    <a:pt x="20958" y="4087"/>
                    <a:pt x="20610" y="4166"/>
                  </a:cubicBezTo>
                  <a:cubicBezTo>
                    <a:pt x="20525" y="4534"/>
                    <a:pt x="20506" y="4626"/>
                    <a:pt x="20330" y="4626"/>
                  </a:cubicBezTo>
                  <a:cubicBezTo>
                    <a:pt x="20280" y="4626"/>
                    <a:pt x="20217" y="4619"/>
                    <a:pt x="20136" y="4608"/>
                  </a:cubicBezTo>
                  <a:cubicBezTo>
                    <a:pt x="20044" y="4596"/>
                    <a:pt x="19955" y="4586"/>
                    <a:pt x="19868" y="4586"/>
                  </a:cubicBezTo>
                  <a:cubicBezTo>
                    <a:pt x="19730" y="4586"/>
                    <a:pt x="19598" y="4610"/>
                    <a:pt x="19472" y="4688"/>
                  </a:cubicBezTo>
                  <a:cubicBezTo>
                    <a:pt x="18935" y="5019"/>
                    <a:pt x="18351" y="5272"/>
                    <a:pt x="17750" y="5478"/>
                  </a:cubicBezTo>
                  <a:cubicBezTo>
                    <a:pt x="17576" y="5525"/>
                    <a:pt x="17418" y="5636"/>
                    <a:pt x="17244" y="5699"/>
                  </a:cubicBezTo>
                  <a:cubicBezTo>
                    <a:pt x="15917" y="6300"/>
                    <a:pt x="14762" y="7200"/>
                    <a:pt x="13498" y="7927"/>
                  </a:cubicBezTo>
                  <a:cubicBezTo>
                    <a:pt x="12897" y="8260"/>
                    <a:pt x="12360" y="8671"/>
                    <a:pt x="11759" y="9002"/>
                  </a:cubicBezTo>
                  <a:cubicBezTo>
                    <a:pt x="11096" y="9350"/>
                    <a:pt x="10511" y="9761"/>
                    <a:pt x="9942" y="10220"/>
                  </a:cubicBezTo>
                  <a:cubicBezTo>
                    <a:pt x="9578" y="10504"/>
                    <a:pt x="9231" y="10772"/>
                    <a:pt x="8788" y="10930"/>
                  </a:cubicBezTo>
                  <a:cubicBezTo>
                    <a:pt x="8630" y="10993"/>
                    <a:pt x="8472" y="11105"/>
                    <a:pt x="8345" y="11231"/>
                  </a:cubicBezTo>
                  <a:cubicBezTo>
                    <a:pt x="8141" y="11484"/>
                    <a:pt x="7903" y="11689"/>
                    <a:pt x="7682" y="11910"/>
                  </a:cubicBezTo>
                  <a:cubicBezTo>
                    <a:pt x="7334" y="12258"/>
                    <a:pt x="6986" y="12653"/>
                    <a:pt x="6750" y="13080"/>
                  </a:cubicBezTo>
                  <a:cubicBezTo>
                    <a:pt x="6322" y="13838"/>
                    <a:pt x="5817" y="14534"/>
                    <a:pt x="5311" y="15229"/>
                  </a:cubicBezTo>
                  <a:cubicBezTo>
                    <a:pt x="4948" y="15766"/>
                    <a:pt x="4664" y="16335"/>
                    <a:pt x="4426" y="16921"/>
                  </a:cubicBezTo>
                  <a:cubicBezTo>
                    <a:pt x="4379" y="17062"/>
                    <a:pt x="4426" y="17189"/>
                    <a:pt x="4552" y="17252"/>
                  </a:cubicBezTo>
                  <a:cubicBezTo>
                    <a:pt x="4632" y="17300"/>
                    <a:pt x="4742" y="17315"/>
                    <a:pt x="4805" y="17363"/>
                  </a:cubicBezTo>
                  <a:cubicBezTo>
                    <a:pt x="5043" y="17521"/>
                    <a:pt x="5074" y="17806"/>
                    <a:pt x="4868" y="17932"/>
                  </a:cubicBezTo>
                  <a:cubicBezTo>
                    <a:pt x="4615" y="18106"/>
                    <a:pt x="4331" y="18264"/>
                    <a:pt x="4063" y="18438"/>
                  </a:cubicBezTo>
                  <a:cubicBezTo>
                    <a:pt x="4047" y="18546"/>
                    <a:pt x="4032" y="18685"/>
                    <a:pt x="4031" y="18809"/>
                  </a:cubicBezTo>
                  <a:lnTo>
                    <a:pt x="4031" y="18809"/>
                  </a:lnTo>
                  <a:cubicBezTo>
                    <a:pt x="3800" y="18934"/>
                    <a:pt x="3567" y="19073"/>
                    <a:pt x="3319" y="19212"/>
                  </a:cubicBezTo>
                  <a:cubicBezTo>
                    <a:pt x="3225" y="19450"/>
                    <a:pt x="3115" y="19703"/>
                    <a:pt x="3003" y="19955"/>
                  </a:cubicBezTo>
                  <a:cubicBezTo>
                    <a:pt x="2767" y="20493"/>
                    <a:pt x="2498" y="21014"/>
                    <a:pt x="2451" y="21631"/>
                  </a:cubicBezTo>
                  <a:cubicBezTo>
                    <a:pt x="2403" y="22073"/>
                    <a:pt x="2198" y="22516"/>
                    <a:pt x="1850" y="22832"/>
                  </a:cubicBezTo>
                  <a:cubicBezTo>
                    <a:pt x="1486" y="23163"/>
                    <a:pt x="1376" y="23574"/>
                    <a:pt x="1328" y="24048"/>
                  </a:cubicBezTo>
                  <a:cubicBezTo>
                    <a:pt x="1296" y="24412"/>
                    <a:pt x="1202" y="24760"/>
                    <a:pt x="1138" y="25123"/>
                  </a:cubicBezTo>
                  <a:cubicBezTo>
                    <a:pt x="1012" y="25882"/>
                    <a:pt x="839" y="26640"/>
                    <a:pt x="775" y="27415"/>
                  </a:cubicBezTo>
                  <a:cubicBezTo>
                    <a:pt x="727" y="28189"/>
                    <a:pt x="791" y="28964"/>
                    <a:pt x="822" y="29738"/>
                  </a:cubicBezTo>
                  <a:cubicBezTo>
                    <a:pt x="839" y="30482"/>
                    <a:pt x="775" y="31192"/>
                    <a:pt x="506" y="31888"/>
                  </a:cubicBezTo>
                  <a:cubicBezTo>
                    <a:pt x="206" y="32678"/>
                    <a:pt x="190" y="33500"/>
                    <a:pt x="143" y="34322"/>
                  </a:cubicBezTo>
                  <a:cubicBezTo>
                    <a:pt x="112" y="34764"/>
                    <a:pt x="175" y="35207"/>
                    <a:pt x="348" y="35649"/>
                  </a:cubicBezTo>
                  <a:cubicBezTo>
                    <a:pt x="649" y="36471"/>
                    <a:pt x="744" y="37341"/>
                    <a:pt x="270" y="38163"/>
                  </a:cubicBezTo>
                  <a:cubicBezTo>
                    <a:pt x="222" y="38241"/>
                    <a:pt x="206" y="38336"/>
                    <a:pt x="190" y="38416"/>
                  </a:cubicBezTo>
                  <a:cubicBezTo>
                    <a:pt x="143" y="39190"/>
                    <a:pt x="0" y="39965"/>
                    <a:pt x="95" y="40738"/>
                  </a:cubicBezTo>
                  <a:cubicBezTo>
                    <a:pt x="206" y="41687"/>
                    <a:pt x="301" y="42652"/>
                    <a:pt x="365" y="43600"/>
                  </a:cubicBezTo>
                  <a:cubicBezTo>
                    <a:pt x="396" y="44011"/>
                    <a:pt x="380" y="44422"/>
                    <a:pt x="569" y="44801"/>
                  </a:cubicBezTo>
                  <a:cubicBezTo>
                    <a:pt x="727" y="45164"/>
                    <a:pt x="807" y="45591"/>
                    <a:pt x="1250" y="45781"/>
                  </a:cubicBezTo>
                  <a:cubicBezTo>
                    <a:pt x="1328" y="45813"/>
                    <a:pt x="1376" y="45907"/>
                    <a:pt x="1408" y="45986"/>
                  </a:cubicBezTo>
                  <a:cubicBezTo>
                    <a:pt x="1819" y="46744"/>
                    <a:pt x="2356" y="47456"/>
                    <a:pt x="2276" y="48388"/>
                  </a:cubicBezTo>
                  <a:cubicBezTo>
                    <a:pt x="2245" y="48609"/>
                    <a:pt x="2340" y="48847"/>
                    <a:pt x="2434" y="49052"/>
                  </a:cubicBezTo>
                  <a:cubicBezTo>
                    <a:pt x="2640" y="49526"/>
                    <a:pt x="2909" y="49953"/>
                    <a:pt x="3478" y="50048"/>
                  </a:cubicBezTo>
                  <a:cubicBezTo>
                    <a:pt x="3667" y="50080"/>
                    <a:pt x="3794" y="50190"/>
                    <a:pt x="3920" y="50333"/>
                  </a:cubicBezTo>
                  <a:cubicBezTo>
                    <a:pt x="4031" y="50474"/>
                    <a:pt x="4158" y="50617"/>
                    <a:pt x="4221" y="50791"/>
                  </a:cubicBezTo>
                  <a:cubicBezTo>
                    <a:pt x="4552" y="51581"/>
                    <a:pt x="5043" y="52308"/>
                    <a:pt x="5422" y="53083"/>
                  </a:cubicBezTo>
                  <a:cubicBezTo>
                    <a:pt x="5580" y="53414"/>
                    <a:pt x="5753" y="53762"/>
                    <a:pt x="6006" y="54000"/>
                  </a:cubicBezTo>
                  <a:cubicBezTo>
                    <a:pt x="6687" y="54632"/>
                    <a:pt x="7208" y="55374"/>
                    <a:pt x="7761" y="56101"/>
                  </a:cubicBezTo>
                  <a:cubicBezTo>
                    <a:pt x="8061" y="56512"/>
                    <a:pt x="8394" y="56876"/>
                    <a:pt x="8836" y="57129"/>
                  </a:cubicBezTo>
                  <a:cubicBezTo>
                    <a:pt x="8994" y="57224"/>
                    <a:pt x="9152" y="57287"/>
                    <a:pt x="9262" y="57460"/>
                  </a:cubicBezTo>
                  <a:cubicBezTo>
                    <a:pt x="9578" y="58029"/>
                    <a:pt x="10132" y="58393"/>
                    <a:pt x="10638" y="58756"/>
                  </a:cubicBezTo>
                  <a:cubicBezTo>
                    <a:pt x="11348" y="59262"/>
                    <a:pt x="12012" y="59831"/>
                    <a:pt x="12644" y="60432"/>
                  </a:cubicBezTo>
                  <a:cubicBezTo>
                    <a:pt x="12802" y="60590"/>
                    <a:pt x="12961" y="60748"/>
                    <a:pt x="13182" y="60811"/>
                  </a:cubicBezTo>
                  <a:cubicBezTo>
                    <a:pt x="13356" y="60874"/>
                    <a:pt x="13530" y="60954"/>
                    <a:pt x="13672" y="61049"/>
                  </a:cubicBezTo>
                  <a:cubicBezTo>
                    <a:pt x="14115" y="61380"/>
                    <a:pt x="14541" y="61728"/>
                    <a:pt x="14984" y="62044"/>
                  </a:cubicBezTo>
                  <a:cubicBezTo>
                    <a:pt x="15474" y="62376"/>
                    <a:pt x="16106" y="62391"/>
                    <a:pt x="16627" y="62724"/>
                  </a:cubicBezTo>
                  <a:cubicBezTo>
                    <a:pt x="16897" y="62882"/>
                    <a:pt x="17196" y="63024"/>
                    <a:pt x="17497" y="63118"/>
                  </a:cubicBezTo>
                  <a:cubicBezTo>
                    <a:pt x="18477" y="63466"/>
                    <a:pt x="19377" y="64052"/>
                    <a:pt x="20405" y="64273"/>
                  </a:cubicBezTo>
                  <a:cubicBezTo>
                    <a:pt x="20500" y="64304"/>
                    <a:pt x="20563" y="64368"/>
                    <a:pt x="20658" y="64399"/>
                  </a:cubicBezTo>
                  <a:cubicBezTo>
                    <a:pt x="22144" y="64983"/>
                    <a:pt x="23582" y="65679"/>
                    <a:pt x="25115" y="66153"/>
                  </a:cubicBezTo>
                  <a:cubicBezTo>
                    <a:pt x="25541" y="66279"/>
                    <a:pt x="25984" y="66422"/>
                    <a:pt x="26411" y="66596"/>
                  </a:cubicBezTo>
                  <a:cubicBezTo>
                    <a:pt x="26795" y="66749"/>
                    <a:pt x="27189" y="66831"/>
                    <a:pt x="27593" y="66831"/>
                  </a:cubicBezTo>
                  <a:cubicBezTo>
                    <a:pt x="27688" y="66831"/>
                    <a:pt x="27784" y="66826"/>
                    <a:pt x="27881" y="66817"/>
                  </a:cubicBezTo>
                  <a:cubicBezTo>
                    <a:pt x="28094" y="66792"/>
                    <a:pt x="28307" y="66778"/>
                    <a:pt x="28520" y="66778"/>
                  </a:cubicBezTo>
                  <a:cubicBezTo>
                    <a:pt x="28985" y="66778"/>
                    <a:pt x="29448" y="66844"/>
                    <a:pt x="29904" y="67007"/>
                  </a:cubicBezTo>
                  <a:cubicBezTo>
                    <a:pt x="30204" y="67118"/>
                    <a:pt x="30521" y="67149"/>
                    <a:pt x="30852" y="67181"/>
                  </a:cubicBezTo>
                  <a:cubicBezTo>
                    <a:pt x="30988" y="67200"/>
                    <a:pt x="31130" y="67214"/>
                    <a:pt x="31266" y="67214"/>
                  </a:cubicBezTo>
                  <a:cubicBezTo>
                    <a:pt x="31353" y="67214"/>
                    <a:pt x="31437" y="67208"/>
                    <a:pt x="31516" y="67196"/>
                  </a:cubicBezTo>
                  <a:cubicBezTo>
                    <a:pt x="32369" y="67023"/>
                    <a:pt x="33239" y="66912"/>
                    <a:pt x="34013" y="66501"/>
                  </a:cubicBezTo>
                  <a:cubicBezTo>
                    <a:pt x="34097" y="66455"/>
                    <a:pt x="34180" y="66432"/>
                    <a:pt x="34262" y="66432"/>
                  </a:cubicBezTo>
                  <a:cubicBezTo>
                    <a:pt x="34350" y="66432"/>
                    <a:pt x="34436" y="66459"/>
                    <a:pt x="34519" y="66517"/>
                  </a:cubicBezTo>
                  <a:cubicBezTo>
                    <a:pt x="34726" y="66655"/>
                    <a:pt x="34944" y="66731"/>
                    <a:pt x="35164" y="66731"/>
                  </a:cubicBezTo>
                  <a:cubicBezTo>
                    <a:pt x="35297" y="66731"/>
                    <a:pt x="35431" y="66703"/>
                    <a:pt x="35562" y="66644"/>
                  </a:cubicBezTo>
                  <a:cubicBezTo>
                    <a:pt x="36162" y="66343"/>
                    <a:pt x="36795" y="66328"/>
                    <a:pt x="37427" y="66328"/>
                  </a:cubicBezTo>
                  <a:cubicBezTo>
                    <a:pt x="37697" y="66333"/>
                    <a:pt x="37969" y="66336"/>
                    <a:pt x="38241" y="66336"/>
                  </a:cubicBezTo>
                  <a:cubicBezTo>
                    <a:pt x="38796" y="66336"/>
                    <a:pt x="39352" y="66322"/>
                    <a:pt x="39892" y="66279"/>
                  </a:cubicBezTo>
                  <a:cubicBezTo>
                    <a:pt x="40317" y="66246"/>
                    <a:pt x="40733" y="66213"/>
                    <a:pt x="41153" y="66213"/>
                  </a:cubicBezTo>
                  <a:cubicBezTo>
                    <a:pt x="41327" y="66213"/>
                    <a:pt x="41503" y="66219"/>
                    <a:pt x="41679" y="66233"/>
                  </a:cubicBezTo>
                  <a:cubicBezTo>
                    <a:pt x="41753" y="66238"/>
                    <a:pt x="41828" y="66239"/>
                    <a:pt x="41904" y="66239"/>
                  </a:cubicBezTo>
                  <a:cubicBezTo>
                    <a:pt x="42056" y="66239"/>
                    <a:pt x="42210" y="66233"/>
                    <a:pt x="42358" y="66233"/>
                  </a:cubicBezTo>
                  <a:cubicBezTo>
                    <a:pt x="42579" y="66233"/>
                    <a:pt x="42817" y="66233"/>
                    <a:pt x="43038" y="66201"/>
                  </a:cubicBezTo>
                  <a:cubicBezTo>
                    <a:pt x="43101" y="66191"/>
                    <a:pt x="43166" y="66191"/>
                    <a:pt x="43232" y="66191"/>
                  </a:cubicBezTo>
                  <a:lnTo>
                    <a:pt x="43232" y="66191"/>
                  </a:lnTo>
                  <a:cubicBezTo>
                    <a:pt x="43363" y="66191"/>
                    <a:pt x="43496" y="66191"/>
                    <a:pt x="43622" y="66106"/>
                  </a:cubicBezTo>
                  <a:cubicBezTo>
                    <a:pt x="43243" y="66027"/>
                    <a:pt x="42880" y="65963"/>
                    <a:pt x="42532" y="65885"/>
                  </a:cubicBezTo>
                  <a:cubicBezTo>
                    <a:pt x="42501" y="65885"/>
                    <a:pt x="42453" y="65822"/>
                    <a:pt x="42453" y="65805"/>
                  </a:cubicBezTo>
                  <a:cubicBezTo>
                    <a:pt x="42484" y="65711"/>
                    <a:pt x="42501" y="65601"/>
                    <a:pt x="42564" y="65569"/>
                  </a:cubicBezTo>
                  <a:cubicBezTo>
                    <a:pt x="42990" y="65348"/>
                    <a:pt x="43464" y="65426"/>
                    <a:pt x="43907" y="65331"/>
                  </a:cubicBezTo>
                  <a:cubicBezTo>
                    <a:pt x="44492" y="65190"/>
                    <a:pt x="45076" y="65190"/>
                    <a:pt x="45677" y="65190"/>
                  </a:cubicBezTo>
                  <a:cubicBezTo>
                    <a:pt x="45803" y="65190"/>
                    <a:pt x="45946" y="65236"/>
                    <a:pt x="46056" y="65300"/>
                  </a:cubicBezTo>
                  <a:cubicBezTo>
                    <a:pt x="46120" y="65331"/>
                    <a:pt x="46183" y="65474"/>
                    <a:pt x="46151" y="65521"/>
                  </a:cubicBezTo>
                  <a:cubicBezTo>
                    <a:pt x="46025" y="65759"/>
                    <a:pt x="45852" y="65963"/>
                    <a:pt x="45709" y="66201"/>
                  </a:cubicBezTo>
                  <a:cubicBezTo>
                    <a:pt x="45677" y="66264"/>
                    <a:pt x="45693" y="66359"/>
                    <a:pt x="45693" y="66438"/>
                  </a:cubicBezTo>
                  <a:cubicBezTo>
                    <a:pt x="45693" y="66469"/>
                    <a:pt x="45772" y="66501"/>
                    <a:pt x="45820" y="66501"/>
                  </a:cubicBezTo>
                  <a:cubicBezTo>
                    <a:pt x="45884" y="66508"/>
                    <a:pt x="45948" y="66512"/>
                    <a:pt x="46011" y="66512"/>
                  </a:cubicBezTo>
                  <a:cubicBezTo>
                    <a:pt x="46350" y="66512"/>
                    <a:pt x="46672" y="66408"/>
                    <a:pt x="47005" y="66248"/>
                  </a:cubicBezTo>
                  <a:cubicBezTo>
                    <a:pt x="48349" y="65584"/>
                    <a:pt x="49597" y="64747"/>
                    <a:pt x="51004" y="64178"/>
                  </a:cubicBezTo>
                  <a:cubicBezTo>
                    <a:pt x="51341" y="64035"/>
                    <a:pt x="51645" y="63829"/>
                    <a:pt x="52023" y="63829"/>
                  </a:cubicBezTo>
                  <a:cubicBezTo>
                    <a:pt x="52106" y="63829"/>
                    <a:pt x="52192" y="63839"/>
                    <a:pt x="52284" y="63862"/>
                  </a:cubicBezTo>
                  <a:cubicBezTo>
                    <a:pt x="52304" y="63868"/>
                    <a:pt x="52325" y="63870"/>
                    <a:pt x="52348" y="63870"/>
                  </a:cubicBezTo>
                  <a:cubicBezTo>
                    <a:pt x="52450" y="63870"/>
                    <a:pt x="52573" y="63816"/>
                    <a:pt x="52663" y="63751"/>
                  </a:cubicBezTo>
                  <a:cubicBezTo>
                    <a:pt x="53094" y="63478"/>
                    <a:pt x="53565" y="63335"/>
                    <a:pt x="54074" y="63335"/>
                  </a:cubicBezTo>
                  <a:cubicBezTo>
                    <a:pt x="54125" y="63335"/>
                    <a:pt x="54176" y="63337"/>
                    <a:pt x="54228" y="63340"/>
                  </a:cubicBezTo>
                  <a:cubicBezTo>
                    <a:pt x="54246" y="63340"/>
                    <a:pt x="54264" y="63341"/>
                    <a:pt x="54281" y="63341"/>
                  </a:cubicBezTo>
                  <a:cubicBezTo>
                    <a:pt x="54733" y="63341"/>
                    <a:pt x="55127" y="63141"/>
                    <a:pt x="55493" y="62897"/>
                  </a:cubicBezTo>
                  <a:cubicBezTo>
                    <a:pt x="55872" y="62644"/>
                    <a:pt x="56235" y="62360"/>
                    <a:pt x="56631" y="62107"/>
                  </a:cubicBezTo>
                  <a:cubicBezTo>
                    <a:pt x="56852" y="61965"/>
                    <a:pt x="57105" y="61822"/>
                    <a:pt x="57358" y="61776"/>
                  </a:cubicBezTo>
                  <a:cubicBezTo>
                    <a:pt x="57594" y="61728"/>
                    <a:pt x="57784" y="61664"/>
                    <a:pt x="57958" y="61491"/>
                  </a:cubicBezTo>
                  <a:cubicBezTo>
                    <a:pt x="58654" y="60779"/>
                    <a:pt x="59412" y="60116"/>
                    <a:pt x="60281" y="59595"/>
                  </a:cubicBezTo>
                  <a:cubicBezTo>
                    <a:pt x="60629" y="59388"/>
                    <a:pt x="60976" y="59167"/>
                    <a:pt x="61292" y="58914"/>
                  </a:cubicBezTo>
                  <a:cubicBezTo>
                    <a:pt x="61657" y="58630"/>
                    <a:pt x="61956" y="58299"/>
                    <a:pt x="62289" y="57982"/>
                  </a:cubicBezTo>
                  <a:cubicBezTo>
                    <a:pt x="62336" y="57998"/>
                    <a:pt x="62399" y="57998"/>
                    <a:pt x="62415" y="58014"/>
                  </a:cubicBezTo>
                  <a:cubicBezTo>
                    <a:pt x="62556" y="58215"/>
                    <a:pt x="62716" y="58314"/>
                    <a:pt x="62904" y="58314"/>
                  </a:cubicBezTo>
                  <a:cubicBezTo>
                    <a:pt x="63010" y="58314"/>
                    <a:pt x="63126" y="58282"/>
                    <a:pt x="63252" y="58219"/>
                  </a:cubicBezTo>
                  <a:cubicBezTo>
                    <a:pt x="63616" y="58046"/>
                    <a:pt x="63979" y="57856"/>
                    <a:pt x="64359" y="57682"/>
                  </a:cubicBezTo>
                  <a:cubicBezTo>
                    <a:pt x="64611" y="57572"/>
                    <a:pt x="64801" y="57382"/>
                    <a:pt x="64944" y="57129"/>
                  </a:cubicBezTo>
                  <a:cubicBezTo>
                    <a:pt x="65465" y="56181"/>
                    <a:pt x="66224" y="55374"/>
                    <a:pt x="66856" y="54474"/>
                  </a:cubicBezTo>
                  <a:cubicBezTo>
                    <a:pt x="66982" y="54284"/>
                    <a:pt x="67140" y="54110"/>
                    <a:pt x="67315" y="53983"/>
                  </a:cubicBezTo>
                  <a:cubicBezTo>
                    <a:pt x="67821" y="53620"/>
                    <a:pt x="68137" y="53146"/>
                    <a:pt x="68215" y="52529"/>
                  </a:cubicBezTo>
                  <a:cubicBezTo>
                    <a:pt x="68231" y="52403"/>
                    <a:pt x="68295" y="52276"/>
                    <a:pt x="68373" y="52150"/>
                  </a:cubicBezTo>
                  <a:cubicBezTo>
                    <a:pt x="69085" y="50885"/>
                    <a:pt x="69591" y="49511"/>
                    <a:pt x="70238" y="48215"/>
                  </a:cubicBezTo>
                  <a:cubicBezTo>
                    <a:pt x="70349" y="48009"/>
                    <a:pt x="70396" y="47772"/>
                    <a:pt x="70428" y="47551"/>
                  </a:cubicBezTo>
                  <a:cubicBezTo>
                    <a:pt x="70649" y="46065"/>
                    <a:pt x="70839" y="44563"/>
                    <a:pt x="71140" y="43094"/>
                  </a:cubicBezTo>
                  <a:cubicBezTo>
                    <a:pt x="71186" y="42873"/>
                    <a:pt x="71186" y="42635"/>
                    <a:pt x="71203" y="42414"/>
                  </a:cubicBezTo>
                  <a:cubicBezTo>
                    <a:pt x="71250" y="41371"/>
                    <a:pt x="71076" y="40312"/>
                    <a:pt x="71234" y="39269"/>
                  </a:cubicBezTo>
                  <a:cubicBezTo>
                    <a:pt x="71250" y="39190"/>
                    <a:pt x="71218" y="39080"/>
                    <a:pt x="71155" y="39016"/>
                  </a:cubicBezTo>
                  <a:cubicBezTo>
                    <a:pt x="70807" y="38589"/>
                    <a:pt x="71013" y="38036"/>
                    <a:pt x="70839" y="37562"/>
                  </a:cubicBezTo>
                  <a:cubicBezTo>
                    <a:pt x="70807" y="37499"/>
                    <a:pt x="70824" y="37356"/>
                    <a:pt x="70887" y="37309"/>
                  </a:cubicBezTo>
                  <a:cubicBezTo>
                    <a:pt x="71140" y="37057"/>
                    <a:pt x="71045" y="36709"/>
                    <a:pt x="71123" y="36408"/>
                  </a:cubicBezTo>
                  <a:cubicBezTo>
                    <a:pt x="71186" y="36092"/>
                    <a:pt x="71186" y="35776"/>
                    <a:pt x="71186" y="35444"/>
                  </a:cubicBezTo>
                  <a:cubicBezTo>
                    <a:pt x="71186" y="34764"/>
                    <a:pt x="71171" y="34085"/>
                    <a:pt x="71155" y="33390"/>
                  </a:cubicBezTo>
                  <a:cubicBezTo>
                    <a:pt x="71155" y="33215"/>
                    <a:pt x="71140" y="33026"/>
                    <a:pt x="71108" y="32852"/>
                  </a:cubicBezTo>
                  <a:cubicBezTo>
                    <a:pt x="71093" y="32711"/>
                    <a:pt x="70927" y="32595"/>
                    <a:pt x="70757" y="32595"/>
                  </a:cubicBezTo>
                  <a:cubicBezTo>
                    <a:pt x="70737" y="32595"/>
                    <a:pt x="70717" y="32596"/>
                    <a:pt x="70697" y="32600"/>
                  </a:cubicBezTo>
                  <a:cubicBezTo>
                    <a:pt x="70602" y="32615"/>
                    <a:pt x="70523" y="32646"/>
                    <a:pt x="70444" y="32678"/>
                  </a:cubicBezTo>
                  <a:cubicBezTo>
                    <a:pt x="70400" y="32698"/>
                    <a:pt x="70358" y="32707"/>
                    <a:pt x="70321" y="32707"/>
                  </a:cubicBezTo>
                  <a:cubicBezTo>
                    <a:pt x="70210" y="32707"/>
                    <a:pt x="70131" y="32630"/>
                    <a:pt x="70096" y="32536"/>
                  </a:cubicBezTo>
                  <a:cubicBezTo>
                    <a:pt x="69749" y="31746"/>
                    <a:pt x="69306" y="31019"/>
                    <a:pt x="68847" y="30276"/>
                  </a:cubicBezTo>
                  <a:cubicBezTo>
                    <a:pt x="68405" y="29928"/>
                    <a:pt x="68373" y="29422"/>
                    <a:pt x="68310" y="28933"/>
                  </a:cubicBezTo>
                  <a:cubicBezTo>
                    <a:pt x="68298" y="28870"/>
                    <a:pt x="68363" y="28828"/>
                    <a:pt x="68446" y="28828"/>
                  </a:cubicBezTo>
                  <a:cubicBezTo>
                    <a:pt x="68468" y="28828"/>
                    <a:pt x="68492" y="28831"/>
                    <a:pt x="68516" y="28838"/>
                  </a:cubicBezTo>
                  <a:cubicBezTo>
                    <a:pt x="68594" y="28870"/>
                    <a:pt x="68674" y="28933"/>
                    <a:pt x="68752" y="28980"/>
                  </a:cubicBezTo>
                  <a:lnTo>
                    <a:pt x="68737" y="28964"/>
                  </a:lnTo>
                  <a:cubicBezTo>
                    <a:pt x="68737" y="28870"/>
                    <a:pt x="68721" y="28775"/>
                    <a:pt x="68752" y="28695"/>
                  </a:cubicBezTo>
                  <a:cubicBezTo>
                    <a:pt x="68769" y="28617"/>
                    <a:pt x="68816" y="28522"/>
                    <a:pt x="68879" y="28490"/>
                  </a:cubicBezTo>
                  <a:cubicBezTo>
                    <a:pt x="68889" y="28483"/>
                    <a:pt x="68903" y="28480"/>
                    <a:pt x="68918" y="28480"/>
                  </a:cubicBezTo>
                  <a:cubicBezTo>
                    <a:pt x="68972" y="28480"/>
                    <a:pt x="69048" y="28519"/>
                    <a:pt x="69085" y="28569"/>
                  </a:cubicBezTo>
                  <a:cubicBezTo>
                    <a:pt x="69275" y="28775"/>
                    <a:pt x="69369" y="29028"/>
                    <a:pt x="69385" y="29312"/>
                  </a:cubicBezTo>
                  <a:cubicBezTo>
                    <a:pt x="69385" y="29755"/>
                    <a:pt x="69338" y="30212"/>
                    <a:pt x="69464" y="30608"/>
                  </a:cubicBezTo>
                  <a:cubicBezTo>
                    <a:pt x="69661" y="30748"/>
                    <a:pt x="69782" y="31015"/>
                    <a:pt x="69983" y="31015"/>
                  </a:cubicBezTo>
                  <a:cubicBezTo>
                    <a:pt x="70055" y="31015"/>
                    <a:pt x="70138" y="30980"/>
                    <a:pt x="70238" y="30893"/>
                  </a:cubicBezTo>
                  <a:cubicBezTo>
                    <a:pt x="70247" y="30892"/>
                    <a:pt x="70256" y="30892"/>
                    <a:pt x="70264" y="30892"/>
                  </a:cubicBezTo>
                  <a:cubicBezTo>
                    <a:pt x="70515" y="30892"/>
                    <a:pt x="70624" y="31117"/>
                    <a:pt x="70824" y="31209"/>
                  </a:cubicBezTo>
                  <a:cubicBezTo>
                    <a:pt x="70865" y="31227"/>
                    <a:pt x="70908" y="31236"/>
                    <a:pt x="70950" y="31236"/>
                  </a:cubicBezTo>
                  <a:cubicBezTo>
                    <a:pt x="71084" y="31236"/>
                    <a:pt x="71206" y="31147"/>
                    <a:pt x="71218" y="31003"/>
                  </a:cubicBezTo>
                  <a:cubicBezTo>
                    <a:pt x="71234" y="30861"/>
                    <a:pt x="71250" y="30735"/>
                    <a:pt x="71250" y="30592"/>
                  </a:cubicBezTo>
                  <a:cubicBezTo>
                    <a:pt x="71281" y="29359"/>
                    <a:pt x="71298" y="28142"/>
                    <a:pt x="71344" y="26910"/>
                  </a:cubicBezTo>
                  <a:cubicBezTo>
                    <a:pt x="71376" y="25993"/>
                    <a:pt x="71250" y="25108"/>
                    <a:pt x="71045" y="24223"/>
                  </a:cubicBezTo>
                  <a:cubicBezTo>
                    <a:pt x="70982" y="23953"/>
                    <a:pt x="70870" y="23701"/>
                    <a:pt x="70729" y="23479"/>
                  </a:cubicBezTo>
                  <a:cubicBezTo>
                    <a:pt x="70396" y="22974"/>
                    <a:pt x="70160" y="22436"/>
                    <a:pt x="70160" y="21836"/>
                  </a:cubicBezTo>
                  <a:cubicBezTo>
                    <a:pt x="70155" y="21834"/>
                    <a:pt x="70151" y="21833"/>
                    <a:pt x="70146" y="21831"/>
                  </a:cubicBezTo>
                  <a:lnTo>
                    <a:pt x="70146" y="21831"/>
                  </a:lnTo>
                  <a:cubicBezTo>
                    <a:pt x="70281" y="21675"/>
                    <a:pt x="70407" y="21473"/>
                    <a:pt x="70649" y="21473"/>
                  </a:cubicBezTo>
                  <a:cubicBezTo>
                    <a:pt x="70673" y="21473"/>
                    <a:pt x="70696" y="21473"/>
                    <a:pt x="70718" y="21473"/>
                  </a:cubicBezTo>
                  <a:cubicBezTo>
                    <a:pt x="70796" y="21473"/>
                    <a:pt x="70852" y="21464"/>
                    <a:pt x="70839" y="21378"/>
                  </a:cubicBezTo>
                  <a:cubicBezTo>
                    <a:pt x="70824" y="20982"/>
                    <a:pt x="70792" y="20571"/>
                    <a:pt x="70744" y="20177"/>
                  </a:cubicBezTo>
                  <a:cubicBezTo>
                    <a:pt x="70571" y="18944"/>
                    <a:pt x="70206" y="17790"/>
                    <a:pt x="69464" y="16763"/>
                  </a:cubicBezTo>
                  <a:cubicBezTo>
                    <a:pt x="69022" y="16131"/>
                    <a:pt x="68674" y="15435"/>
                    <a:pt x="68200" y="14835"/>
                  </a:cubicBezTo>
                  <a:cubicBezTo>
                    <a:pt x="67536" y="14013"/>
                    <a:pt x="66872" y="13222"/>
                    <a:pt x="66382" y="12274"/>
                  </a:cubicBezTo>
                  <a:cubicBezTo>
                    <a:pt x="66192" y="11878"/>
                    <a:pt x="65813" y="11579"/>
                    <a:pt x="65528" y="11231"/>
                  </a:cubicBezTo>
                  <a:cubicBezTo>
                    <a:pt x="65244" y="11151"/>
                    <a:pt x="65086" y="10947"/>
                    <a:pt x="64928" y="10709"/>
                  </a:cubicBezTo>
                  <a:cubicBezTo>
                    <a:pt x="64770" y="10504"/>
                    <a:pt x="64517" y="10361"/>
                    <a:pt x="64343" y="10156"/>
                  </a:cubicBezTo>
                  <a:cubicBezTo>
                    <a:pt x="64217" y="9982"/>
                    <a:pt x="64106" y="9761"/>
                    <a:pt x="64059" y="9556"/>
                  </a:cubicBezTo>
                  <a:cubicBezTo>
                    <a:pt x="63996" y="9366"/>
                    <a:pt x="63964" y="9192"/>
                    <a:pt x="63821" y="9065"/>
                  </a:cubicBezTo>
                  <a:cubicBezTo>
                    <a:pt x="63505" y="8734"/>
                    <a:pt x="63174" y="8418"/>
                    <a:pt x="62746" y="8243"/>
                  </a:cubicBezTo>
                  <a:cubicBezTo>
                    <a:pt x="62095" y="7980"/>
                    <a:pt x="61473" y="7579"/>
                    <a:pt x="60733" y="7579"/>
                  </a:cubicBezTo>
                  <a:cubicBezTo>
                    <a:pt x="60719" y="7579"/>
                    <a:pt x="60705" y="7579"/>
                    <a:pt x="60692" y="7579"/>
                  </a:cubicBezTo>
                  <a:cubicBezTo>
                    <a:pt x="60519" y="7579"/>
                    <a:pt x="60344" y="7485"/>
                    <a:pt x="60171" y="7421"/>
                  </a:cubicBezTo>
                  <a:cubicBezTo>
                    <a:pt x="59845" y="7291"/>
                    <a:pt x="59518" y="7213"/>
                    <a:pt x="59176" y="7213"/>
                  </a:cubicBezTo>
                  <a:cubicBezTo>
                    <a:pt x="59021" y="7213"/>
                    <a:pt x="58863" y="7229"/>
                    <a:pt x="58700" y="7263"/>
                  </a:cubicBezTo>
                  <a:cubicBezTo>
                    <a:pt x="58638" y="7278"/>
                    <a:pt x="58573" y="7284"/>
                    <a:pt x="58506" y="7284"/>
                  </a:cubicBezTo>
                  <a:cubicBezTo>
                    <a:pt x="58352" y="7284"/>
                    <a:pt x="58191" y="7254"/>
                    <a:pt x="58037" y="7232"/>
                  </a:cubicBezTo>
                  <a:cubicBezTo>
                    <a:pt x="57452" y="7153"/>
                    <a:pt x="56993" y="6900"/>
                    <a:pt x="56709" y="6378"/>
                  </a:cubicBezTo>
                  <a:cubicBezTo>
                    <a:pt x="56599" y="6189"/>
                    <a:pt x="56488" y="5984"/>
                    <a:pt x="56361" y="5794"/>
                  </a:cubicBezTo>
                  <a:cubicBezTo>
                    <a:pt x="56203" y="5556"/>
                    <a:pt x="56108" y="5320"/>
                    <a:pt x="56140" y="5035"/>
                  </a:cubicBezTo>
                  <a:cubicBezTo>
                    <a:pt x="56156" y="4783"/>
                    <a:pt x="56045" y="4593"/>
                    <a:pt x="55855" y="4435"/>
                  </a:cubicBezTo>
                  <a:cubicBezTo>
                    <a:pt x="55682" y="4308"/>
                    <a:pt x="55476" y="4182"/>
                    <a:pt x="55303" y="4056"/>
                  </a:cubicBezTo>
                  <a:cubicBezTo>
                    <a:pt x="55082" y="3913"/>
                    <a:pt x="55192" y="3786"/>
                    <a:pt x="55286" y="3628"/>
                  </a:cubicBezTo>
                  <a:cubicBezTo>
                    <a:pt x="55413" y="3423"/>
                    <a:pt x="55366" y="3234"/>
                    <a:pt x="55192" y="3170"/>
                  </a:cubicBezTo>
                  <a:cubicBezTo>
                    <a:pt x="54939" y="3076"/>
                    <a:pt x="54654" y="3012"/>
                    <a:pt x="54433" y="2886"/>
                  </a:cubicBezTo>
                  <a:cubicBezTo>
                    <a:pt x="54166" y="2729"/>
                    <a:pt x="53929" y="2509"/>
                    <a:pt x="53678" y="2303"/>
                  </a:cubicBezTo>
                  <a:lnTo>
                    <a:pt x="53678" y="2303"/>
                  </a:lnTo>
                  <a:cubicBezTo>
                    <a:pt x="53666" y="2275"/>
                    <a:pt x="53655" y="2241"/>
                    <a:pt x="53643" y="2206"/>
                  </a:cubicBezTo>
                  <a:cubicBezTo>
                    <a:pt x="53533" y="2032"/>
                    <a:pt x="53533" y="2032"/>
                    <a:pt x="53643" y="1780"/>
                  </a:cubicBezTo>
                  <a:cubicBezTo>
                    <a:pt x="53738" y="1590"/>
                    <a:pt x="53674" y="1400"/>
                    <a:pt x="53516" y="1337"/>
                  </a:cubicBezTo>
                  <a:cubicBezTo>
                    <a:pt x="52884" y="1084"/>
                    <a:pt x="52220" y="926"/>
                    <a:pt x="51636" y="530"/>
                  </a:cubicBezTo>
                  <a:cubicBezTo>
                    <a:pt x="51541" y="452"/>
                    <a:pt x="51383" y="404"/>
                    <a:pt x="51257" y="404"/>
                  </a:cubicBezTo>
                  <a:cubicBezTo>
                    <a:pt x="50561" y="389"/>
                    <a:pt x="49913" y="167"/>
                    <a:pt x="49234" y="73"/>
                  </a:cubicBezTo>
                  <a:cubicBezTo>
                    <a:pt x="48990" y="39"/>
                    <a:pt x="48755" y="1"/>
                    <a:pt x="48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26"/>
          <p:cNvSpPr/>
          <p:nvPr/>
        </p:nvSpPr>
        <p:spPr>
          <a:xfrm rot="379797">
            <a:off x="-572657" y="4220160"/>
            <a:ext cx="1882741" cy="1074142"/>
          </a:xfrm>
          <a:custGeom>
            <a:avLst/>
            <a:gdLst/>
            <a:ahLst/>
            <a:cxnLst/>
            <a:rect l="l" t="t" r="r" b="b"/>
            <a:pathLst>
              <a:path w="50753" h="36406" extrusionOk="0">
                <a:moveTo>
                  <a:pt x="32865" y="2847"/>
                </a:moveTo>
                <a:lnTo>
                  <a:pt x="32865" y="2847"/>
                </a:lnTo>
                <a:cubicBezTo>
                  <a:pt x="32818" y="2942"/>
                  <a:pt x="32769" y="2989"/>
                  <a:pt x="32722" y="3053"/>
                </a:cubicBezTo>
                <a:cubicBezTo>
                  <a:pt x="32578" y="2862"/>
                  <a:pt x="32737" y="2879"/>
                  <a:pt x="32865" y="2847"/>
                </a:cubicBezTo>
                <a:close/>
                <a:moveTo>
                  <a:pt x="27777" y="3053"/>
                </a:moveTo>
                <a:cubicBezTo>
                  <a:pt x="27730" y="3133"/>
                  <a:pt x="27681" y="3197"/>
                  <a:pt x="27634" y="3244"/>
                </a:cubicBezTo>
                <a:cubicBezTo>
                  <a:pt x="27491" y="3069"/>
                  <a:pt x="27650" y="3085"/>
                  <a:pt x="27777" y="3053"/>
                </a:cubicBezTo>
                <a:close/>
                <a:moveTo>
                  <a:pt x="18014" y="8952"/>
                </a:moveTo>
                <a:cubicBezTo>
                  <a:pt x="17967" y="9031"/>
                  <a:pt x="17919" y="9095"/>
                  <a:pt x="17872" y="9143"/>
                </a:cubicBezTo>
                <a:cubicBezTo>
                  <a:pt x="17728" y="8968"/>
                  <a:pt x="17887" y="8984"/>
                  <a:pt x="18014" y="8952"/>
                </a:cubicBezTo>
                <a:close/>
                <a:moveTo>
                  <a:pt x="42378" y="9158"/>
                </a:moveTo>
                <a:cubicBezTo>
                  <a:pt x="42440" y="9158"/>
                  <a:pt x="42508" y="9180"/>
                  <a:pt x="42568" y="9180"/>
                </a:cubicBezTo>
                <a:cubicBezTo>
                  <a:pt x="42583" y="9180"/>
                  <a:pt x="42598" y="9178"/>
                  <a:pt x="42612" y="9175"/>
                </a:cubicBezTo>
                <a:lnTo>
                  <a:pt x="42612" y="9175"/>
                </a:lnTo>
                <a:cubicBezTo>
                  <a:pt x="42536" y="9298"/>
                  <a:pt x="42505" y="9347"/>
                  <a:pt x="42436" y="9347"/>
                </a:cubicBezTo>
                <a:cubicBezTo>
                  <a:pt x="42389" y="9347"/>
                  <a:pt x="42323" y="9324"/>
                  <a:pt x="42214" y="9286"/>
                </a:cubicBezTo>
                <a:cubicBezTo>
                  <a:pt x="42251" y="9183"/>
                  <a:pt x="42311" y="9158"/>
                  <a:pt x="42378" y="9158"/>
                </a:cubicBezTo>
                <a:close/>
                <a:moveTo>
                  <a:pt x="47111" y="14040"/>
                </a:moveTo>
                <a:cubicBezTo>
                  <a:pt x="47064" y="14119"/>
                  <a:pt x="47015" y="14183"/>
                  <a:pt x="46968" y="14231"/>
                </a:cubicBezTo>
                <a:cubicBezTo>
                  <a:pt x="46825" y="14055"/>
                  <a:pt x="46984" y="14072"/>
                  <a:pt x="47111" y="14040"/>
                </a:cubicBezTo>
                <a:close/>
                <a:moveTo>
                  <a:pt x="49750" y="14850"/>
                </a:moveTo>
                <a:cubicBezTo>
                  <a:pt x="49703" y="14931"/>
                  <a:pt x="49655" y="14994"/>
                  <a:pt x="49608" y="15041"/>
                </a:cubicBezTo>
                <a:cubicBezTo>
                  <a:pt x="49464" y="14867"/>
                  <a:pt x="49623" y="14882"/>
                  <a:pt x="49750" y="14850"/>
                </a:cubicBezTo>
                <a:close/>
                <a:moveTo>
                  <a:pt x="47111" y="15058"/>
                </a:moveTo>
                <a:cubicBezTo>
                  <a:pt x="47064" y="15137"/>
                  <a:pt x="47015" y="15200"/>
                  <a:pt x="46968" y="15249"/>
                </a:cubicBezTo>
                <a:cubicBezTo>
                  <a:pt x="46825" y="15073"/>
                  <a:pt x="46984" y="15090"/>
                  <a:pt x="47111" y="15058"/>
                </a:cubicBezTo>
                <a:close/>
                <a:moveTo>
                  <a:pt x="41626" y="16680"/>
                </a:moveTo>
                <a:lnTo>
                  <a:pt x="41626" y="16680"/>
                </a:lnTo>
                <a:cubicBezTo>
                  <a:pt x="41562" y="16775"/>
                  <a:pt x="41514" y="16822"/>
                  <a:pt x="41467" y="16886"/>
                </a:cubicBezTo>
                <a:cubicBezTo>
                  <a:pt x="41323" y="16695"/>
                  <a:pt x="41482" y="16711"/>
                  <a:pt x="41626" y="16680"/>
                </a:cubicBezTo>
                <a:close/>
                <a:moveTo>
                  <a:pt x="40796" y="17318"/>
                </a:moveTo>
                <a:cubicBezTo>
                  <a:pt x="40812" y="17323"/>
                  <a:pt x="40911" y="17341"/>
                  <a:pt x="41101" y="17379"/>
                </a:cubicBezTo>
                <a:cubicBezTo>
                  <a:pt x="40878" y="17506"/>
                  <a:pt x="40751" y="17585"/>
                  <a:pt x="40545" y="17697"/>
                </a:cubicBezTo>
                <a:cubicBezTo>
                  <a:pt x="40552" y="17701"/>
                  <a:pt x="40553" y="17703"/>
                  <a:pt x="40546" y="17703"/>
                </a:cubicBezTo>
                <a:cubicBezTo>
                  <a:pt x="40524" y="17703"/>
                  <a:pt x="40425" y="17682"/>
                  <a:pt x="40242" y="17634"/>
                </a:cubicBezTo>
                <a:cubicBezTo>
                  <a:pt x="40463" y="17507"/>
                  <a:pt x="40607" y="17427"/>
                  <a:pt x="40796" y="17318"/>
                </a:cubicBezTo>
                <a:close/>
                <a:moveTo>
                  <a:pt x="2401" y="27269"/>
                </a:moveTo>
                <a:cubicBezTo>
                  <a:pt x="2513" y="27284"/>
                  <a:pt x="2608" y="27300"/>
                  <a:pt x="2704" y="27316"/>
                </a:cubicBezTo>
                <a:cubicBezTo>
                  <a:pt x="2560" y="27682"/>
                  <a:pt x="2274" y="27968"/>
                  <a:pt x="2322" y="28382"/>
                </a:cubicBezTo>
                <a:cubicBezTo>
                  <a:pt x="2195" y="28524"/>
                  <a:pt x="2051" y="28668"/>
                  <a:pt x="1909" y="28810"/>
                </a:cubicBezTo>
                <a:lnTo>
                  <a:pt x="1909" y="29001"/>
                </a:lnTo>
                <a:cubicBezTo>
                  <a:pt x="1750" y="29177"/>
                  <a:pt x="1574" y="29336"/>
                  <a:pt x="1383" y="29526"/>
                </a:cubicBezTo>
                <a:cubicBezTo>
                  <a:pt x="1351" y="29431"/>
                  <a:pt x="1288" y="29319"/>
                  <a:pt x="1320" y="29256"/>
                </a:cubicBezTo>
                <a:cubicBezTo>
                  <a:pt x="1415" y="29097"/>
                  <a:pt x="1463" y="28874"/>
                  <a:pt x="1574" y="28763"/>
                </a:cubicBezTo>
                <a:cubicBezTo>
                  <a:pt x="1781" y="28556"/>
                  <a:pt x="1909" y="28286"/>
                  <a:pt x="2051" y="28047"/>
                </a:cubicBezTo>
                <a:cubicBezTo>
                  <a:pt x="2195" y="27793"/>
                  <a:pt x="2290" y="27538"/>
                  <a:pt x="2401" y="27269"/>
                </a:cubicBezTo>
                <a:close/>
                <a:moveTo>
                  <a:pt x="33549" y="0"/>
                </a:moveTo>
                <a:cubicBezTo>
                  <a:pt x="33405" y="144"/>
                  <a:pt x="33278" y="303"/>
                  <a:pt x="33119" y="430"/>
                </a:cubicBezTo>
                <a:cubicBezTo>
                  <a:pt x="32992" y="557"/>
                  <a:pt x="32896" y="748"/>
                  <a:pt x="32674" y="795"/>
                </a:cubicBezTo>
                <a:cubicBezTo>
                  <a:pt x="32659" y="604"/>
                  <a:pt x="32627" y="414"/>
                  <a:pt x="32595" y="239"/>
                </a:cubicBezTo>
                <a:cubicBezTo>
                  <a:pt x="32500" y="223"/>
                  <a:pt x="32419" y="223"/>
                  <a:pt x="32309" y="208"/>
                </a:cubicBezTo>
                <a:cubicBezTo>
                  <a:pt x="32213" y="350"/>
                  <a:pt x="32086" y="494"/>
                  <a:pt x="31974" y="636"/>
                </a:cubicBezTo>
                <a:cubicBezTo>
                  <a:pt x="31832" y="541"/>
                  <a:pt x="31736" y="462"/>
                  <a:pt x="31641" y="398"/>
                </a:cubicBezTo>
                <a:cubicBezTo>
                  <a:pt x="31402" y="526"/>
                  <a:pt x="31211" y="621"/>
                  <a:pt x="31020" y="716"/>
                </a:cubicBezTo>
                <a:lnTo>
                  <a:pt x="31020" y="986"/>
                </a:lnTo>
                <a:cubicBezTo>
                  <a:pt x="31000" y="983"/>
                  <a:pt x="30979" y="982"/>
                  <a:pt x="30960" y="982"/>
                </a:cubicBezTo>
                <a:cubicBezTo>
                  <a:pt x="30755" y="982"/>
                  <a:pt x="30608" y="1127"/>
                  <a:pt x="30448" y="1272"/>
                </a:cubicBezTo>
                <a:cubicBezTo>
                  <a:pt x="30303" y="1417"/>
                  <a:pt x="30211" y="1628"/>
                  <a:pt x="29896" y="1628"/>
                </a:cubicBezTo>
                <a:cubicBezTo>
                  <a:pt x="29865" y="1628"/>
                  <a:pt x="29832" y="1626"/>
                  <a:pt x="29797" y="1622"/>
                </a:cubicBezTo>
                <a:cubicBezTo>
                  <a:pt x="29574" y="1876"/>
                  <a:pt x="29303" y="2179"/>
                  <a:pt x="29065" y="2433"/>
                </a:cubicBezTo>
                <a:cubicBezTo>
                  <a:pt x="28890" y="2465"/>
                  <a:pt x="28715" y="2433"/>
                  <a:pt x="28635" y="2497"/>
                </a:cubicBezTo>
                <a:cubicBezTo>
                  <a:pt x="28525" y="2640"/>
                  <a:pt x="28349" y="2624"/>
                  <a:pt x="28222" y="2703"/>
                </a:cubicBezTo>
                <a:cubicBezTo>
                  <a:pt x="28048" y="2815"/>
                  <a:pt x="27984" y="3053"/>
                  <a:pt x="27777" y="3053"/>
                </a:cubicBezTo>
                <a:cubicBezTo>
                  <a:pt x="27730" y="3006"/>
                  <a:pt x="27713" y="2910"/>
                  <a:pt x="27681" y="2894"/>
                </a:cubicBezTo>
                <a:cubicBezTo>
                  <a:pt x="27491" y="2879"/>
                  <a:pt x="27300" y="2879"/>
                  <a:pt x="27109" y="2862"/>
                </a:cubicBezTo>
                <a:cubicBezTo>
                  <a:pt x="27077" y="2862"/>
                  <a:pt x="26553" y="3244"/>
                  <a:pt x="26537" y="3260"/>
                </a:cubicBezTo>
                <a:cubicBezTo>
                  <a:pt x="26632" y="3260"/>
                  <a:pt x="26727" y="3276"/>
                  <a:pt x="26696" y="3403"/>
                </a:cubicBezTo>
                <a:cubicBezTo>
                  <a:pt x="26696" y="3435"/>
                  <a:pt x="26585" y="3451"/>
                  <a:pt x="26537" y="3466"/>
                </a:cubicBezTo>
                <a:cubicBezTo>
                  <a:pt x="26551" y="3631"/>
                  <a:pt x="26459" y="3677"/>
                  <a:pt x="26341" y="3677"/>
                </a:cubicBezTo>
                <a:cubicBezTo>
                  <a:pt x="26322" y="3677"/>
                  <a:pt x="26302" y="3676"/>
                  <a:pt x="26282" y="3674"/>
                </a:cubicBezTo>
                <a:cubicBezTo>
                  <a:pt x="26187" y="3657"/>
                  <a:pt x="26108" y="3594"/>
                  <a:pt x="26123" y="3466"/>
                </a:cubicBezTo>
                <a:lnTo>
                  <a:pt x="26123" y="3466"/>
                </a:lnTo>
                <a:cubicBezTo>
                  <a:pt x="26028" y="3530"/>
                  <a:pt x="25917" y="3594"/>
                  <a:pt x="25790" y="3674"/>
                </a:cubicBezTo>
                <a:cubicBezTo>
                  <a:pt x="25758" y="3578"/>
                  <a:pt x="25742" y="3498"/>
                  <a:pt x="25710" y="3419"/>
                </a:cubicBezTo>
                <a:cubicBezTo>
                  <a:pt x="26044" y="3038"/>
                  <a:pt x="26108" y="2942"/>
                  <a:pt x="26044" y="2879"/>
                </a:cubicBezTo>
                <a:lnTo>
                  <a:pt x="25281" y="2879"/>
                </a:lnTo>
                <a:cubicBezTo>
                  <a:pt x="24947" y="3244"/>
                  <a:pt x="24550" y="3657"/>
                  <a:pt x="24168" y="4087"/>
                </a:cubicBezTo>
                <a:cubicBezTo>
                  <a:pt x="24163" y="4092"/>
                  <a:pt x="24154" y="4094"/>
                  <a:pt x="24144" y="4094"/>
                </a:cubicBezTo>
                <a:cubicBezTo>
                  <a:pt x="24124" y="4094"/>
                  <a:pt x="24099" y="4087"/>
                  <a:pt x="24088" y="4087"/>
                </a:cubicBezTo>
                <a:cubicBezTo>
                  <a:pt x="23882" y="4071"/>
                  <a:pt x="23834" y="3896"/>
                  <a:pt x="23897" y="3801"/>
                </a:cubicBezTo>
                <a:cubicBezTo>
                  <a:pt x="24073" y="3578"/>
                  <a:pt x="24152" y="3307"/>
                  <a:pt x="24295" y="3069"/>
                </a:cubicBezTo>
                <a:lnTo>
                  <a:pt x="24009" y="3069"/>
                </a:lnTo>
                <a:cubicBezTo>
                  <a:pt x="23628" y="3387"/>
                  <a:pt x="23310" y="3753"/>
                  <a:pt x="22864" y="4007"/>
                </a:cubicBezTo>
                <a:cubicBezTo>
                  <a:pt x="22483" y="4246"/>
                  <a:pt x="22197" y="4659"/>
                  <a:pt x="21894" y="4946"/>
                </a:cubicBezTo>
                <a:cubicBezTo>
                  <a:pt x="21847" y="5088"/>
                  <a:pt x="21847" y="5215"/>
                  <a:pt x="21783" y="5264"/>
                </a:cubicBezTo>
                <a:cubicBezTo>
                  <a:pt x="20766" y="6296"/>
                  <a:pt x="19731" y="7331"/>
                  <a:pt x="18699" y="8348"/>
                </a:cubicBezTo>
                <a:cubicBezTo>
                  <a:pt x="18693" y="8353"/>
                  <a:pt x="18684" y="8355"/>
                  <a:pt x="18674" y="8355"/>
                </a:cubicBezTo>
                <a:cubicBezTo>
                  <a:pt x="18652" y="8355"/>
                  <a:pt x="18624" y="8348"/>
                  <a:pt x="18603" y="8348"/>
                </a:cubicBezTo>
                <a:cubicBezTo>
                  <a:pt x="18603" y="8491"/>
                  <a:pt x="18540" y="8554"/>
                  <a:pt x="18396" y="8554"/>
                </a:cubicBezTo>
                <a:cubicBezTo>
                  <a:pt x="18396" y="8698"/>
                  <a:pt x="18332" y="8762"/>
                  <a:pt x="18190" y="8762"/>
                </a:cubicBezTo>
                <a:cubicBezTo>
                  <a:pt x="18204" y="8890"/>
                  <a:pt x="18141" y="8955"/>
                  <a:pt x="18046" y="8955"/>
                </a:cubicBezTo>
                <a:cubicBezTo>
                  <a:pt x="18036" y="8955"/>
                  <a:pt x="18025" y="8954"/>
                  <a:pt x="18014" y="8952"/>
                </a:cubicBezTo>
                <a:cubicBezTo>
                  <a:pt x="17983" y="8825"/>
                  <a:pt x="18046" y="8762"/>
                  <a:pt x="18190" y="8762"/>
                </a:cubicBezTo>
                <a:cubicBezTo>
                  <a:pt x="18190" y="8618"/>
                  <a:pt x="18253" y="8554"/>
                  <a:pt x="18396" y="8554"/>
                </a:cubicBezTo>
                <a:cubicBezTo>
                  <a:pt x="18396" y="8412"/>
                  <a:pt x="18460" y="8348"/>
                  <a:pt x="18603" y="8348"/>
                </a:cubicBezTo>
                <a:lnTo>
                  <a:pt x="18603" y="7918"/>
                </a:lnTo>
                <a:cubicBezTo>
                  <a:pt x="18762" y="7791"/>
                  <a:pt x="19000" y="7600"/>
                  <a:pt x="19144" y="7505"/>
                </a:cubicBezTo>
                <a:cubicBezTo>
                  <a:pt x="19223" y="7299"/>
                  <a:pt x="19271" y="7203"/>
                  <a:pt x="19286" y="7155"/>
                </a:cubicBezTo>
                <a:cubicBezTo>
                  <a:pt x="19414" y="7123"/>
                  <a:pt x="19509" y="7108"/>
                  <a:pt x="19589" y="7091"/>
                </a:cubicBezTo>
                <a:cubicBezTo>
                  <a:pt x="19621" y="6964"/>
                  <a:pt x="19636" y="6869"/>
                  <a:pt x="19653" y="6837"/>
                </a:cubicBezTo>
                <a:cubicBezTo>
                  <a:pt x="19875" y="6695"/>
                  <a:pt x="20066" y="6567"/>
                  <a:pt x="20225" y="6455"/>
                </a:cubicBezTo>
                <a:lnTo>
                  <a:pt x="20225" y="6218"/>
                </a:lnTo>
                <a:cubicBezTo>
                  <a:pt x="20448" y="5995"/>
                  <a:pt x="20654" y="5772"/>
                  <a:pt x="20876" y="5582"/>
                </a:cubicBezTo>
                <a:cubicBezTo>
                  <a:pt x="21115" y="5374"/>
                  <a:pt x="21211" y="5105"/>
                  <a:pt x="21385" y="4865"/>
                </a:cubicBezTo>
                <a:cubicBezTo>
                  <a:pt x="21576" y="4628"/>
                  <a:pt x="21815" y="4437"/>
                  <a:pt x="22021" y="4214"/>
                </a:cubicBezTo>
                <a:cubicBezTo>
                  <a:pt x="22244" y="4007"/>
                  <a:pt x="22451" y="3784"/>
                  <a:pt x="22625" y="3610"/>
                </a:cubicBezTo>
                <a:cubicBezTo>
                  <a:pt x="22674" y="3466"/>
                  <a:pt x="22689" y="3356"/>
                  <a:pt x="22752" y="3292"/>
                </a:cubicBezTo>
                <a:cubicBezTo>
                  <a:pt x="23310" y="2720"/>
                  <a:pt x="23897" y="2147"/>
                  <a:pt x="24470" y="1575"/>
                </a:cubicBezTo>
                <a:cubicBezTo>
                  <a:pt x="24709" y="1336"/>
                  <a:pt x="24788" y="1034"/>
                  <a:pt x="24963" y="748"/>
                </a:cubicBezTo>
                <a:cubicBezTo>
                  <a:pt x="24772" y="653"/>
                  <a:pt x="24629" y="589"/>
                  <a:pt x="24501" y="526"/>
                </a:cubicBezTo>
                <a:cubicBezTo>
                  <a:pt x="24501" y="445"/>
                  <a:pt x="24501" y="382"/>
                  <a:pt x="24486" y="318"/>
                </a:cubicBezTo>
                <a:cubicBezTo>
                  <a:pt x="24486" y="286"/>
                  <a:pt x="24454" y="271"/>
                  <a:pt x="24406" y="223"/>
                </a:cubicBezTo>
                <a:cubicBezTo>
                  <a:pt x="24295" y="335"/>
                  <a:pt x="24183" y="462"/>
                  <a:pt x="24056" y="541"/>
                </a:cubicBezTo>
                <a:cubicBezTo>
                  <a:pt x="23914" y="653"/>
                  <a:pt x="23691" y="653"/>
                  <a:pt x="23579" y="812"/>
                </a:cubicBezTo>
                <a:cubicBezTo>
                  <a:pt x="23500" y="748"/>
                  <a:pt x="23437" y="700"/>
                  <a:pt x="23357" y="636"/>
                </a:cubicBezTo>
                <a:cubicBezTo>
                  <a:pt x="23214" y="922"/>
                  <a:pt x="22928" y="763"/>
                  <a:pt x="22674" y="891"/>
                </a:cubicBezTo>
                <a:cubicBezTo>
                  <a:pt x="22801" y="1162"/>
                  <a:pt x="22530" y="1257"/>
                  <a:pt x="22371" y="1416"/>
                </a:cubicBezTo>
                <a:cubicBezTo>
                  <a:pt x="22197" y="1622"/>
                  <a:pt x="21974" y="1798"/>
                  <a:pt x="21815" y="2004"/>
                </a:cubicBezTo>
                <a:cubicBezTo>
                  <a:pt x="21656" y="2211"/>
                  <a:pt x="21402" y="2194"/>
                  <a:pt x="21243" y="2370"/>
                </a:cubicBezTo>
                <a:lnTo>
                  <a:pt x="21243" y="2592"/>
                </a:lnTo>
                <a:cubicBezTo>
                  <a:pt x="21162" y="2608"/>
                  <a:pt x="21067" y="2640"/>
                  <a:pt x="20988" y="2671"/>
                </a:cubicBezTo>
                <a:cubicBezTo>
                  <a:pt x="20670" y="2974"/>
                  <a:pt x="20367" y="3292"/>
                  <a:pt x="20034" y="3642"/>
                </a:cubicBezTo>
                <a:lnTo>
                  <a:pt x="20034" y="3784"/>
                </a:lnTo>
                <a:cubicBezTo>
                  <a:pt x="19890" y="3848"/>
                  <a:pt x="19748" y="3912"/>
                  <a:pt x="19621" y="3975"/>
                </a:cubicBezTo>
                <a:lnTo>
                  <a:pt x="19621" y="4182"/>
                </a:lnTo>
                <a:lnTo>
                  <a:pt x="19318" y="4484"/>
                </a:lnTo>
                <a:lnTo>
                  <a:pt x="19048" y="4484"/>
                </a:lnTo>
                <a:cubicBezTo>
                  <a:pt x="19048" y="4834"/>
                  <a:pt x="18873" y="5088"/>
                  <a:pt x="18491" y="5120"/>
                </a:cubicBezTo>
                <a:cubicBezTo>
                  <a:pt x="18444" y="5120"/>
                  <a:pt x="18412" y="5215"/>
                  <a:pt x="18396" y="5279"/>
                </a:cubicBezTo>
                <a:cubicBezTo>
                  <a:pt x="18381" y="5518"/>
                  <a:pt x="18205" y="5677"/>
                  <a:pt x="18031" y="5692"/>
                </a:cubicBezTo>
                <a:cubicBezTo>
                  <a:pt x="17633" y="5741"/>
                  <a:pt x="17665" y="6106"/>
                  <a:pt x="17490" y="6313"/>
                </a:cubicBezTo>
                <a:cubicBezTo>
                  <a:pt x="17427" y="6313"/>
                  <a:pt x="17363" y="6313"/>
                  <a:pt x="17268" y="6328"/>
                </a:cubicBezTo>
                <a:cubicBezTo>
                  <a:pt x="17124" y="6487"/>
                  <a:pt x="16965" y="6646"/>
                  <a:pt x="16774" y="6837"/>
                </a:cubicBezTo>
                <a:lnTo>
                  <a:pt x="16774" y="7013"/>
                </a:lnTo>
                <a:cubicBezTo>
                  <a:pt x="16441" y="7203"/>
                  <a:pt x="16075" y="7362"/>
                  <a:pt x="15947" y="7776"/>
                </a:cubicBezTo>
                <a:cubicBezTo>
                  <a:pt x="15932" y="7839"/>
                  <a:pt x="15900" y="7886"/>
                  <a:pt x="15869" y="7935"/>
                </a:cubicBezTo>
                <a:cubicBezTo>
                  <a:pt x="15551" y="8253"/>
                  <a:pt x="15264" y="8586"/>
                  <a:pt x="14930" y="8872"/>
                </a:cubicBezTo>
                <a:cubicBezTo>
                  <a:pt x="14565" y="9175"/>
                  <a:pt x="14438" y="9652"/>
                  <a:pt x="14071" y="9953"/>
                </a:cubicBezTo>
                <a:cubicBezTo>
                  <a:pt x="13706" y="10240"/>
                  <a:pt x="13388" y="10606"/>
                  <a:pt x="13054" y="10939"/>
                </a:cubicBezTo>
                <a:cubicBezTo>
                  <a:pt x="12704" y="11305"/>
                  <a:pt x="12322" y="11655"/>
                  <a:pt x="11989" y="12037"/>
                </a:cubicBezTo>
                <a:cubicBezTo>
                  <a:pt x="11671" y="12387"/>
                  <a:pt x="11241" y="12577"/>
                  <a:pt x="10923" y="12895"/>
                </a:cubicBezTo>
                <a:cubicBezTo>
                  <a:pt x="9810" y="13977"/>
                  <a:pt x="8714" y="15090"/>
                  <a:pt x="7616" y="16186"/>
                </a:cubicBezTo>
                <a:lnTo>
                  <a:pt x="7616" y="16345"/>
                </a:lnTo>
                <a:cubicBezTo>
                  <a:pt x="7219" y="16934"/>
                  <a:pt x="6583" y="17235"/>
                  <a:pt x="6297" y="17888"/>
                </a:cubicBezTo>
                <a:cubicBezTo>
                  <a:pt x="6202" y="18158"/>
                  <a:pt x="5899" y="18285"/>
                  <a:pt x="5756" y="18571"/>
                </a:cubicBezTo>
                <a:cubicBezTo>
                  <a:pt x="5629" y="18874"/>
                  <a:pt x="5326" y="19080"/>
                  <a:pt x="5089" y="19319"/>
                </a:cubicBezTo>
                <a:cubicBezTo>
                  <a:pt x="5057" y="19366"/>
                  <a:pt x="4977" y="19430"/>
                  <a:pt x="4977" y="19478"/>
                </a:cubicBezTo>
                <a:cubicBezTo>
                  <a:pt x="5008" y="19796"/>
                  <a:pt x="4580" y="19843"/>
                  <a:pt x="4580" y="20114"/>
                </a:cubicBezTo>
                <a:cubicBezTo>
                  <a:pt x="4563" y="20432"/>
                  <a:pt x="4166" y="20464"/>
                  <a:pt x="4150" y="20765"/>
                </a:cubicBezTo>
                <a:cubicBezTo>
                  <a:pt x="4150" y="21051"/>
                  <a:pt x="3800" y="21115"/>
                  <a:pt x="3721" y="21401"/>
                </a:cubicBezTo>
                <a:cubicBezTo>
                  <a:pt x="3658" y="21624"/>
                  <a:pt x="3403" y="21799"/>
                  <a:pt x="3228" y="22005"/>
                </a:cubicBezTo>
                <a:cubicBezTo>
                  <a:pt x="3100" y="22149"/>
                  <a:pt x="3132" y="22387"/>
                  <a:pt x="2941" y="22499"/>
                </a:cubicBezTo>
                <a:cubicBezTo>
                  <a:pt x="2910" y="22514"/>
                  <a:pt x="2941" y="22626"/>
                  <a:pt x="2941" y="22800"/>
                </a:cubicBezTo>
                <a:cubicBezTo>
                  <a:pt x="2767" y="22944"/>
                  <a:pt x="2545" y="23150"/>
                  <a:pt x="2322" y="23341"/>
                </a:cubicBezTo>
                <a:cubicBezTo>
                  <a:pt x="2290" y="23580"/>
                  <a:pt x="2433" y="23834"/>
                  <a:pt x="2210" y="24025"/>
                </a:cubicBezTo>
                <a:lnTo>
                  <a:pt x="2019" y="24025"/>
                </a:lnTo>
                <a:cubicBezTo>
                  <a:pt x="1765" y="24390"/>
                  <a:pt x="1718" y="24884"/>
                  <a:pt x="1320" y="25122"/>
                </a:cubicBezTo>
                <a:lnTo>
                  <a:pt x="1320" y="26362"/>
                </a:lnTo>
                <a:cubicBezTo>
                  <a:pt x="1447" y="26584"/>
                  <a:pt x="1669" y="26648"/>
                  <a:pt x="1892" y="26728"/>
                </a:cubicBezTo>
                <a:lnTo>
                  <a:pt x="1892" y="27411"/>
                </a:lnTo>
                <a:cubicBezTo>
                  <a:pt x="1527" y="27634"/>
                  <a:pt x="1495" y="28079"/>
                  <a:pt x="1177" y="28350"/>
                </a:cubicBezTo>
                <a:cubicBezTo>
                  <a:pt x="1018" y="28477"/>
                  <a:pt x="1002" y="28747"/>
                  <a:pt x="891" y="28938"/>
                </a:cubicBezTo>
                <a:cubicBezTo>
                  <a:pt x="716" y="29240"/>
                  <a:pt x="605" y="29590"/>
                  <a:pt x="302" y="29796"/>
                </a:cubicBezTo>
                <a:lnTo>
                  <a:pt x="302" y="30209"/>
                </a:lnTo>
                <a:cubicBezTo>
                  <a:pt x="223" y="30290"/>
                  <a:pt x="160" y="30353"/>
                  <a:pt x="80" y="30449"/>
                </a:cubicBezTo>
                <a:cubicBezTo>
                  <a:pt x="143" y="30576"/>
                  <a:pt x="1" y="30767"/>
                  <a:pt x="160" y="30909"/>
                </a:cubicBezTo>
                <a:cubicBezTo>
                  <a:pt x="160" y="30909"/>
                  <a:pt x="668" y="30591"/>
                  <a:pt x="684" y="30591"/>
                </a:cubicBezTo>
                <a:lnTo>
                  <a:pt x="684" y="31036"/>
                </a:lnTo>
                <a:cubicBezTo>
                  <a:pt x="588" y="31148"/>
                  <a:pt x="541" y="31227"/>
                  <a:pt x="478" y="31307"/>
                </a:cubicBezTo>
                <a:lnTo>
                  <a:pt x="478" y="32086"/>
                </a:lnTo>
                <a:cubicBezTo>
                  <a:pt x="398" y="32149"/>
                  <a:pt x="350" y="32198"/>
                  <a:pt x="302" y="32245"/>
                </a:cubicBezTo>
                <a:lnTo>
                  <a:pt x="302" y="32675"/>
                </a:lnTo>
                <a:cubicBezTo>
                  <a:pt x="446" y="32817"/>
                  <a:pt x="620" y="32976"/>
                  <a:pt x="811" y="33152"/>
                </a:cubicBezTo>
                <a:cubicBezTo>
                  <a:pt x="859" y="33103"/>
                  <a:pt x="923" y="33040"/>
                  <a:pt x="1002" y="32976"/>
                </a:cubicBezTo>
                <a:cubicBezTo>
                  <a:pt x="1065" y="33040"/>
                  <a:pt x="1145" y="33103"/>
                  <a:pt x="1209" y="33167"/>
                </a:cubicBezTo>
                <a:cubicBezTo>
                  <a:pt x="1242" y="33171"/>
                  <a:pt x="1276" y="33173"/>
                  <a:pt x="1309" y="33173"/>
                </a:cubicBezTo>
                <a:cubicBezTo>
                  <a:pt x="1407" y="33173"/>
                  <a:pt x="1504" y="33159"/>
                  <a:pt x="1598" y="33159"/>
                </a:cubicBezTo>
                <a:cubicBezTo>
                  <a:pt x="1701" y="33159"/>
                  <a:pt x="1800" y="33176"/>
                  <a:pt x="1892" y="33247"/>
                </a:cubicBezTo>
                <a:cubicBezTo>
                  <a:pt x="1909" y="33406"/>
                  <a:pt x="1940" y="33565"/>
                  <a:pt x="1956" y="33724"/>
                </a:cubicBezTo>
                <a:cubicBezTo>
                  <a:pt x="2068" y="33819"/>
                  <a:pt x="2163" y="33915"/>
                  <a:pt x="2227" y="33978"/>
                </a:cubicBezTo>
                <a:lnTo>
                  <a:pt x="2958" y="33978"/>
                </a:lnTo>
                <a:cubicBezTo>
                  <a:pt x="3337" y="33803"/>
                  <a:pt x="3596" y="33575"/>
                  <a:pt x="3944" y="33575"/>
                </a:cubicBezTo>
                <a:cubicBezTo>
                  <a:pt x="3975" y="33575"/>
                  <a:pt x="4006" y="33576"/>
                  <a:pt x="4039" y="33580"/>
                </a:cubicBezTo>
                <a:cubicBezTo>
                  <a:pt x="4182" y="33453"/>
                  <a:pt x="4325" y="33311"/>
                  <a:pt x="4468" y="33167"/>
                </a:cubicBezTo>
                <a:lnTo>
                  <a:pt x="5820" y="33167"/>
                </a:lnTo>
                <a:cubicBezTo>
                  <a:pt x="5994" y="33088"/>
                  <a:pt x="6106" y="33024"/>
                  <a:pt x="6217" y="32976"/>
                </a:cubicBezTo>
                <a:cubicBezTo>
                  <a:pt x="6408" y="32865"/>
                  <a:pt x="6630" y="32785"/>
                  <a:pt x="6789" y="32658"/>
                </a:cubicBezTo>
                <a:cubicBezTo>
                  <a:pt x="6980" y="32516"/>
                  <a:pt x="7139" y="32325"/>
                  <a:pt x="7298" y="32166"/>
                </a:cubicBezTo>
                <a:cubicBezTo>
                  <a:pt x="7319" y="32169"/>
                  <a:pt x="7339" y="32170"/>
                  <a:pt x="7358" y="32170"/>
                </a:cubicBezTo>
                <a:cubicBezTo>
                  <a:pt x="7643" y="32170"/>
                  <a:pt x="7725" y="31857"/>
                  <a:pt x="7934" y="31768"/>
                </a:cubicBezTo>
                <a:lnTo>
                  <a:pt x="8220" y="32054"/>
                </a:lnTo>
                <a:cubicBezTo>
                  <a:pt x="8157" y="32134"/>
                  <a:pt x="8093" y="32198"/>
                  <a:pt x="8014" y="32276"/>
                </a:cubicBezTo>
                <a:cubicBezTo>
                  <a:pt x="8061" y="32435"/>
                  <a:pt x="7950" y="32611"/>
                  <a:pt x="8125" y="32770"/>
                </a:cubicBezTo>
                <a:lnTo>
                  <a:pt x="9015" y="32770"/>
                </a:lnTo>
                <a:cubicBezTo>
                  <a:pt x="9079" y="32770"/>
                  <a:pt x="9142" y="32738"/>
                  <a:pt x="9191" y="32706"/>
                </a:cubicBezTo>
                <a:lnTo>
                  <a:pt x="9350" y="32547"/>
                </a:lnTo>
                <a:cubicBezTo>
                  <a:pt x="9397" y="32643"/>
                  <a:pt x="9429" y="32722"/>
                  <a:pt x="9460" y="32785"/>
                </a:cubicBezTo>
                <a:cubicBezTo>
                  <a:pt x="9397" y="32993"/>
                  <a:pt x="9095" y="33088"/>
                  <a:pt x="9286" y="33326"/>
                </a:cubicBezTo>
                <a:cubicBezTo>
                  <a:pt x="9375" y="33392"/>
                  <a:pt x="9457" y="33417"/>
                  <a:pt x="9534" y="33417"/>
                </a:cubicBezTo>
                <a:cubicBezTo>
                  <a:pt x="9773" y="33417"/>
                  <a:pt x="9968" y="33176"/>
                  <a:pt x="10208" y="33152"/>
                </a:cubicBezTo>
                <a:cubicBezTo>
                  <a:pt x="10510" y="33135"/>
                  <a:pt x="10764" y="32912"/>
                  <a:pt x="11050" y="32770"/>
                </a:cubicBezTo>
                <a:lnTo>
                  <a:pt x="11703" y="32770"/>
                </a:lnTo>
                <a:cubicBezTo>
                  <a:pt x="12004" y="32611"/>
                  <a:pt x="12243" y="32467"/>
                  <a:pt x="12513" y="32372"/>
                </a:cubicBezTo>
                <a:cubicBezTo>
                  <a:pt x="12848" y="32245"/>
                  <a:pt x="12958" y="31880"/>
                  <a:pt x="13293" y="31736"/>
                </a:cubicBezTo>
                <a:cubicBezTo>
                  <a:pt x="13356" y="31768"/>
                  <a:pt x="13435" y="31799"/>
                  <a:pt x="13515" y="31848"/>
                </a:cubicBezTo>
                <a:lnTo>
                  <a:pt x="13325" y="32039"/>
                </a:lnTo>
                <a:lnTo>
                  <a:pt x="13325" y="32865"/>
                </a:lnTo>
                <a:cubicBezTo>
                  <a:pt x="13038" y="33056"/>
                  <a:pt x="13102" y="33294"/>
                  <a:pt x="13149" y="33517"/>
                </a:cubicBezTo>
                <a:cubicBezTo>
                  <a:pt x="13244" y="33612"/>
                  <a:pt x="13340" y="33707"/>
                  <a:pt x="13435" y="33788"/>
                </a:cubicBezTo>
                <a:lnTo>
                  <a:pt x="13992" y="33788"/>
                </a:lnTo>
                <a:cubicBezTo>
                  <a:pt x="14135" y="33883"/>
                  <a:pt x="14247" y="33962"/>
                  <a:pt x="14326" y="34010"/>
                </a:cubicBezTo>
                <a:cubicBezTo>
                  <a:pt x="14469" y="33930"/>
                  <a:pt x="14565" y="33866"/>
                  <a:pt x="14660" y="33803"/>
                </a:cubicBezTo>
                <a:cubicBezTo>
                  <a:pt x="14771" y="33915"/>
                  <a:pt x="14851" y="34010"/>
                  <a:pt x="14930" y="34106"/>
                </a:cubicBezTo>
                <a:lnTo>
                  <a:pt x="14756" y="34280"/>
                </a:lnTo>
                <a:cubicBezTo>
                  <a:pt x="14803" y="34343"/>
                  <a:pt x="14883" y="34407"/>
                  <a:pt x="14915" y="34471"/>
                </a:cubicBezTo>
                <a:cubicBezTo>
                  <a:pt x="14962" y="34598"/>
                  <a:pt x="14930" y="34742"/>
                  <a:pt x="15057" y="34820"/>
                </a:cubicBezTo>
                <a:cubicBezTo>
                  <a:pt x="15137" y="34884"/>
                  <a:pt x="15201" y="34948"/>
                  <a:pt x="15280" y="35011"/>
                </a:cubicBezTo>
                <a:cubicBezTo>
                  <a:pt x="15343" y="35048"/>
                  <a:pt x="15399" y="35063"/>
                  <a:pt x="15450" y="35063"/>
                </a:cubicBezTo>
                <a:cubicBezTo>
                  <a:pt x="15642" y="35063"/>
                  <a:pt x="15766" y="34849"/>
                  <a:pt x="15979" y="34773"/>
                </a:cubicBezTo>
                <a:lnTo>
                  <a:pt x="16488" y="34773"/>
                </a:lnTo>
                <a:lnTo>
                  <a:pt x="16870" y="34392"/>
                </a:lnTo>
                <a:lnTo>
                  <a:pt x="17077" y="34598"/>
                </a:lnTo>
                <a:cubicBezTo>
                  <a:pt x="17331" y="34233"/>
                  <a:pt x="17824" y="34153"/>
                  <a:pt x="18078" y="33788"/>
                </a:cubicBezTo>
                <a:cubicBezTo>
                  <a:pt x="18237" y="34025"/>
                  <a:pt x="18571" y="33962"/>
                  <a:pt x="18714" y="34184"/>
                </a:cubicBezTo>
                <a:lnTo>
                  <a:pt x="19589" y="34184"/>
                </a:lnTo>
                <a:lnTo>
                  <a:pt x="20988" y="32785"/>
                </a:lnTo>
                <a:cubicBezTo>
                  <a:pt x="21067" y="32753"/>
                  <a:pt x="21162" y="32722"/>
                  <a:pt x="21243" y="32690"/>
                </a:cubicBezTo>
                <a:lnTo>
                  <a:pt x="21243" y="32467"/>
                </a:lnTo>
                <a:lnTo>
                  <a:pt x="21321" y="32547"/>
                </a:lnTo>
                <a:cubicBezTo>
                  <a:pt x="21402" y="32404"/>
                  <a:pt x="21480" y="32245"/>
                  <a:pt x="21529" y="32134"/>
                </a:cubicBezTo>
                <a:cubicBezTo>
                  <a:pt x="21578" y="32148"/>
                  <a:pt x="21626" y="32152"/>
                  <a:pt x="21673" y="32152"/>
                </a:cubicBezTo>
                <a:cubicBezTo>
                  <a:pt x="21732" y="32152"/>
                  <a:pt x="21788" y="32146"/>
                  <a:pt x="21838" y="32146"/>
                </a:cubicBezTo>
                <a:cubicBezTo>
                  <a:pt x="21927" y="32146"/>
                  <a:pt x="21998" y="32166"/>
                  <a:pt x="22038" y="32276"/>
                </a:cubicBezTo>
                <a:cubicBezTo>
                  <a:pt x="21830" y="32563"/>
                  <a:pt x="21830" y="32563"/>
                  <a:pt x="21957" y="32976"/>
                </a:cubicBezTo>
                <a:lnTo>
                  <a:pt x="23182" y="32976"/>
                </a:lnTo>
                <a:cubicBezTo>
                  <a:pt x="23198" y="32976"/>
                  <a:pt x="23229" y="33024"/>
                  <a:pt x="23246" y="33040"/>
                </a:cubicBezTo>
                <a:cubicBezTo>
                  <a:pt x="23182" y="33167"/>
                  <a:pt x="23102" y="33294"/>
                  <a:pt x="23039" y="33421"/>
                </a:cubicBezTo>
                <a:cubicBezTo>
                  <a:pt x="23134" y="33533"/>
                  <a:pt x="23198" y="33612"/>
                  <a:pt x="23293" y="33707"/>
                </a:cubicBezTo>
                <a:cubicBezTo>
                  <a:pt x="22943" y="33835"/>
                  <a:pt x="22928" y="34216"/>
                  <a:pt x="22721" y="34455"/>
                </a:cubicBezTo>
                <a:cubicBezTo>
                  <a:pt x="22705" y="34471"/>
                  <a:pt x="22752" y="34551"/>
                  <a:pt x="22769" y="34598"/>
                </a:cubicBezTo>
                <a:lnTo>
                  <a:pt x="23070" y="34598"/>
                </a:lnTo>
                <a:cubicBezTo>
                  <a:pt x="23070" y="34455"/>
                  <a:pt x="23134" y="34392"/>
                  <a:pt x="23278" y="34392"/>
                </a:cubicBezTo>
                <a:cubicBezTo>
                  <a:pt x="23278" y="34248"/>
                  <a:pt x="23341" y="34184"/>
                  <a:pt x="23484" y="34184"/>
                </a:cubicBezTo>
                <a:cubicBezTo>
                  <a:pt x="23484" y="34068"/>
                  <a:pt x="23537" y="33992"/>
                  <a:pt x="23657" y="33992"/>
                </a:cubicBezTo>
                <a:cubicBezTo>
                  <a:pt x="23668" y="33992"/>
                  <a:pt x="23679" y="33992"/>
                  <a:pt x="23691" y="33994"/>
                </a:cubicBezTo>
                <a:lnTo>
                  <a:pt x="23691" y="33692"/>
                </a:lnTo>
                <a:cubicBezTo>
                  <a:pt x="23826" y="33570"/>
                  <a:pt x="23915" y="33369"/>
                  <a:pt x="24104" y="33369"/>
                </a:cubicBezTo>
                <a:cubicBezTo>
                  <a:pt x="24138" y="33369"/>
                  <a:pt x="24174" y="33375"/>
                  <a:pt x="24215" y="33389"/>
                </a:cubicBezTo>
                <a:cubicBezTo>
                  <a:pt x="24295" y="33517"/>
                  <a:pt x="24295" y="33517"/>
                  <a:pt x="23691" y="33994"/>
                </a:cubicBezTo>
                <a:cubicBezTo>
                  <a:pt x="23691" y="34110"/>
                  <a:pt x="23638" y="34187"/>
                  <a:pt x="23520" y="34187"/>
                </a:cubicBezTo>
                <a:cubicBezTo>
                  <a:pt x="23508" y="34187"/>
                  <a:pt x="23496" y="34186"/>
                  <a:pt x="23484" y="34184"/>
                </a:cubicBezTo>
                <a:cubicBezTo>
                  <a:pt x="23484" y="34316"/>
                  <a:pt x="23430" y="34394"/>
                  <a:pt x="23311" y="34394"/>
                </a:cubicBezTo>
                <a:cubicBezTo>
                  <a:pt x="23301" y="34394"/>
                  <a:pt x="23289" y="34393"/>
                  <a:pt x="23278" y="34392"/>
                </a:cubicBezTo>
                <a:cubicBezTo>
                  <a:pt x="23278" y="34534"/>
                  <a:pt x="23214" y="34598"/>
                  <a:pt x="23070" y="34598"/>
                </a:cubicBezTo>
                <a:cubicBezTo>
                  <a:pt x="23102" y="34773"/>
                  <a:pt x="22928" y="34805"/>
                  <a:pt x="22864" y="34948"/>
                </a:cubicBezTo>
                <a:lnTo>
                  <a:pt x="22864" y="35314"/>
                </a:lnTo>
                <a:cubicBezTo>
                  <a:pt x="22721" y="35456"/>
                  <a:pt x="22530" y="35600"/>
                  <a:pt x="22769" y="35823"/>
                </a:cubicBezTo>
                <a:lnTo>
                  <a:pt x="23261" y="35823"/>
                </a:lnTo>
                <a:cubicBezTo>
                  <a:pt x="23405" y="35997"/>
                  <a:pt x="23596" y="36236"/>
                  <a:pt x="23691" y="36347"/>
                </a:cubicBezTo>
                <a:cubicBezTo>
                  <a:pt x="23775" y="36389"/>
                  <a:pt x="23841" y="36405"/>
                  <a:pt x="23898" y="36405"/>
                </a:cubicBezTo>
                <a:cubicBezTo>
                  <a:pt x="24079" y="36405"/>
                  <a:pt x="24164" y="36240"/>
                  <a:pt x="24406" y="36204"/>
                </a:cubicBezTo>
                <a:lnTo>
                  <a:pt x="24819" y="36204"/>
                </a:lnTo>
                <a:cubicBezTo>
                  <a:pt x="24883" y="36141"/>
                  <a:pt x="24931" y="36092"/>
                  <a:pt x="25027" y="36013"/>
                </a:cubicBezTo>
                <a:lnTo>
                  <a:pt x="26044" y="36013"/>
                </a:lnTo>
                <a:cubicBezTo>
                  <a:pt x="26091" y="35950"/>
                  <a:pt x="26123" y="35918"/>
                  <a:pt x="26140" y="35902"/>
                </a:cubicBezTo>
                <a:cubicBezTo>
                  <a:pt x="26299" y="35791"/>
                  <a:pt x="26537" y="35823"/>
                  <a:pt x="26632" y="35615"/>
                </a:cubicBezTo>
                <a:cubicBezTo>
                  <a:pt x="26663" y="35623"/>
                  <a:pt x="26691" y="35627"/>
                  <a:pt x="26718" y="35627"/>
                </a:cubicBezTo>
                <a:cubicBezTo>
                  <a:pt x="26910" y="35627"/>
                  <a:pt x="26999" y="35441"/>
                  <a:pt x="27125" y="35329"/>
                </a:cubicBezTo>
                <a:cubicBezTo>
                  <a:pt x="27284" y="35170"/>
                  <a:pt x="27554" y="35187"/>
                  <a:pt x="27698" y="34979"/>
                </a:cubicBezTo>
                <a:cubicBezTo>
                  <a:pt x="27809" y="34805"/>
                  <a:pt x="27968" y="34678"/>
                  <a:pt x="28111" y="34534"/>
                </a:cubicBezTo>
                <a:cubicBezTo>
                  <a:pt x="28572" y="34089"/>
                  <a:pt x="29033" y="33629"/>
                  <a:pt x="29479" y="33183"/>
                </a:cubicBezTo>
                <a:lnTo>
                  <a:pt x="29685" y="33183"/>
                </a:lnTo>
                <a:cubicBezTo>
                  <a:pt x="30083" y="32770"/>
                  <a:pt x="30496" y="32357"/>
                  <a:pt x="30893" y="31958"/>
                </a:cubicBezTo>
                <a:lnTo>
                  <a:pt x="31132" y="31958"/>
                </a:lnTo>
                <a:cubicBezTo>
                  <a:pt x="31259" y="31816"/>
                  <a:pt x="31402" y="31672"/>
                  <a:pt x="31546" y="31530"/>
                </a:cubicBezTo>
                <a:cubicBezTo>
                  <a:pt x="31705" y="31354"/>
                  <a:pt x="31864" y="31195"/>
                  <a:pt x="32038" y="31021"/>
                </a:cubicBezTo>
                <a:cubicBezTo>
                  <a:pt x="32182" y="30894"/>
                  <a:pt x="32388" y="30894"/>
                  <a:pt x="32531" y="30750"/>
                </a:cubicBezTo>
                <a:cubicBezTo>
                  <a:pt x="33263" y="30067"/>
                  <a:pt x="33867" y="29240"/>
                  <a:pt x="34741" y="28715"/>
                </a:cubicBezTo>
                <a:cubicBezTo>
                  <a:pt x="34932" y="28604"/>
                  <a:pt x="35075" y="28397"/>
                  <a:pt x="35250" y="28223"/>
                </a:cubicBezTo>
                <a:cubicBezTo>
                  <a:pt x="35440" y="28032"/>
                  <a:pt x="35616" y="27825"/>
                  <a:pt x="35822" y="27650"/>
                </a:cubicBezTo>
                <a:cubicBezTo>
                  <a:pt x="35997" y="27523"/>
                  <a:pt x="36204" y="27428"/>
                  <a:pt x="36379" y="27284"/>
                </a:cubicBezTo>
                <a:cubicBezTo>
                  <a:pt x="36585" y="27125"/>
                  <a:pt x="36744" y="26902"/>
                  <a:pt x="36951" y="26728"/>
                </a:cubicBezTo>
                <a:cubicBezTo>
                  <a:pt x="37174" y="26537"/>
                  <a:pt x="37444" y="26410"/>
                  <a:pt x="37651" y="26219"/>
                </a:cubicBezTo>
                <a:cubicBezTo>
                  <a:pt x="37857" y="26044"/>
                  <a:pt x="38048" y="25901"/>
                  <a:pt x="38287" y="25774"/>
                </a:cubicBezTo>
                <a:cubicBezTo>
                  <a:pt x="38573" y="25630"/>
                  <a:pt x="38732" y="25344"/>
                  <a:pt x="39065" y="25185"/>
                </a:cubicBezTo>
                <a:cubicBezTo>
                  <a:pt x="39383" y="25043"/>
                  <a:pt x="39591" y="24693"/>
                  <a:pt x="39860" y="24422"/>
                </a:cubicBezTo>
                <a:cubicBezTo>
                  <a:pt x="39903" y="24422"/>
                  <a:pt x="39967" y="24436"/>
                  <a:pt x="40009" y="24436"/>
                </a:cubicBezTo>
                <a:cubicBezTo>
                  <a:pt x="40030" y="24436"/>
                  <a:pt x="40046" y="24433"/>
                  <a:pt x="40051" y="24422"/>
                </a:cubicBezTo>
                <a:cubicBezTo>
                  <a:pt x="40418" y="23930"/>
                  <a:pt x="41037" y="23754"/>
                  <a:pt x="41419" y="23277"/>
                </a:cubicBezTo>
                <a:cubicBezTo>
                  <a:pt x="41673" y="23214"/>
                  <a:pt x="41880" y="23055"/>
                  <a:pt x="42055" y="22849"/>
                </a:cubicBezTo>
                <a:cubicBezTo>
                  <a:pt x="42086" y="22817"/>
                  <a:pt x="42167" y="22817"/>
                  <a:pt x="42230" y="22800"/>
                </a:cubicBezTo>
                <a:cubicBezTo>
                  <a:pt x="42500" y="22705"/>
                  <a:pt x="42612" y="22340"/>
                  <a:pt x="42962" y="22340"/>
                </a:cubicBezTo>
                <a:cubicBezTo>
                  <a:pt x="43009" y="22340"/>
                  <a:pt x="43057" y="22244"/>
                  <a:pt x="43104" y="22196"/>
                </a:cubicBezTo>
                <a:cubicBezTo>
                  <a:pt x="43375" y="21926"/>
                  <a:pt x="43645" y="21655"/>
                  <a:pt x="44011" y="21465"/>
                </a:cubicBezTo>
                <a:cubicBezTo>
                  <a:pt x="44297" y="21337"/>
                  <a:pt x="44471" y="21051"/>
                  <a:pt x="44789" y="20892"/>
                </a:cubicBezTo>
                <a:cubicBezTo>
                  <a:pt x="45092" y="20733"/>
                  <a:pt x="45315" y="20432"/>
                  <a:pt x="45633" y="20241"/>
                </a:cubicBezTo>
                <a:cubicBezTo>
                  <a:pt x="45951" y="20066"/>
                  <a:pt x="46205" y="19764"/>
                  <a:pt x="46428" y="19478"/>
                </a:cubicBezTo>
                <a:cubicBezTo>
                  <a:pt x="46666" y="19175"/>
                  <a:pt x="47032" y="19112"/>
                  <a:pt x="47302" y="18842"/>
                </a:cubicBezTo>
                <a:cubicBezTo>
                  <a:pt x="47731" y="18397"/>
                  <a:pt x="48096" y="17856"/>
                  <a:pt x="48701" y="17617"/>
                </a:cubicBezTo>
                <a:lnTo>
                  <a:pt x="50736" y="15582"/>
                </a:lnTo>
                <a:cubicBezTo>
                  <a:pt x="50752" y="15359"/>
                  <a:pt x="50704" y="15264"/>
                  <a:pt x="50530" y="15264"/>
                </a:cubicBezTo>
                <a:cubicBezTo>
                  <a:pt x="50520" y="15265"/>
                  <a:pt x="50510" y="15265"/>
                  <a:pt x="50501" y="15265"/>
                </a:cubicBezTo>
                <a:cubicBezTo>
                  <a:pt x="50324" y="15265"/>
                  <a:pt x="50339" y="15114"/>
                  <a:pt x="50339" y="14978"/>
                </a:cubicBezTo>
                <a:cubicBezTo>
                  <a:pt x="50466" y="14835"/>
                  <a:pt x="50609" y="14691"/>
                  <a:pt x="50736" y="14549"/>
                </a:cubicBezTo>
                <a:cubicBezTo>
                  <a:pt x="50672" y="14470"/>
                  <a:pt x="50593" y="14454"/>
                  <a:pt x="50511" y="14454"/>
                </a:cubicBezTo>
                <a:cubicBezTo>
                  <a:pt x="50457" y="14454"/>
                  <a:pt x="50402" y="14461"/>
                  <a:pt x="50350" y="14461"/>
                </a:cubicBezTo>
                <a:cubicBezTo>
                  <a:pt x="50324" y="14461"/>
                  <a:pt x="50299" y="14459"/>
                  <a:pt x="50275" y="14454"/>
                </a:cubicBezTo>
                <a:cubicBezTo>
                  <a:pt x="50053" y="14549"/>
                  <a:pt x="49989" y="14835"/>
                  <a:pt x="49750" y="14850"/>
                </a:cubicBezTo>
                <a:cubicBezTo>
                  <a:pt x="49703" y="14740"/>
                  <a:pt x="49782" y="14596"/>
                  <a:pt x="49639" y="14469"/>
                </a:cubicBezTo>
                <a:cubicBezTo>
                  <a:pt x="49576" y="14517"/>
                  <a:pt x="49512" y="14581"/>
                  <a:pt x="49432" y="14644"/>
                </a:cubicBezTo>
                <a:lnTo>
                  <a:pt x="48717" y="14644"/>
                </a:lnTo>
                <a:cubicBezTo>
                  <a:pt x="48828" y="14422"/>
                  <a:pt x="48908" y="14246"/>
                  <a:pt x="49003" y="14072"/>
                </a:cubicBezTo>
                <a:cubicBezTo>
                  <a:pt x="49099" y="14055"/>
                  <a:pt x="49194" y="14024"/>
                  <a:pt x="49321" y="14008"/>
                </a:cubicBezTo>
                <a:cubicBezTo>
                  <a:pt x="49321" y="13865"/>
                  <a:pt x="49337" y="13737"/>
                  <a:pt x="49321" y="13610"/>
                </a:cubicBezTo>
                <a:cubicBezTo>
                  <a:pt x="49307" y="13448"/>
                  <a:pt x="49202" y="13436"/>
                  <a:pt x="49072" y="13436"/>
                </a:cubicBezTo>
                <a:cubicBezTo>
                  <a:pt x="49050" y="13436"/>
                  <a:pt x="49027" y="13436"/>
                  <a:pt x="49003" y="13436"/>
                </a:cubicBezTo>
                <a:cubicBezTo>
                  <a:pt x="48478" y="13977"/>
                  <a:pt x="47938" y="14532"/>
                  <a:pt x="47413" y="15073"/>
                </a:cubicBezTo>
                <a:cubicBezTo>
                  <a:pt x="47286" y="15073"/>
                  <a:pt x="47191" y="15073"/>
                  <a:pt x="47111" y="15058"/>
                </a:cubicBezTo>
                <a:cubicBezTo>
                  <a:pt x="47111" y="14787"/>
                  <a:pt x="47461" y="14740"/>
                  <a:pt x="47492" y="14422"/>
                </a:cubicBezTo>
                <a:cubicBezTo>
                  <a:pt x="47429" y="14310"/>
                  <a:pt x="47365" y="14183"/>
                  <a:pt x="47286" y="14055"/>
                </a:cubicBezTo>
                <a:cubicBezTo>
                  <a:pt x="47223" y="14055"/>
                  <a:pt x="47143" y="14055"/>
                  <a:pt x="47111" y="14040"/>
                </a:cubicBezTo>
                <a:cubicBezTo>
                  <a:pt x="47079" y="13913"/>
                  <a:pt x="47143" y="13849"/>
                  <a:pt x="47286" y="13849"/>
                </a:cubicBezTo>
                <a:cubicBezTo>
                  <a:pt x="47286" y="13706"/>
                  <a:pt x="47350" y="13642"/>
                  <a:pt x="47492" y="13642"/>
                </a:cubicBezTo>
                <a:cubicBezTo>
                  <a:pt x="47461" y="13515"/>
                  <a:pt x="47556" y="13372"/>
                  <a:pt x="47429" y="13277"/>
                </a:cubicBezTo>
                <a:cubicBezTo>
                  <a:pt x="47365" y="13260"/>
                  <a:pt x="47302" y="13245"/>
                  <a:pt x="47174" y="13229"/>
                </a:cubicBezTo>
                <a:cubicBezTo>
                  <a:pt x="46936" y="13515"/>
                  <a:pt x="46602" y="13754"/>
                  <a:pt x="46252" y="13992"/>
                </a:cubicBezTo>
                <a:cubicBezTo>
                  <a:pt x="45919" y="14214"/>
                  <a:pt x="45648" y="14564"/>
                  <a:pt x="45346" y="14882"/>
                </a:cubicBezTo>
                <a:cubicBezTo>
                  <a:pt x="45203" y="14708"/>
                  <a:pt x="45283" y="14532"/>
                  <a:pt x="45251" y="14342"/>
                </a:cubicBezTo>
                <a:cubicBezTo>
                  <a:pt x="45378" y="14231"/>
                  <a:pt x="45537" y="14087"/>
                  <a:pt x="45664" y="13992"/>
                </a:cubicBezTo>
                <a:lnTo>
                  <a:pt x="45664" y="13642"/>
                </a:lnTo>
                <a:cubicBezTo>
                  <a:pt x="45553" y="13706"/>
                  <a:pt x="45442" y="13769"/>
                  <a:pt x="45283" y="13865"/>
                </a:cubicBezTo>
                <a:cubicBezTo>
                  <a:pt x="45276" y="13866"/>
                  <a:pt x="45269" y="13867"/>
                  <a:pt x="45261" y="13867"/>
                </a:cubicBezTo>
                <a:cubicBezTo>
                  <a:pt x="45213" y="13867"/>
                  <a:pt x="45145" y="13846"/>
                  <a:pt x="45071" y="13846"/>
                </a:cubicBezTo>
                <a:cubicBezTo>
                  <a:pt x="45009" y="13846"/>
                  <a:pt x="44944" y="13860"/>
                  <a:pt x="44885" y="13913"/>
                </a:cubicBezTo>
                <a:cubicBezTo>
                  <a:pt x="44853" y="14024"/>
                  <a:pt x="44806" y="14136"/>
                  <a:pt x="44774" y="14246"/>
                </a:cubicBezTo>
                <a:lnTo>
                  <a:pt x="44520" y="14246"/>
                </a:lnTo>
                <a:cubicBezTo>
                  <a:pt x="44329" y="14454"/>
                  <a:pt x="44138" y="14676"/>
                  <a:pt x="43963" y="14867"/>
                </a:cubicBezTo>
                <a:lnTo>
                  <a:pt x="43629" y="14867"/>
                </a:lnTo>
                <a:cubicBezTo>
                  <a:pt x="43629" y="14899"/>
                  <a:pt x="43645" y="14946"/>
                  <a:pt x="43629" y="14962"/>
                </a:cubicBezTo>
                <a:lnTo>
                  <a:pt x="42309" y="16281"/>
                </a:lnTo>
                <a:lnTo>
                  <a:pt x="41991" y="16281"/>
                </a:lnTo>
                <a:lnTo>
                  <a:pt x="41991" y="16695"/>
                </a:lnTo>
                <a:cubicBezTo>
                  <a:pt x="41832" y="16695"/>
                  <a:pt x="41705" y="16695"/>
                  <a:pt x="41626" y="16680"/>
                </a:cubicBezTo>
                <a:cubicBezTo>
                  <a:pt x="41641" y="16472"/>
                  <a:pt x="41768" y="16345"/>
                  <a:pt x="41991" y="16281"/>
                </a:cubicBezTo>
                <a:cubicBezTo>
                  <a:pt x="41991" y="16250"/>
                  <a:pt x="41976" y="16203"/>
                  <a:pt x="41991" y="16186"/>
                </a:cubicBezTo>
                <a:lnTo>
                  <a:pt x="43311" y="14867"/>
                </a:lnTo>
                <a:lnTo>
                  <a:pt x="43629" y="14867"/>
                </a:lnTo>
                <a:cubicBezTo>
                  <a:pt x="43772" y="14581"/>
                  <a:pt x="43867" y="14263"/>
                  <a:pt x="44122" y="14055"/>
                </a:cubicBezTo>
                <a:cubicBezTo>
                  <a:pt x="44281" y="14055"/>
                  <a:pt x="44440" y="14040"/>
                  <a:pt x="44599" y="14040"/>
                </a:cubicBezTo>
                <a:cubicBezTo>
                  <a:pt x="44615" y="13627"/>
                  <a:pt x="44789" y="13341"/>
                  <a:pt x="44948" y="13038"/>
                </a:cubicBezTo>
                <a:lnTo>
                  <a:pt x="45156" y="13038"/>
                </a:lnTo>
                <a:cubicBezTo>
                  <a:pt x="45330" y="12911"/>
                  <a:pt x="45219" y="12656"/>
                  <a:pt x="45425" y="12529"/>
                </a:cubicBezTo>
                <a:cubicBezTo>
                  <a:pt x="45601" y="12434"/>
                  <a:pt x="45728" y="12275"/>
                  <a:pt x="45855" y="12116"/>
                </a:cubicBezTo>
                <a:cubicBezTo>
                  <a:pt x="45998" y="11941"/>
                  <a:pt x="46220" y="11846"/>
                  <a:pt x="46284" y="11575"/>
                </a:cubicBezTo>
                <a:cubicBezTo>
                  <a:pt x="46332" y="11416"/>
                  <a:pt x="46523" y="11274"/>
                  <a:pt x="46650" y="11130"/>
                </a:cubicBezTo>
                <a:lnTo>
                  <a:pt x="47079" y="10701"/>
                </a:lnTo>
                <a:lnTo>
                  <a:pt x="47079" y="10494"/>
                </a:lnTo>
                <a:lnTo>
                  <a:pt x="47286" y="10288"/>
                </a:lnTo>
                <a:lnTo>
                  <a:pt x="47286" y="9985"/>
                </a:lnTo>
                <a:cubicBezTo>
                  <a:pt x="47047" y="9906"/>
                  <a:pt x="46873" y="9779"/>
                  <a:pt x="46888" y="9398"/>
                </a:cubicBezTo>
                <a:cubicBezTo>
                  <a:pt x="46984" y="9317"/>
                  <a:pt x="47143" y="9207"/>
                  <a:pt x="47286" y="9063"/>
                </a:cubicBezTo>
                <a:cubicBezTo>
                  <a:pt x="47318" y="9016"/>
                  <a:pt x="47254" y="8872"/>
                  <a:pt x="47238" y="8777"/>
                </a:cubicBezTo>
                <a:cubicBezTo>
                  <a:pt x="47143" y="8777"/>
                  <a:pt x="47057" y="8751"/>
                  <a:pt x="46986" y="8751"/>
                </a:cubicBezTo>
                <a:cubicBezTo>
                  <a:pt x="46962" y="8751"/>
                  <a:pt x="46940" y="8754"/>
                  <a:pt x="46920" y="8762"/>
                </a:cubicBezTo>
                <a:cubicBezTo>
                  <a:pt x="46634" y="8889"/>
                  <a:pt x="46364" y="9031"/>
                  <a:pt x="46078" y="9175"/>
                </a:cubicBezTo>
                <a:lnTo>
                  <a:pt x="45569" y="9175"/>
                </a:lnTo>
                <a:cubicBezTo>
                  <a:pt x="45505" y="9239"/>
                  <a:pt x="45425" y="9302"/>
                  <a:pt x="45330" y="9381"/>
                </a:cubicBezTo>
                <a:cubicBezTo>
                  <a:pt x="45301" y="9366"/>
                  <a:pt x="45269" y="9362"/>
                  <a:pt x="45235" y="9362"/>
                </a:cubicBezTo>
                <a:cubicBezTo>
                  <a:pt x="45182" y="9362"/>
                  <a:pt x="45125" y="9373"/>
                  <a:pt x="45068" y="9373"/>
                </a:cubicBezTo>
                <a:cubicBezTo>
                  <a:pt x="45005" y="9373"/>
                  <a:pt x="44943" y="9359"/>
                  <a:pt x="44885" y="9302"/>
                </a:cubicBezTo>
                <a:lnTo>
                  <a:pt x="44838" y="9111"/>
                </a:lnTo>
                <a:cubicBezTo>
                  <a:pt x="45060" y="8745"/>
                  <a:pt x="45489" y="8554"/>
                  <a:pt x="45664" y="8173"/>
                </a:cubicBezTo>
                <a:cubicBezTo>
                  <a:pt x="45640" y="7985"/>
                  <a:pt x="45556" y="7948"/>
                  <a:pt x="45459" y="7948"/>
                </a:cubicBezTo>
                <a:cubicBezTo>
                  <a:pt x="45397" y="7948"/>
                  <a:pt x="45330" y="7963"/>
                  <a:pt x="45269" y="7963"/>
                </a:cubicBezTo>
                <a:cubicBezTo>
                  <a:pt x="45240" y="7963"/>
                  <a:pt x="45212" y="7960"/>
                  <a:pt x="45187" y="7950"/>
                </a:cubicBezTo>
                <a:cubicBezTo>
                  <a:pt x="44963" y="8039"/>
                  <a:pt x="44880" y="8352"/>
                  <a:pt x="44595" y="8352"/>
                </a:cubicBezTo>
                <a:cubicBezTo>
                  <a:pt x="44576" y="8352"/>
                  <a:pt x="44556" y="8351"/>
                  <a:pt x="44535" y="8348"/>
                </a:cubicBezTo>
                <a:lnTo>
                  <a:pt x="43820" y="9063"/>
                </a:lnTo>
                <a:cubicBezTo>
                  <a:pt x="43788" y="9095"/>
                  <a:pt x="43740" y="9111"/>
                  <a:pt x="43693" y="9127"/>
                </a:cubicBezTo>
                <a:cubicBezTo>
                  <a:pt x="43566" y="9016"/>
                  <a:pt x="43454" y="8889"/>
                  <a:pt x="43327" y="8762"/>
                </a:cubicBezTo>
                <a:cubicBezTo>
                  <a:pt x="43248" y="8825"/>
                  <a:pt x="43184" y="8904"/>
                  <a:pt x="43104" y="8968"/>
                </a:cubicBezTo>
                <a:lnTo>
                  <a:pt x="42818" y="8968"/>
                </a:lnTo>
                <a:cubicBezTo>
                  <a:pt x="42818" y="9111"/>
                  <a:pt x="42754" y="9175"/>
                  <a:pt x="42612" y="9175"/>
                </a:cubicBezTo>
                <a:cubicBezTo>
                  <a:pt x="42597" y="9043"/>
                  <a:pt x="42663" y="8966"/>
                  <a:pt x="42784" y="8966"/>
                </a:cubicBezTo>
                <a:cubicBezTo>
                  <a:pt x="42795" y="8966"/>
                  <a:pt x="42806" y="8966"/>
                  <a:pt x="42818" y="8968"/>
                </a:cubicBezTo>
                <a:cubicBezTo>
                  <a:pt x="42834" y="8745"/>
                  <a:pt x="42993" y="8618"/>
                  <a:pt x="43168" y="8571"/>
                </a:cubicBezTo>
                <a:cubicBezTo>
                  <a:pt x="43502" y="8459"/>
                  <a:pt x="43693" y="8236"/>
                  <a:pt x="43820" y="7950"/>
                </a:cubicBezTo>
                <a:lnTo>
                  <a:pt x="42993" y="7950"/>
                </a:lnTo>
                <a:cubicBezTo>
                  <a:pt x="42612" y="8126"/>
                  <a:pt x="42326" y="8332"/>
                  <a:pt x="42039" y="8554"/>
                </a:cubicBezTo>
                <a:cubicBezTo>
                  <a:pt x="41880" y="8681"/>
                  <a:pt x="41641" y="8713"/>
                  <a:pt x="41450" y="8809"/>
                </a:cubicBezTo>
                <a:cubicBezTo>
                  <a:pt x="41244" y="8904"/>
                  <a:pt x="41022" y="9016"/>
                  <a:pt x="40895" y="9175"/>
                </a:cubicBezTo>
                <a:cubicBezTo>
                  <a:pt x="40736" y="9381"/>
                  <a:pt x="40449" y="9317"/>
                  <a:pt x="40306" y="9525"/>
                </a:cubicBezTo>
                <a:cubicBezTo>
                  <a:pt x="40306" y="9527"/>
                  <a:pt x="40304" y="9528"/>
                  <a:pt x="40302" y="9528"/>
                </a:cubicBezTo>
                <a:cubicBezTo>
                  <a:pt x="40285" y="9528"/>
                  <a:pt x="40220" y="9491"/>
                  <a:pt x="40178" y="9476"/>
                </a:cubicBezTo>
                <a:cubicBezTo>
                  <a:pt x="40178" y="9413"/>
                  <a:pt x="40163" y="9349"/>
                  <a:pt x="40163" y="9302"/>
                </a:cubicBezTo>
                <a:cubicBezTo>
                  <a:pt x="40306" y="9080"/>
                  <a:pt x="40513" y="9016"/>
                  <a:pt x="40704" y="8904"/>
                </a:cubicBezTo>
                <a:cubicBezTo>
                  <a:pt x="40942" y="8777"/>
                  <a:pt x="41085" y="8522"/>
                  <a:pt x="41244" y="8363"/>
                </a:cubicBezTo>
                <a:cubicBezTo>
                  <a:pt x="41288" y="8353"/>
                  <a:pt x="41331" y="8351"/>
                  <a:pt x="41372" y="8351"/>
                </a:cubicBezTo>
                <a:cubicBezTo>
                  <a:pt x="41427" y="8351"/>
                  <a:pt x="41481" y="8356"/>
                  <a:pt x="41532" y="8356"/>
                </a:cubicBezTo>
                <a:cubicBezTo>
                  <a:pt x="41622" y="8356"/>
                  <a:pt x="41705" y="8340"/>
                  <a:pt x="41785" y="8253"/>
                </a:cubicBezTo>
                <a:cubicBezTo>
                  <a:pt x="41785" y="8189"/>
                  <a:pt x="41768" y="8094"/>
                  <a:pt x="41768" y="8014"/>
                </a:cubicBezTo>
                <a:cubicBezTo>
                  <a:pt x="41690" y="7982"/>
                  <a:pt x="41626" y="7950"/>
                  <a:pt x="41562" y="7950"/>
                </a:cubicBezTo>
                <a:cubicBezTo>
                  <a:pt x="41525" y="7941"/>
                  <a:pt x="41483" y="7932"/>
                  <a:pt x="41441" y="7932"/>
                </a:cubicBezTo>
                <a:cubicBezTo>
                  <a:pt x="41411" y="7932"/>
                  <a:pt x="41382" y="7937"/>
                  <a:pt x="41355" y="7950"/>
                </a:cubicBezTo>
                <a:cubicBezTo>
                  <a:pt x="41244" y="7998"/>
                  <a:pt x="41149" y="8141"/>
                  <a:pt x="41037" y="8141"/>
                </a:cubicBezTo>
                <a:cubicBezTo>
                  <a:pt x="41031" y="8141"/>
                  <a:pt x="41025" y="8140"/>
                  <a:pt x="41019" y="8140"/>
                </a:cubicBezTo>
                <a:cubicBezTo>
                  <a:pt x="40703" y="8140"/>
                  <a:pt x="40669" y="8523"/>
                  <a:pt x="40496" y="8539"/>
                </a:cubicBezTo>
                <a:cubicBezTo>
                  <a:pt x="40259" y="8554"/>
                  <a:pt x="40131" y="8571"/>
                  <a:pt x="40019" y="8571"/>
                </a:cubicBezTo>
                <a:cubicBezTo>
                  <a:pt x="39972" y="8730"/>
                  <a:pt x="39924" y="8840"/>
                  <a:pt x="39877" y="8968"/>
                </a:cubicBezTo>
                <a:cubicBezTo>
                  <a:pt x="39782" y="8952"/>
                  <a:pt x="39686" y="8936"/>
                  <a:pt x="39574" y="8921"/>
                </a:cubicBezTo>
                <a:lnTo>
                  <a:pt x="39574" y="8444"/>
                </a:lnTo>
                <a:cubicBezTo>
                  <a:pt x="39782" y="8236"/>
                  <a:pt x="39972" y="8045"/>
                  <a:pt x="40163" y="7839"/>
                </a:cubicBezTo>
                <a:cubicBezTo>
                  <a:pt x="40195" y="7808"/>
                  <a:pt x="40163" y="7712"/>
                  <a:pt x="40163" y="7649"/>
                </a:cubicBezTo>
                <a:cubicBezTo>
                  <a:pt x="40089" y="7561"/>
                  <a:pt x="40026" y="7529"/>
                  <a:pt x="39971" y="7529"/>
                </a:cubicBezTo>
                <a:cubicBezTo>
                  <a:pt x="39835" y="7529"/>
                  <a:pt x="39745" y="7717"/>
                  <a:pt x="39654" y="7727"/>
                </a:cubicBezTo>
                <a:cubicBezTo>
                  <a:pt x="39464" y="7744"/>
                  <a:pt x="39320" y="7759"/>
                  <a:pt x="39224" y="7759"/>
                </a:cubicBezTo>
                <a:cubicBezTo>
                  <a:pt x="39082" y="7918"/>
                  <a:pt x="38955" y="8030"/>
                  <a:pt x="38811" y="8189"/>
                </a:cubicBezTo>
                <a:cubicBezTo>
                  <a:pt x="38684" y="8126"/>
                  <a:pt x="38557" y="8045"/>
                  <a:pt x="38461" y="7998"/>
                </a:cubicBezTo>
                <a:cubicBezTo>
                  <a:pt x="38160" y="8126"/>
                  <a:pt x="37825" y="8204"/>
                  <a:pt x="37603" y="8412"/>
                </a:cubicBezTo>
                <a:cubicBezTo>
                  <a:pt x="37333" y="8634"/>
                  <a:pt x="36983" y="8459"/>
                  <a:pt x="36761" y="8762"/>
                </a:cubicBezTo>
                <a:cubicBezTo>
                  <a:pt x="36729" y="8634"/>
                  <a:pt x="36681" y="8554"/>
                  <a:pt x="36712" y="8522"/>
                </a:cubicBezTo>
                <a:cubicBezTo>
                  <a:pt x="36808" y="8395"/>
                  <a:pt x="36903" y="8189"/>
                  <a:pt x="37030" y="8173"/>
                </a:cubicBezTo>
                <a:cubicBezTo>
                  <a:pt x="37221" y="8141"/>
                  <a:pt x="37365" y="8062"/>
                  <a:pt x="37428" y="7918"/>
                </a:cubicBezTo>
                <a:cubicBezTo>
                  <a:pt x="37651" y="7426"/>
                  <a:pt x="38096" y="7060"/>
                  <a:pt x="38207" y="6519"/>
                </a:cubicBezTo>
                <a:lnTo>
                  <a:pt x="38461" y="6519"/>
                </a:lnTo>
                <a:cubicBezTo>
                  <a:pt x="38605" y="6249"/>
                  <a:pt x="38859" y="6137"/>
                  <a:pt x="39129" y="6027"/>
                </a:cubicBezTo>
                <a:cubicBezTo>
                  <a:pt x="39146" y="5931"/>
                  <a:pt x="39161" y="5836"/>
                  <a:pt x="39177" y="5819"/>
                </a:cubicBezTo>
                <a:cubicBezTo>
                  <a:pt x="39797" y="5518"/>
                  <a:pt x="40115" y="4993"/>
                  <a:pt x="40560" y="4596"/>
                </a:cubicBezTo>
                <a:cubicBezTo>
                  <a:pt x="40577" y="4579"/>
                  <a:pt x="40577" y="4532"/>
                  <a:pt x="40577" y="4500"/>
                </a:cubicBezTo>
                <a:lnTo>
                  <a:pt x="40560" y="4500"/>
                </a:lnTo>
                <a:cubicBezTo>
                  <a:pt x="40577" y="4373"/>
                  <a:pt x="40592" y="4246"/>
                  <a:pt x="40592" y="4102"/>
                </a:cubicBezTo>
                <a:cubicBezTo>
                  <a:pt x="40736" y="4166"/>
                  <a:pt x="40831" y="4198"/>
                  <a:pt x="40942" y="4261"/>
                </a:cubicBezTo>
                <a:cubicBezTo>
                  <a:pt x="40973" y="4055"/>
                  <a:pt x="40990" y="3880"/>
                  <a:pt x="41022" y="3721"/>
                </a:cubicBezTo>
                <a:cubicBezTo>
                  <a:pt x="41164" y="3642"/>
                  <a:pt x="41323" y="3737"/>
                  <a:pt x="41355" y="3546"/>
                </a:cubicBezTo>
                <a:cubicBezTo>
                  <a:pt x="41132" y="3403"/>
                  <a:pt x="40751" y="3419"/>
                  <a:pt x="40783" y="2989"/>
                </a:cubicBezTo>
                <a:cubicBezTo>
                  <a:pt x="40926" y="2830"/>
                  <a:pt x="41069" y="2656"/>
                  <a:pt x="41228" y="2465"/>
                </a:cubicBezTo>
                <a:cubicBezTo>
                  <a:pt x="41149" y="2370"/>
                  <a:pt x="41101" y="2306"/>
                  <a:pt x="41054" y="2243"/>
                </a:cubicBezTo>
                <a:cubicBezTo>
                  <a:pt x="40655" y="2385"/>
                  <a:pt x="40322" y="2544"/>
                  <a:pt x="40068" y="2862"/>
                </a:cubicBezTo>
                <a:cubicBezTo>
                  <a:pt x="39988" y="2783"/>
                  <a:pt x="39909" y="2720"/>
                  <a:pt x="39860" y="2671"/>
                </a:cubicBezTo>
                <a:lnTo>
                  <a:pt x="39464" y="2671"/>
                </a:lnTo>
                <a:cubicBezTo>
                  <a:pt x="39368" y="2735"/>
                  <a:pt x="39288" y="2799"/>
                  <a:pt x="39209" y="2879"/>
                </a:cubicBezTo>
                <a:lnTo>
                  <a:pt x="38620" y="2879"/>
                </a:lnTo>
                <a:cubicBezTo>
                  <a:pt x="38525" y="2989"/>
                  <a:pt x="38430" y="3085"/>
                  <a:pt x="38319" y="3165"/>
                </a:cubicBezTo>
                <a:cubicBezTo>
                  <a:pt x="38287" y="3197"/>
                  <a:pt x="38239" y="3212"/>
                  <a:pt x="38192" y="3228"/>
                </a:cubicBezTo>
                <a:cubicBezTo>
                  <a:pt x="38160" y="3165"/>
                  <a:pt x="38143" y="3101"/>
                  <a:pt x="38112" y="2974"/>
                </a:cubicBezTo>
                <a:cubicBezTo>
                  <a:pt x="38414" y="2671"/>
                  <a:pt x="38747" y="2353"/>
                  <a:pt x="38970" y="2131"/>
                </a:cubicBezTo>
                <a:cubicBezTo>
                  <a:pt x="39193" y="2035"/>
                  <a:pt x="39273" y="1988"/>
                  <a:pt x="39352" y="1957"/>
                </a:cubicBezTo>
                <a:cubicBezTo>
                  <a:pt x="39320" y="1717"/>
                  <a:pt x="39432" y="1463"/>
                  <a:pt x="39273" y="1257"/>
                </a:cubicBezTo>
                <a:cubicBezTo>
                  <a:pt x="39146" y="1336"/>
                  <a:pt x="39018" y="1399"/>
                  <a:pt x="38716" y="1575"/>
                </a:cubicBezTo>
                <a:cubicBezTo>
                  <a:pt x="38478" y="1988"/>
                  <a:pt x="37842" y="2243"/>
                  <a:pt x="37317" y="2703"/>
                </a:cubicBezTo>
                <a:cubicBezTo>
                  <a:pt x="37206" y="2624"/>
                  <a:pt x="37110" y="2544"/>
                  <a:pt x="37047" y="2497"/>
                </a:cubicBezTo>
                <a:cubicBezTo>
                  <a:pt x="36983" y="2460"/>
                  <a:pt x="36921" y="2452"/>
                  <a:pt x="36859" y="2452"/>
                </a:cubicBezTo>
                <a:cubicBezTo>
                  <a:pt x="36823" y="2452"/>
                  <a:pt x="36786" y="2455"/>
                  <a:pt x="36750" y="2455"/>
                </a:cubicBezTo>
                <a:cubicBezTo>
                  <a:pt x="36668" y="2455"/>
                  <a:pt x="36587" y="2442"/>
                  <a:pt x="36506" y="2353"/>
                </a:cubicBezTo>
                <a:cubicBezTo>
                  <a:pt x="36776" y="2004"/>
                  <a:pt x="37333" y="1957"/>
                  <a:pt x="37524" y="1463"/>
                </a:cubicBezTo>
                <a:cubicBezTo>
                  <a:pt x="37507" y="1416"/>
                  <a:pt x="37492" y="1336"/>
                  <a:pt x="37460" y="1225"/>
                </a:cubicBezTo>
                <a:cubicBezTo>
                  <a:pt x="37365" y="1304"/>
                  <a:pt x="37285" y="1368"/>
                  <a:pt x="37221" y="1431"/>
                </a:cubicBezTo>
                <a:cubicBezTo>
                  <a:pt x="37142" y="1368"/>
                  <a:pt x="37079" y="1304"/>
                  <a:pt x="36983" y="1225"/>
                </a:cubicBezTo>
                <a:cubicBezTo>
                  <a:pt x="36957" y="1238"/>
                  <a:pt x="36928" y="1242"/>
                  <a:pt x="36898" y="1242"/>
                </a:cubicBezTo>
                <a:cubicBezTo>
                  <a:pt x="36838" y="1242"/>
                  <a:pt x="36772" y="1226"/>
                  <a:pt x="36706" y="1226"/>
                </a:cubicBezTo>
                <a:cubicBezTo>
                  <a:pt x="36642" y="1226"/>
                  <a:pt x="36578" y="1242"/>
                  <a:pt x="36522" y="1304"/>
                </a:cubicBezTo>
                <a:cubicBezTo>
                  <a:pt x="36506" y="1399"/>
                  <a:pt x="36474" y="1495"/>
                  <a:pt x="36458" y="1590"/>
                </a:cubicBezTo>
                <a:cubicBezTo>
                  <a:pt x="36315" y="1654"/>
                  <a:pt x="36140" y="1639"/>
                  <a:pt x="36029" y="1798"/>
                </a:cubicBezTo>
                <a:cubicBezTo>
                  <a:pt x="35917" y="1972"/>
                  <a:pt x="35727" y="2020"/>
                  <a:pt x="35552" y="2099"/>
                </a:cubicBezTo>
                <a:cubicBezTo>
                  <a:pt x="35409" y="2163"/>
                  <a:pt x="35281" y="2306"/>
                  <a:pt x="35186" y="2449"/>
                </a:cubicBezTo>
                <a:cubicBezTo>
                  <a:pt x="35075" y="2640"/>
                  <a:pt x="34853" y="2624"/>
                  <a:pt x="34694" y="2735"/>
                </a:cubicBezTo>
                <a:cubicBezTo>
                  <a:pt x="34582" y="2830"/>
                  <a:pt x="34471" y="2958"/>
                  <a:pt x="34344" y="3085"/>
                </a:cubicBezTo>
                <a:cubicBezTo>
                  <a:pt x="34217" y="2894"/>
                  <a:pt x="34296" y="2720"/>
                  <a:pt x="34264" y="2529"/>
                </a:cubicBezTo>
                <a:cubicBezTo>
                  <a:pt x="34439" y="2402"/>
                  <a:pt x="34614" y="2290"/>
                  <a:pt x="34853" y="2131"/>
                </a:cubicBezTo>
                <a:cubicBezTo>
                  <a:pt x="34868" y="2084"/>
                  <a:pt x="34916" y="1957"/>
                  <a:pt x="34948" y="1845"/>
                </a:cubicBezTo>
                <a:lnTo>
                  <a:pt x="35171" y="1845"/>
                </a:lnTo>
                <a:cubicBezTo>
                  <a:pt x="35266" y="1734"/>
                  <a:pt x="35425" y="1670"/>
                  <a:pt x="35440" y="1495"/>
                </a:cubicBezTo>
                <a:cubicBezTo>
                  <a:pt x="35337" y="1443"/>
                  <a:pt x="35233" y="1430"/>
                  <a:pt x="35128" y="1430"/>
                </a:cubicBezTo>
                <a:cubicBezTo>
                  <a:pt x="35007" y="1430"/>
                  <a:pt x="34885" y="1448"/>
                  <a:pt x="34757" y="1448"/>
                </a:cubicBezTo>
                <a:cubicBezTo>
                  <a:pt x="34550" y="1654"/>
                  <a:pt x="34376" y="1893"/>
                  <a:pt x="34073" y="1940"/>
                </a:cubicBezTo>
                <a:cubicBezTo>
                  <a:pt x="34026" y="2116"/>
                  <a:pt x="34137" y="2290"/>
                  <a:pt x="33978" y="2433"/>
                </a:cubicBezTo>
                <a:cubicBezTo>
                  <a:pt x="33755" y="2449"/>
                  <a:pt x="33532" y="2465"/>
                  <a:pt x="33342" y="2465"/>
                </a:cubicBezTo>
                <a:cubicBezTo>
                  <a:pt x="33151" y="2624"/>
                  <a:pt x="33072" y="2830"/>
                  <a:pt x="32865" y="2847"/>
                </a:cubicBezTo>
                <a:cubicBezTo>
                  <a:pt x="32849" y="2767"/>
                  <a:pt x="32849" y="2656"/>
                  <a:pt x="32849" y="2544"/>
                </a:cubicBezTo>
                <a:cubicBezTo>
                  <a:pt x="33024" y="2370"/>
                  <a:pt x="33199" y="2147"/>
                  <a:pt x="33422" y="1988"/>
                </a:cubicBezTo>
                <a:cubicBezTo>
                  <a:pt x="33644" y="1813"/>
                  <a:pt x="33613" y="1495"/>
                  <a:pt x="33850" y="1352"/>
                </a:cubicBezTo>
                <a:cubicBezTo>
                  <a:pt x="34090" y="1209"/>
                  <a:pt x="34026" y="859"/>
                  <a:pt x="34264" y="716"/>
                </a:cubicBezTo>
                <a:cubicBezTo>
                  <a:pt x="33819" y="509"/>
                  <a:pt x="33772" y="462"/>
                  <a:pt x="335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6"/>
          <p:cNvSpPr/>
          <p:nvPr/>
        </p:nvSpPr>
        <p:spPr>
          <a:xfrm>
            <a:off x="6045150" y="-1454659"/>
            <a:ext cx="3468460" cy="2345730"/>
          </a:xfrm>
          <a:custGeom>
            <a:avLst/>
            <a:gdLst/>
            <a:ahLst/>
            <a:cxnLst/>
            <a:rect l="l" t="t" r="r" b="b"/>
            <a:pathLst>
              <a:path w="50753" h="36406" extrusionOk="0">
                <a:moveTo>
                  <a:pt x="32865" y="2847"/>
                </a:moveTo>
                <a:lnTo>
                  <a:pt x="32865" y="2847"/>
                </a:lnTo>
                <a:cubicBezTo>
                  <a:pt x="32818" y="2942"/>
                  <a:pt x="32769" y="2989"/>
                  <a:pt x="32722" y="3053"/>
                </a:cubicBezTo>
                <a:cubicBezTo>
                  <a:pt x="32578" y="2862"/>
                  <a:pt x="32737" y="2879"/>
                  <a:pt x="32865" y="2847"/>
                </a:cubicBezTo>
                <a:close/>
                <a:moveTo>
                  <a:pt x="27777" y="3053"/>
                </a:moveTo>
                <a:cubicBezTo>
                  <a:pt x="27730" y="3133"/>
                  <a:pt x="27681" y="3197"/>
                  <a:pt x="27634" y="3244"/>
                </a:cubicBezTo>
                <a:cubicBezTo>
                  <a:pt x="27491" y="3069"/>
                  <a:pt x="27650" y="3085"/>
                  <a:pt x="27777" y="3053"/>
                </a:cubicBezTo>
                <a:close/>
                <a:moveTo>
                  <a:pt x="18014" y="8952"/>
                </a:moveTo>
                <a:cubicBezTo>
                  <a:pt x="17967" y="9031"/>
                  <a:pt x="17919" y="9095"/>
                  <a:pt x="17872" y="9143"/>
                </a:cubicBezTo>
                <a:cubicBezTo>
                  <a:pt x="17728" y="8968"/>
                  <a:pt x="17887" y="8984"/>
                  <a:pt x="18014" y="8952"/>
                </a:cubicBezTo>
                <a:close/>
                <a:moveTo>
                  <a:pt x="42378" y="9158"/>
                </a:moveTo>
                <a:cubicBezTo>
                  <a:pt x="42440" y="9158"/>
                  <a:pt x="42508" y="9180"/>
                  <a:pt x="42568" y="9180"/>
                </a:cubicBezTo>
                <a:cubicBezTo>
                  <a:pt x="42583" y="9180"/>
                  <a:pt x="42598" y="9178"/>
                  <a:pt x="42612" y="9175"/>
                </a:cubicBezTo>
                <a:lnTo>
                  <a:pt x="42612" y="9175"/>
                </a:lnTo>
                <a:cubicBezTo>
                  <a:pt x="42536" y="9298"/>
                  <a:pt x="42505" y="9347"/>
                  <a:pt x="42436" y="9347"/>
                </a:cubicBezTo>
                <a:cubicBezTo>
                  <a:pt x="42389" y="9347"/>
                  <a:pt x="42323" y="9324"/>
                  <a:pt x="42214" y="9286"/>
                </a:cubicBezTo>
                <a:cubicBezTo>
                  <a:pt x="42251" y="9183"/>
                  <a:pt x="42311" y="9158"/>
                  <a:pt x="42378" y="9158"/>
                </a:cubicBezTo>
                <a:close/>
                <a:moveTo>
                  <a:pt x="47111" y="14040"/>
                </a:moveTo>
                <a:cubicBezTo>
                  <a:pt x="47064" y="14119"/>
                  <a:pt x="47015" y="14183"/>
                  <a:pt x="46968" y="14231"/>
                </a:cubicBezTo>
                <a:cubicBezTo>
                  <a:pt x="46825" y="14055"/>
                  <a:pt x="46984" y="14072"/>
                  <a:pt x="47111" y="14040"/>
                </a:cubicBezTo>
                <a:close/>
                <a:moveTo>
                  <a:pt x="49750" y="14850"/>
                </a:moveTo>
                <a:cubicBezTo>
                  <a:pt x="49703" y="14931"/>
                  <a:pt x="49655" y="14994"/>
                  <a:pt x="49608" y="15041"/>
                </a:cubicBezTo>
                <a:cubicBezTo>
                  <a:pt x="49464" y="14867"/>
                  <a:pt x="49623" y="14882"/>
                  <a:pt x="49750" y="14850"/>
                </a:cubicBezTo>
                <a:close/>
                <a:moveTo>
                  <a:pt x="47111" y="15058"/>
                </a:moveTo>
                <a:cubicBezTo>
                  <a:pt x="47064" y="15137"/>
                  <a:pt x="47015" y="15200"/>
                  <a:pt x="46968" y="15249"/>
                </a:cubicBezTo>
                <a:cubicBezTo>
                  <a:pt x="46825" y="15073"/>
                  <a:pt x="46984" y="15090"/>
                  <a:pt x="47111" y="15058"/>
                </a:cubicBezTo>
                <a:close/>
                <a:moveTo>
                  <a:pt x="41626" y="16680"/>
                </a:moveTo>
                <a:lnTo>
                  <a:pt x="41626" y="16680"/>
                </a:lnTo>
                <a:cubicBezTo>
                  <a:pt x="41562" y="16775"/>
                  <a:pt x="41514" y="16822"/>
                  <a:pt x="41467" y="16886"/>
                </a:cubicBezTo>
                <a:cubicBezTo>
                  <a:pt x="41323" y="16695"/>
                  <a:pt x="41482" y="16711"/>
                  <a:pt x="41626" y="16680"/>
                </a:cubicBezTo>
                <a:close/>
                <a:moveTo>
                  <a:pt x="40796" y="17318"/>
                </a:moveTo>
                <a:cubicBezTo>
                  <a:pt x="40812" y="17323"/>
                  <a:pt x="40911" y="17341"/>
                  <a:pt x="41101" y="17379"/>
                </a:cubicBezTo>
                <a:cubicBezTo>
                  <a:pt x="40878" y="17506"/>
                  <a:pt x="40751" y="17585"/>
                  <a:pt x="40545" y="17697"/>
                </a:cubicBezTo>
                <a:cubicBezTo>
                  <a:pt x="40552" y="17701"/>
                  <a:pt x="40553" y="17703"/>
                  <a:pt x="40546" y="17703"/>
                </a:cubicBezTo>
                <a:cubicBezTo>
                  <a:pt x="40524" y="17703"/>
                  <a:pt x="40425" y="17682"/>
                  <a:pt x="40242" y="17634"/>
                </a:cubicBezTo>
                <a:cubicBezTo>
                  <a:pt x="40463" y="17507"/>
                  <a:pt x="40607" y="17427"/>
                  <a:pt x="40796" y="17318"/>
                </a:cubicBezTo>
                <a:close/>
                <a:moveTo>
                  <a:pt x="2401" y="27269"/>
                </a:moveTo>
                <a:cubicBezTo>
                  <a:pt x="2513" y="27284"/>
                  <a:pt x="2608" y="27300"/>
                  <a:pt x="2704" y="27316"/>
                </a:cubicBezTo>
                <a:cubicBezTo>
                  <a:pt x="2560" y="27682"/>
                  <a:pt x="2274" y="27968"/>
                  <a:pt x="2322" y="28382"/>
                </a:cubicBezTo>
                <a:cubicBezTo>
                  <a:pt x="2195" y="28524"/>
                  <a:pt x="2051" y="28668"/>
                  <a:pt x="1909" y="28810"/>
                </a:cubicBezTo>
                <a:lnTo>
                  <a:pt x="1909" y="29001"/>
                </a:lnTo>
                <a:cubicBezTo>
                  <a:pt x="1750" y="29177"/>
                  <a:pt x="1574" y="29336"/>
                  <a:pt x="1383" y="29526"/>
                </a:cubicBezTo>
                <a:cubicBezTo>
                  <a:pt x="1351" y="29431"/>
                  <a:pt x="1288" y="29319"/>
                  <a:pt x="1320" y="29256"/>
                </a:cubicBezTo>
                <a:cubicBezTo>
                  <a:pt x="1415" y="29097"/>
                  <a:pt x="1463" y="28874"/>
                  <a:pt x="1574" y="28763"/>
                </a:cubicBezTo>
                <a:cubicBezTo>
                  <a:pt x="1781" y="28556"/>
                  <a:pt x="1909" y="28286"/>
                  <a:pt x="2051" y="28047"/>
                </a:cubicBezTo>
                <a:cubicBezTo>
                  <a:pt x="2195" y="27793"/>
                  <a:pt x="2290" y="27538"/>
                  <a:pt x="2401" y="27269"/>
                </a:cubicBezTo>
                <a:close/>
                <a:moveTo>
                  <a:pt x="33549" y="0"/>
                </a:moveTo>
                <a:cubicBezTo>
                  <a:pt x="33405" y="144"/>
                  <a:pt x="33278" y="303"/>
                  <a:pt x="33119" y="430"/>
                </a:cubicBezTo>
                <a:cubicBezTo>
                  <a:pt x="32992" y="557"/>
                  <a:pt x="32896" y="748"/>
                  <a:pt x="32674" y="795"/>
                </a:cubicBezTo>
                <a:cubicBezTo>
                  <a:pt x="32659" y="604"/>
                  <a:pt x="32627" y="414"/>
                  <a:pt x="32595" y="239"/>
                </a:cubicBezTo>
                <a:cubicBezTo>
                  <a:pt x="32500" y="223"/>
                  <a:pt x="32419" y="223"/>
                  <a:pt x="32309" y="208"/>
                </a:cubicBezTo>
                <a:cubicBezTo>
                  <a:pt x="32213" y="350"/>
                  <a:pt x="32086" y="494"/>
                  <a:pt x="31974" y="636"/>
                </a:cubicBezTo>
                <a:cubicBezTo>
                  <a:pt x="31832" y="541"/>
                  <a:pt x="31736" y="462"/>
                  <a:pt x="31641" y="398"/>
                </a:cubicBezTo>
                <a:cubicBezTo>
                  <a:pt x="31402" y="526"/>
                  <a:pt x="31211" y="621"/>
                  <a:pt x="31020" y="716"/>
                </a:cubicBezTo>
                <a:lnTo>
                  <a:pt x="31020" y="986"/>
                </a:lnTo>
                <a:cubicBezTo>
                  <a:pt x="31000" y="983"/>
                  <a:pt x="30979" y="982"/>
                  <a:pt x="30960" y="982"/>
                </a:cubicBezTo>
                <a:cubicBezTo>
                  <a:pt x="30755" y="982"/>
                  <a:pt x="30608" y="1127"/>
                  <a:pt x="30448" y="1272"/>
                </a:cubicBezTo>
                <a:cubicBezTo>
                  <a:pt x="30303" y="1417"/>
                  <a:pt x="30211" y="1628"/>
                  <a:pt x="29896" y="1628"/>
                </a:cubicBezTo>
                <a:cubicBezTo>
                  <a:pt x="29865" y="1628"/>
                  <a:pt x="29832" y="1626"/>
                  <a:pt x="29797" y="1622"/>
                </a:cubicBezTo>
                <a:cubicBezTo>
                  <a:pt x="29574" y="1876"/>
                  <a:pt x="29303" y="2179"/>
                  <a:pt x="29065" y="2433"/>
                </a:cubicBezTo>
                <a:cubicBezTo>
                  <a:pt x="28890" y="2465"/>
                  <a:pt x="28715" y="2433"/>
                  <a:pt x="28635" y="2497"/>
                </a:cubicBezTo>
                <a:cubicBezTo>
                  <a:pt x="28525" y="2640"/>
                  <a:pt x="28349" y="2624"/>
                  <a:pt x="28222" y="2703"/>
                </a:cubicBezTo>
                <a:cubicBezTo>
                  <a:pt x="28048" y="2815"/>
                  <a:pt x="27984" y="3053"/>
                  <a:pt x="27777" y="3053"/>
                </a:cubicBezTo>
                <a:cubicBezTo>
                  <a:pt x="27730" y="3006"/>
                  <a:pt x="27713" y="2910"/>
                  <a:pt x="27681" y="2894"/>
                </a:cubicBezTo>
                <a:cubicBezTo>
                  <a:pt x="27491" y="2879"/>
                  <a:pt x="27300" y="2879"/>
                  <a:pt x="27109" y="2862"/>
                </a:cubicBezTo>
                <a:cubicBezTo>
                  <a:pt x="27077" y="2862"/>
                  <a:pt x="26553" y="3244"/>
                  <a:pt x="26537" y="3260"/>
                </a:cubicBezTo>
                <a:cubicBezTo>
                  <a:pt x="26632" y="3260"/>
                  <a:pt x="26727" y="3276"/>
                  <a:pt x="26696" y="3403"/>
                </a:cubicBezTo>
                <a:cubicBezTo>
                  <a:pt x="26696" y="3435"/>
                  <a:pt x="26585" y="3451"/>
                  <a:pt x="26537" y="3466"/>
                </a:cubicBezTo>
                <a:cubicBezTo>
                  <a:pt x="26551" y="3631"/>
                  <a:pt x="26459" y="3677"/>
                  <a:pt x="26341" y="3677"/>
                </a:cubicBezTo>
                <a:cubicBezTo>
                  <a:pt x="26322" y="3677"/>
                  <a:pt x="26302" y="3676"/>
                  <a:pt x="26282" y="3674"/>
                </a:cubicBezTo>
                <a:cubicBezTo>
                  <a:pt x="26187" y="3657"/>
                  <a:pt x="26108" y="3594"/>
                  <a:pt x="26123" y="3466"/>
                </a:cubicBezTo>
                <a:lnTo>
                  <a:pt x="26123" y="3466"/>
                </a:lnTo>
                <a:cubicBezTo>
                  <a:pt x="26028" y="3530"/>
                  <a:pt x="25917" y="3594"/>
                  <a:pt x="25790" y="3674"/>
                </a:cubicBezTo>
                <a:cubicBezTo>
                  <a:pt x="25758" y="3578"/>
                  <a:pt x="25742" y="3498"/>
                  <a:pt x="25710" y="3419"/>
                </a:cubicBezTo>
                <a:cubicBezTo>
                  <a:pt x="26044" y="3038"/>
                  <a:pt x="26108" y="2942"/>
                  <a:pt x="26044" y="2879"/>
                </a:cubicBezTo>
                <a:lnTo>
                  <a:pt x="25281" y="2879"/>
                </a:lnTo>
                <a:cubicBezTo>
                  <a:pt x="24947" y="3244"/>
                  <a:pt x="24550" y="3657"/>
                  <a:pt x="24168" y="4087"/>
                </a:cubicBezTo>
                <a:cubicBezTo>
                  <a:pt x="24163" y="4092"/>
                  <a:pt x="24154" y="4094"/>
                  <a:pt x="24144" y="4094"/>
                </a:cubicBezTo>
                <a:cubicBezTo>
                  <a:pt x="24124" y="4094"/>
                  <a:pt x="24099" y="4087"/>
                  <a:pt x="24088" y="4087"/>
                </a:cubicBezTo>
                <a:cubicBezTo>
                  <a:pt x="23882" y="4071"/>
                  <a:pt x="23834" y="3896"/>
                  <a:pt x="23897" y="3801"/>
                </a:cubicBezTo>
                <a:cubicBezTo>
                  <a:pt x="24073" y="3578"/>
                  <a:pt x="24152" y="3307"/>
                  <a:pt x="24295" y="3069"/>
                </a:cubicBezTo>
                <a:lnTo>
                  <a:pt x="24009" y="3069"/>
                </a:lnTo>
                <a:cubicBezTo>
                  <a:pt x="23628" y="3387"/>
                  <a:pt x="23310" y="3753"/>
                  <a:pt x="22864" y="4007"/>
                </a:cubicBezTo>
                <a:cubicBezTo>
                  <a:pt x="22483" y="4246"/>
                  <a:pt x="22197" y="4659"/>
                  <a:pt x="21894" y="4946"/>
                </a:cubicBezTo>
                <a:cubicBezTo>
                  <a:pt x="21847" y="5088"/>
                  <a:pt x="21847" y="5215"/>
                  <a:pt x="21783" y="5264"/>
                </a:cubicBezTo>
                <a:cubicBezTo>
                  <a:pt x="20766" y="6296"/>
                  <a:pt x="19731" y="7331"/>
                  <a:pt x="18699" y="8348"/>
                </a:cubicBezTo>
                <a:cubicBezTo>
                  <a:pt x="18693" y="8353"/>
                  <a:pt x="18684" y="8355"/>
                  <a:pt x="18674" y="8355"/>
                </a:cubicBezTo>
                <a:cubicBezTo>
                  <a:pt x="18652" y="8355"/>
                  <a:pt x="18624" y="8348"/>
                  <a:pt x="18603" y="8348"/>
                </a:cubicBezTo>
                <a:cubicBezTo>
                  <a:pt x="18603" y="8491"/>
                  <a:pt x="18540" y="8554"/>
                  <a:pt x="18396" y="8554"/>
                </a:cubicBezTo>
                <a:cubicBezTo>
                  <a:pt x="18396" y="8698"/>
                  <a:pt x="18332" y="8762"/>
                  <a:pt x="18190" y="8762"/>
                </a:cubicBezTo>
                <a:cubicBezTo>
                  <a:pt x="18204" y="8890"/>
                  <a:pt x="18141" y="8955"/>
                  <a:pt x="18046" y="8955"/>
                </a:cubicBezTo>
                <a:cubicBezTo>
                  <a:pt x="18036" y="8955"/>
                  <a:pt x="18025" y="8954"/>
                  <a:pt x="18014" y="8952"/>
                </a:cubicBezTo>
                <a:cubicBezTo>
                  <a:pt x="17983" y="8825"/>
                  <a:pt x="18046" y="8762"/>
                  <a:pt x="18190" y="8762"/>
                </a:cubicBezTo>
                <a:cubicBezTo>
                  <a:pt x="18190" y="8618"/>
                  <a:pt x="18253" y="8554"/>
                  <a:pt x="18396" y="8554"/>
                </a:cubicBezTo>
                <a:cubicBezTo>
                  <a:pt x="18396" y="8412"/>
                  <a:pt x="18460" y="8348"/>
                  <a:pt x="18603" y="8348"/>
                </a:cubicBezTo>
                <a:lnTo>
                  <a:pt x="18603" y="7918"/>
                </a:lnTo>
                <a:cubicBezTo>
                  <a:pt x="18762" y="7791"/>
                  <a:pt x="19000" y="7600"/>
                  <a:pt x="19144" y="7505"/>
                </a:cubicBezTo>
                <a:cubicBezTo>
                  <a:pt x="19223" y="7299"/>
                  <a:pt x="19271" y="7203"/>
                  <a:pt x="19286" y="7155"/>
                </a:cubicBezTo>
                <a:cubicBezTo>
                  <a:pt x="19414" y="7123"/>
                  <a:pt x="19509" y="7108"/>
                  <a:pt x="19589" y="7091"/>
                </a:cubicBezTo>
                <a:cubicBezTo>
                  <a:pt x="19621" y="6964"/>
                  <a:pt x="19636" y="6869"/>
                  <a:pt x="19653" y="6837"/>
                </a:cubicBezTo>
                <a:cubicBezTo>
                  <a:pt x="19875" y="6695"/>
                  <a:pt x="20066" y="6567"/>
                  <a:pt x="20225" y="6455"/>
                </a:cubicBezTo>
                <a:lnTo>
                  <a:pt x="20225" y="6218"/>
                </a:lnTo>
                <a:cubicBezTo>
                  <a:pt x="20448" y="5995"/>
                  <a:pt x="20654" y="5772"/>
                  <a:pt x="20876" y="5582"/>
                </a:cubicBezTo>
                <a:cubicBezTo>
                  <a:pt x="21115" y="5374"/>
                  <a:pt x="21211" y="5105"/>
                  <a:pt x="21385" y="4865"/>
                </a:cubicBezTo>
                <a:cubicBezTo>
                  <a:pt x="21576" y="4628"/>
                  <a:pt x="21815" y="4437"/>
                  <a:pt x="22021" y="4214"/>
                </a:cubicBezTo>
                <a:cubicBezTo>
                  <a:pt x="22244" y="4007"/>
                  <a:pt x="22451" y="3784"/>
                  <a:pt x="22625" y="3610"/>
                </a:cubicBezTo>
                <a:cubicBezTo>
                  <a:pt x="22674" y="3466"/>
                  <a:pt x="22689" y="3356"/>
                  <a:pt x="22752" y="3292"/>
                </a:cubicBezTo>
                <a:cubicBezTo>
                  <a:pt x="23310" y="2720"/>
                  <a:pt x="23897" y="2147"/>
                  <a:pt x="24470" y="1575"/>
                </a:cubicBezTo>
                <a:cubicBezTo>
                  <a:pt x="24709" y="1336"/>
                  <a:pt x="24788" y="1034"/>
                  <a:pt x="24963" y="748"/>
                </a:cubicBezTo>
                <a:cubicBezTo>
                  <a:pt x="24772" y="653"/>
                  <a:pt x="24629" y="589"/>
                  <a:pt x="24501" y="526"/>
                </a:cubicBezTo>
                <a:cubicBezTo>
                  <a:pt x="24501" y="445"/>
                  <a:pt x="24501" y="382"/>
                  <a:pt x="24486" y="318"/>
                </a:cubicBezTo>
                <a:cubicBezTo>
                  <a:pt x="24486" y="286"/>
                  <a:pt x="24454" y="271"/>
                  <a:pt x="24406" y="223"/>
                </a:cubicBezTo>
                <a:cubicBezTo>
                  <a:pt x="24295" y="335"/>
                  <a:pt x="24183" y="462"/>
                  <a:pt x="24056" y="541"/>
                </a:cubicBezTo>
                <a:cubicBezTo>
                  <a:pt x="23914" y="653"/>
                  <a:pt x="23691" y="653"/>
                  <a:pt x="23579" y="812"/>
                </a:cubicBezTo>
                <a:cubicBezTo>
                  <a:pt x="23500" y="748"/>
                  <a:pt x="23437" y="700"/>
                  <a:pt x="23357" y="636"/>
                </a:cubicBezTo>
                <a:cubicBezTo>
                  <a:pt x="23214" y="922"/>
                  <a:pt x="22928" y="763"/>
                  <a:pt x="22674" y="891"/>
                </a:cubicBezTo>
                <a:cubicBezTo>
                  <a:pt x="22801" y="1162"/>
                  <a:pt x="22530" y="1257"/>
                  <a:pt x="22371" y="1416"/>
                </a:cubicBezTo>
                <a:cubicBezTo>
                  <a:pt x="22197" y="1622"/>
                  <a:pt x="21974" y="1798"/>
                  <a:pt x="21815" y="2004"/>
                </a:cubicBezTo>
                <a:cubicBezTo>
                  <a:pt x="21656" y="2211"/>
                  <a:pt x="21402" y="2194"/>
                  <a:pt x="21243" y="2370"/>
                </a:cubicBezTo>
                <a:lnTo>
                  <a:pt x="21243" y="2592"/>
                </a:lnTo>
                <a:cubicBezTo>
                  <a:pt x="21162" y="2608"/>
                  <a:pt x="21067" y="2640"/>
                  <a:pt x="20988" y="2671"/>
                </a:cubicBezTo>
                <a:cubicBezTo>
                  <a:pt x="20670" y="2974"/>
                  <a:pt x="20367" y="3292"/>
                  <a:pt x="20034" y="3642"/>
                </a:cubicBezTo>
                <a:lnTo>
                  <a:pt x="20034" y="3784"/>
                </a:lnTo>
                <a:cubicBezTo>
                  <a:pt x="19890" y="3848"/>
                  <a:pt x="19748" y="3912"/>
                  <a:pt x="19621" y="3975"/>
                </a:cubicBezTo>
                <a:lnTo>
                  <a:pt x="19621" y="4182"/>
                </a:lnTo>
                <a:lnTo>
                  <a:pt x="19318" y="4484"/>
                </a:lnTo>
                <a:lnTo>
                  <a:pt x="19048" y="4484"/>
                </a:lnTo>
                <a:cubicBezTo>
                  <a:pt x="19048" y="4834"/>
                  <a:pt x="18873" y="5088"/>
                  <a:pt x="18491" y="5120"/>
                </a:cubicBezTo>
                <a:cubicBezTo>
                  <a:pt x="18444" y="5120"/>
                  <a:pt x="18412" y="5215"/>
                  <a:pt x="18396" y="5279"/>
                </a:cubicBezTo>
                <a:cubicBezTo>
                  <a:pt x="18381" y="5518"/>
                  <a:pt x="18205" y="5677"/>
                  <a:pt x="18031" y="5692"/>
                </a:cubicBezTo>
                <a:cubicBezTo>
                  <a:pt x="17633" y="5741"/>
                  <a:pt x="17665" y="6106"/>
                  <a:pt x="17490" y="6313"/>
                </a:cubicBezTo>
                <a:cubicBezTo>
                  <a:pt x="17427" y="6313"/>
                  <a:pt x="17363" y="6313"/>
                  <a:pt x="17268" y="6328"/>
                </a:cubicBezTo>
                <a:cubicBezTo>
                  <a:pt x="17124" y="6487"/>
                  <a:pt x="16965" y="6646"/>
                  <a:pt x="16774" y="6837"/>
                </a:cubicBezTo>
                <a:lnTo>
                  <a:pt x="16774" y="7013"/>
                </a:lnTo>
                <a:cubicBezTo>
                  <a:pt x="16441" y="7203"/>
                  <a:pt x="16075" y="7362"/>
                  <a:pt x="15947" y="7776"/>
                </a:cubicBezTo>
                <a:cubicBezTo>
                  <a:pt x="15932" y="7839"/>
                  <a:pt x="15900" y="7886"/>
                  <a:pt x="15869" y="7935"/>
                </a:cubicBezTo>
                <a:cubicBezTo>
                  <a:pt x="15551" y="8253"/>
                  <a:pt x="15264" y="8586"/>
                  <a:pt x="14930" y="8872"/>
                </a:cubicBezTo>
                <a:cubicBezTo>
                  <a:pt x="14565" y="9175"/>
                  <a:pt x="14438" y="9652"/>
                  <a:pt x="14071" y="9953"/>
                </a:cubicBezTo>
                <a:cubicBezTo>
                  <a:pt x="13706" y="10240"/>
                  <a:pt x="13388" y="10606"/>
                  <a:pt x="13054" y="10939"/>
                </a:cubicBezTo>
                <a:cubicBezTo>
                  <a:pt x="12704" y="11305"/>
                  <a:pt x="12322" y="11655"/>
                  <a:pt x="11989" y="12037"/>
                </a:cubicBezTo>
                <a:cubicBezTo>
                  <a:pt x="11671" y="12387"/>
                  <a:pt x="11241" y="12577"/>
                  <a:pt x="10923" y="12895"/>
                </a:cubicBezTo>
                <a:cubicBezTo>
                  <a:pt x="9810" y="13977"/>
                  <a:pt x="8714" y="15090"/>
                  <a:pt x="7616" y="16186"/>
                </a:cubicBezTo>
                <a:lnTo>
                  <a:pt x="7616" y="16345"/>
                </a:lnTo>
                <a:cubicBezTo>
                  <a:pt x="7219" y="16934"/>
                  <a:pt x="6583" y="17235"/>
                  <a:pt x="6297" y="17888"/>
                </a:cubicBezTo>
                <a:cubicBezTo>
                  <a:pt x="6202" y="18158"/>
                  <a:pt x="5899" y="18285"/>
                  <a:pt x="5756" y="18571"/>
                </a:cubicBezTo>
                <a:cubicBezTo>
                  <a:pt x="5629" y="18874"/>
                  <a:pt x="5326" y="19080"/>
                  <a:pt x="5089" y="19319"/>
                </a:cubicBezTo>
                <a:cubicBezTo>
                  <a:pt x="5057" y="19366"/>
                  <a:pt x="4977" y="19430"/>
                  <a:pt x="4977" y="19478"/>
                </a:cubicBezTo>
                <a:cubicBezTo>
                  <a:pt x="5008" y="19796"/>
                  <a:pt x="4580" y="19843"/>
                  <a:pt x="4580" y="20114"/>
                </a:cubicBezTo>
                <a:cubicBezTo>
                  <a:pt x="4563" y="20432"/>
                  <a:pt x="4166" y="20464"/>
                  <a:pt x="4150" y="20765"/>
                </a:cubicBezTo>
                <a:cubicBezTo>
                  <a:pt x="4150" y="21051"/>
                  <a:pt x="3800" y="21115"/>
                  <a:pt x="3721" y="21401"/>
                </a:cubicBezTo>
                <a:cubicBezTo>
                  <a:pt x="3658" y="21624"/>
                  <a:pt x="3403" y="21799"/>
                  <a:pt x="3228" y="22005"/>
                </a:cubicBezTo>
                <a:cubicBezTo>
                  <a:pt x="3100" y="22149"/>
                  <a:pt x="3132" y="22387"/>
                  <a:pt x="2941" y="22499"/>
                </a:cubicBezTo>
                <a:cubicBezTo>
                  <a:pt x="2910" y="22514"/>
                  <a:pt x="2941" y="22626"/>
                  <a:pt x="2941" y="22800"/>
                </a:cubicBezTo>
                <a:cubicBezTo>
                  <a:pt x="2767" y="22944"/>
                  <a:pt x="2545" y="23150"/>
                  <a:pt x="2322" y="23341"/>
                </a:cubicBezTo>
                <a:cubicBezTo>
                  <a:pt x="2290" y="23580"/>
                  <a:pt x="2433" y="23834"/>
                  <a:pt x="2210" y="24025"/>
                </a:cubicBezTo>
                <a:lnTo>
                  <a:pt x="2019" y="24025"/>
                </a:lnTo>
                <a:cubicBezTo>
                  <a:pt x="1765" y="24390"/>
                  <a:pt x="1718" y="24884"/>
                  <a:pt x="1320" y="25122"/>
                </a:cubicBezTo>
                <a:lnTo>
                  <a:pt x="1320" y="26362"/>
                </a:lnTo>
                <a:cubicBezTo>
                  <a:pt x="1447" y="26584"/>
                  <a:pt x="1669" y="26648"/>
                  <a:pt x="1892" y="26728"/>
                </a:cubicBezTo>
                <a:lnTo>
                  <a:pt x="1892" y="27411"/>
                </a:lnTo>
                <a:cubicBezTo>
                  <a:pt x="1527" y="27634"/>
                  <a:pt x="1495" y="28079"/>
                  <a:pt x="1177" y="28350"/>
                </a:cubicBezTo>
                <a:cubicBezTo>
                  <a:pt x="1018" y="28477"/>
                  <a:pt x="1002" y="28747"/>
                  <a:pt x="891" y="28938"/>
                </a:cubicBezTo>
                <a:cubicBezTo>
                  <a:pt x="716" y="29240"/>
                  <a:pt x="605" y="29590"/>
                  <a:pt x="302" y="29796"/>
                </a:cubicBezTo>
                <a:lnTo>
                  <a:pt x="302" y="30209"/>
                </a:lnTo>
                <a:cubicBezTo>
                  <a:pt x="223" y="30290"/>
                  <a:pt x="160" y="30353"/>
                  <a:pt x="80" y="30449"/>
                </a:cubicBezTo>
                <a:cubicBezTo>
                  <a:pt x="143" y="30576"/>
                  <a:pt x="1" y="30767"/>
                  <a:pt x="160" y="30909"/>
                </a:cubicBezTo>
                <a:cubicBezTo>
                  <a:pt x="160" y="30909"/>
                  <a:pt x="668" y="30591"/>
                  <a:pt x="684" y="30591"/>
                </a:cubicBezTo>
                <a:lnTo>
                  <a:pt x="684" y="31036"/>
                </a:lnTo>
                <a:cubicBezTo>
                  <a:pt x="588" y="31148"/>
                  <a:pt x="541" y="31227"/>
                  <a:pt x="478" y="31307"/>
                </a:cubicBezTo>
                <a:lnTo>
                  <a:pt x="478" y="32086"/>
                </a:lnTo>
                <a:cubicBezTo>
                  <a:pt x="398" y="32149"/>
                  <a:pt x="350" y="32198"/>
                  <a:pt x="302" y="32245"/>
                </a:cubicBezTo>
                <a:lnTo>
                  <a:pt x="302" y="32675"/>
                </a:lnTo>
                <a:cubicBezTo>
                  <a:pt x="446" y="32817"/>
                  <a:pt x="620" y="32976"/>
                  <a:pt x="811" y="33152"/>
                </a:cubicBezTo>
                <a:cubicBezTo>
                  <a:pt x="859" y="33103"/>
                  <a:pt x="923" y="33040"/>
                  <a:pt x="1002" y="32976"/>
                </a:cubicBezTo>
                <a:cubicBezTo>
                  <a:pt x="1065" y="33040"/>
                  <a:pt x="1145" y="33103"/>
                  <a:pt x="1209" y="33167"/>
                </a:cubicBezTo>
                <a:cubicBezTo>
                  <a:pt x="1242" y="33171"/>
                  <a:pt x="1276" y="33173"/>
                  <a:pt x="1309" y="33173"/>
                </a:cubicBezTo>
                <a:cubicBezTo>
                  <a:pt x="1407" y="33173"/>
                  <a:pt x="1504" y="33159"/>
                  <a:pt x="1598" y="33159"/>
                </a:cubicBezTo>
                <a:cubicBezTo>
                  <a:pt x="1701" y="33159"/>
                  <a:pt x="1800" y="33176"/>
                  <a:pt x="1892" y="33247"/>
                </a:cubicBezTo>
                <a:cubicBezTo>
                  <a:pt x="1909" y="33406"/>
                  <a:pt x="1940" y="33565"/>
                  <a:pt x="1956" y="33724"/>
                </a:cubicBezTo>
                <a:cubicBezTo>
                  <a:pt x="2068" y="33819"/>
                  <a:pt x="2163" y="33915"/>
                  <a:pt x="2227" y="33978"/>
                </a:cubicBezTo>
                <a:lnTo>
                  <a:pt x="2958" y="33978"/>
                </a:lnTo>
                <a:cubicBezTo>
                  <a:pt x="3337" y="33803"/>
                  <a:pt x="3596" y="33575"/>
                  <a:pt x="3944" y="33575"/>
                </a:cubicBezTo>
                <a:cubicBezTo>
                  <a:pt x="3975" y="33575"/>
                  <a:pt x="4006" y="33576"/>
                  <a:pt x="4039" y="33580"/>
                </a:cubicBezTo>
                <a:cubicBezTo>
                  <a:pt x="4182" y="33453"/>
                  <a:pt x="4325" y="33311"/>
                  <a:pt x="4468" y="33167"/>
                </a:cubicBezTo>
                <a:lnTo>
                  <a:pt x="5820" y="33167"/>
                </a:lnTo>
                <a:cubicBezTo>
                  <a:pt x="5994" y="33088"/>
                  <a:pt x="6106" y="33024"/>
                  <a:pt x="6217" y="32976"/>
                </a:cubicBezTo>
                <a:cubicBezTo>
                  <a:pt x="6408" y="32865"/>
                  <a:pt x="6630" y="32785"/>
                  <a:pt x="6789" y="32658"/>
                </a:cubicBezTo>
                <a:cubicBezTo>
                  <a:pt x="6980" y="32516"/>
                  <a:pt x="7139" y="32325"/>
                  <a:pt x="7298" y="32166"/>
                </a:cubicBezTo>
                <a:cubicBezTo>
                  <a:pt x="7319" y="32169"/>
                  <a:pt x="7339" y="32170"/>
                  <a:pt x="7358" y="32170"/>
                </a:cubicBezTo>
                <a:cubicBezTo>
                  <a:pt x="7643" y="32170"/>
                  <a:pt x="7725" y="31857"/>
                  <a:pt x="7934" y="31768"/>
                </a:cubicBezTo>
                <a:lnTo>
                  <a:pt x="8220" y="32054"/>
                </a:lnTo>
                <a:cubicBezTo>
                  <a:pt x="8157" y="32134"/>
                  <a:pt x="8093" y="32198"/>
                  <a:pt x="8014" y="32276"/>
                </a:cubicBezTo>
                <a:cubicBezTo>
                  <a:pt x="8061" y="32435"/>
                  <a:pt x="7950" y="32611"/>
                  <a:pt x="8125" y="32770"/>
                </a:cubicBezTo>
                <a:lnTo>
                  <a:pt x="9015" y="32770"/>
                </a:lnTo>
                <a:cubicBezTo>
                  <a:pt x="9079" y="32770"/>
                  <a:pt x="9142" y="32738"/>
                  <a:pt x="9191" y="32706"/>
                </a:cubicBezTo>
                <a:lnTo>
                  <a:pt x="9350" y="32547"/>
                </a:lnTo>
                <a:cubicBezTo>
                  <a:pt x="9397" y="32643"/>
                  <a:pt x="9429" y="32722"/>
                  <a:pt x="9460" y="32785"/>
                </a:cubicBezTo>
                <a:cubicBezTo>
                  <a:pt x="9397" y="32993"/>
                  <a:pt x="9095" y="33088"/>
                  <a:pt x="9286" y="33326"/>
                </a:cubicBezTo>
                <a:cubicBezTo>
                  <a:pt x="9375" y="33392"/>
                  <a:pt x="9457" y="33417"/>
                  <a:pt x="9534" y="33417"/>
                </a:cubicBezTo>
                <a:cubicBezTo>
                  <a:pt x="9773" y="33417"/>
                  <a:pt x="9968" y="33176"/>
                  <a:pt x="10208" y="33152"/>
                </a:cubicBezTo>
                <a:cubicBezTo>
                  <a:pt x="10510" y="33135"/>
                  <a:pt x="10764" y="32912"/>
                  <a:pt x="11050" y="32770"/>
                </a:cubicBezTo>
                <a:lnTo>
                  <a:pt x="11703" y="32770"/>
                </a:lnTo>
                <a:cubicBezTo>
                  <a:pt x="12004" y="32611"/>
                  <a:pt x="12243" y="32467"/>
                  <a:pt x="12513" y="32372"/>
                </a:cubicBezTo>
                <a:cubicBezTo>
                  <a:pt x="12848" y="32245"/>
                  <a:pt x="12958" y="31880"/>
                  <a:pt x="13293" y="31736"/>
                </a:cubicBezTo>
                <a:cubicBezTo>
                  <a:pt x="13356" y="31768"/>
                  <a:pt x="13435" y="31799"/>
                  <a:pt x="13515" y="31848"/>
                </a:cubicBezTo>
                <a:lnTo>
                  <a:pt x="13325" y="32039"/>
                </a:lnTo>
                <a:lnTo>
                  <a:pt x="13325" y="32865"/>
                </a:lnTo>
                <a:cubicBezTo>
                  <a:pt x="13038" y="33056"/>
                  <a:pt x="13102" y="33294"/>
                  <a:pt x="13149" y="33517"/>
                </a:cubicBezTo>
                <a:cubicBezTo>
                  <a:pt x="13244" y="33612"/>
                  <a:pt x="13340" y="33707"/>
                  <a:pt x="13435" y="33788"/>
                </a:cubicBezTo>
                <a:lnTo>
                  <a:pt x="13992" y="33788"/>
                </a:lnTo>
                <a:cubicBezTo>
                  <a:pt x="14135" y="33883"/>
                  <a:pt x="14247" y="33962"/>
                  <a:pt x="14326" y="34010"/>
                </a:cubicBezTo>
                <a:cubicBezTo>
                  <a:pt x="14469" y="33930"/>
                  <a:pt x="14565" y="33866"/>
                  <a:pt x="14660" y="33803"/>
                </a:cubicBezTo>
                <a:cubicBezTo>
                  <a:pt x="14771" y="33915"/>
                  <a:pt x="14851" y="34010"/>
                  <a:pt x="14930" y="34106"/>
                </a:cubicBezTo>
                <a:lnTo>
                  <a:pt x="14756" y="34280"/>
                </a:lnTo>
                <a:cubicBezTo>
                  <a:pt x="14803" y="34343"/>
                  <a:pt x="14883" y="34407"/>
                  <a:pt x="14915" y="34471"/>
                </a:cubicBezTo>
                <a:cubicBezTo>
                  <a:pt x="14962" y="34598"/>
                  <a:pt x="14930" y="34742"/>
                  <a:pt x="15057" y="34820"/>
                </a:cubicBezTo>
                <a:cubicBezTo>
                  <a:pt x="15137" y="34884"/>
                  <a:pt x="15201" y="34948"/>
                  <a:pt x="15280" y="35011"/>
                </a:cubicBezTo>
                <a:cubicBezTo>
                  <a:pt x="15343" y="35048"/>
                  <a:pt x="15399" y="35063"/>
                  <a:pt x="15450" y="35063"/>
                </a:cubicBezTo>
                <a:cubicBezTo>
                  <a:pt x="15642" y="35063"/>
                  <a:pt x="15766" y="34849"/>
                  <a:pt x="15979" y="34773"/>
                </a:cubicBezTo>
                <a:lnTo>
                  <a:pt x="16488" y="34773"/>
                </a:lnTo>
                <a:lnTo>
                  <a:pt x="16870" y="34392"/>
                </a:lnTo>
                <a:lnTo>
                  <a:pt x="17077" y="34598"/>
                </a:lnTo>
                <a:cubicBezTo>
                  <a:pt x="17331" y="34233"/>
                  <a:pt x="17824" y="34153"/>
                  <a:pt x="18078" y="33788"/>
                </a:cubicBezTo>
                <a:cubicBezTo>
                  <a:pt x="18237" y="34025"/>
                  <a:pt x="18571" y="33962"/>
                  <a:pt x="18714" y="34184"/>
                </a:cubicBezTo>
                <a:lnTo>
                  <a:pt x="19589" y="34184"/>
                </a:lnTo>
                <a:lnTo>
                  <a:pt x="20988" y="32785"/>
                </a:lnTo>
                <a:cubicBezTo>
                  <a:pt x="21067" y="32753"/>
                  <a:pt x="21162" y="32722"/>
                  <a:pt x="21243" y="32690"/>
                </a:cubicBezTo>
                <a:lnTo>
                  <a:pt x="21243" y="32467"/>
                </a:lnTo>
                <a:lnTo>
                  <a:pt x="21321" y="32547"/>
                </a:lnTo>
                <a:cubicBezTo>
                  <a:pt x="21402" y="32404"/>
                  <a:pt x="21480" y="32245"/>
                  <a:pt x="21529" y="32134"/>
                </a:cubicBezTo>
                <a:cubicBezTo>
                  <a:pt x="21578" y="32148"/>
                  <a:pt x="21626" y="32152"/>
                  <a:pt x="21673" y="32152"/>
                </a:cubicBezTo>
                <a:cubicBezTo>
                  <a:pt x="21732" y="32152"/>
                  <a:pt x="21788" y="32146"/>
                  <a:pt x="21838" y="32146"/>
                </a:cubicBezTo>
                <a:cubicBezTo>
                  <a:pt x="21927" y="32146"/>
                  <a:pt x="21998" y="32166"/>
                  <a:pt x="22038" y="32276"/>
                </a:cubicBezTo>
                <a:cubicBezTo>
                  <a:pt x="21830" y="32563"/>
                  <a:pt x="21830" y="32563"/>
                  <a:pt x="21957" y="32976"/>
                </a:cubicBezTo>
                <a:lnTo>
                  <a:pt x="23182" y="32976"/>
                </a:lnTo>
                <a:cubicBezTo>
                  <a:pt x="23198" y="32976"/>
                  <a:pt x="23229" y="33024"/>
                  <a:pt x="23246" y="33040"/>
                </a:cubicBezTo>
                <a:cubicBezTo>
                  <a:pt x="23182" y="33167"/>
                  <a:pt x="23102" y="33294"/>
                  <a:pt x="23039" y="33421"/>
                </a:cubicBezTo>
                <a:cubicBezTo>
                  <a:pt x="23134" y="33533"/>
                  <a:pt x="23198" y="33612"/>
                  <a:pt x="23293" y="33707"/>
                </a:cubicBezTo>
                <a:cubicBezTo>
                  <a:pt x="22943" y="33835"/>
                  <a:pt x="22928" y="34216"/>
                  <a:pt x="22721" y="34455"/>
                </a:cubicBezTo>
                <a:cubicBezTo>
                  <a:pt x="22705" y="34471"/>
                  <a:pt x="22752" y="34551"/>
                  <a:pt x="22769" y="34598"/>
                </a:cubicBezTo>
                <a:lnTo>
                  <a:pt x="23070" y="34598"/>
                </a:lnTo>
                <a:cubicBezTo>
                  <a:pt x="23070" y="34455"/>
                  <a:pt x="23134" y="34392"/>
                  <a:pt x="23278" y="34392"/>
                </a:cubicBezTo>
                <a:cubicBezTo>
                  <a:pt x="23278" y="34248"/>
                  <a:pt x="23341" y="34184"/>
                  <a:pt x="23484" y="34184"/>
                </a:cubicBezTo>
                <a:cubicBezTo>
                  <a:pt x="23484" y="34068"/>
                  <a:pt x="23537" y="33992"/>
                  <a:pt x="23657" y="33992"/>
                </a:cubicBezTo>
                <a:cubicBezTo>
                  <a:pt x="23668" y="33992"/>
                  <a:pt x="23679" y="33992"/>
                  <a:pt x="23691" y="33994"/>
                </a:cubicBezTo>
                <a:lnTo>
                  <a:pt x="23691" y="33692"/>
                </a:lnTo>
                <a:cubicBezTo>
                  <a:pt x="23826" y="33570"/>
                  <a:pt x="23915" y="33369"/>
                  <a:pt x="24104" y="33369"/>
                </a:cubicBezTo>
                <a:cubicBezTo>
                  <a:pt x="24138" y="33369"/>
                  <a:pt x="24174" y="33375"/>
                  <a:pt x="24215" y="33389"/>
                </a:cubicBezTo>
                <a:cubicBezTo>
                  <a:pt x="24295" y="33517"/>
                  <a:pt x="24295" y="33517"/>
                  <a:pt x="23691" y="33994"/>
                </a:cubicBezTo>
                <a:cubicBezTo>
                  <a:pt x="23691" y="34110"/>
                  <a:pt x="23638" y="34187"/>
                  <a:pt x="23520" y="34187"/>
                </a:cubicBezTo>
                <a:cubicBezTo>
                  <a:pt x="23508" y="34187"/>
                  <a:pt x="23496" y="34186"/>
                  <a:pt x="23484" y="34184"/>
                </a:cubicBezTo>
                <a:cubicBezTo>
                  <a:pt x="23484" y="34316"/>
                  <a:pt x="23430" y="34394"/>
                  <a:pt x="23311" y="34394"/>
                </a:cubicBezTo>
                <a:cubicBezTo>
                  <a:pt x="23301" y="34394"/>
                  <a:pt x="23289" y="34393"/>
                  <a:pt x="23278" y="34392"/>
                </a:cubicBezTo>
                <a:cubicBezTo>
                  <a:pt x="23278" y="34534"/>
                  <a:pt x="23214" y="34598"/>
                  <a:pt x="23070" y="34598"/>
                </a:cubicBezTo>
                <a:cubicBezTo>
                  <a:pt x="23102" y="34773"/>
                  <a:pt x="22928" y="34805"/>
                  <a:pt x="22864" y="34948"/>
                </a:cubicBezTo>
                <a:lnTo>
                  <a:pt x="22864" y="35314"/>
                </a:lnTo>
                <a:cubicBezTo>
                  <a:pt x="22721" y="35456"/>
                  <a:pt x="22530" y="35600"/>
                  <a:pt x="22769" y="35823"/>
                </a:cubicBezTo>
                <a:lnTo>
                  <a:pt x="23261" y="35823"/>
                </a:lnTo>
                <a:cubicBezTo>
                  <a:pt x="23405" y="35997"/>
                  <a:pt x="23596" y="36236"/>
                  <a:pt x="23691" y="36347"/>
                </a:cubicBezTo>
                <a:cubicBezTo>
                  <a:pt x="23775" y="36389"/>
                  <a:pt x="23841" y="36405"/>
                  <a:pt x="23898" y="36405"/>
                </a:cubicBezTo>
                <a:cubicBezTo>
                  <a:pt x="24079" y="36405"/>
                  <a:pt x="24164" y="36240"/>
                  <a:pt x="24406" y="36204"/>
                </a:cubicBezTo>
                <a:lnTo>
                  <a:pt x="24819" y="36204"/>
                </a:lnTo>
                <a:cubicBezTo>
                  <a:pt x="24883" y="36141"/>
                  <a:pt x="24931" y="36092"/>
                  <a:pt x="25027" y="36013"/>
                </a:cubicBezTo>
                <a:lnTo>
                  <a:pt x="26044" y="36013"/>
                </a:lnTo>
                <a:cubicBezTo>
                  <a:pt x="26091" y="35950"/>
                  <a:pt x="26123" y="35918"/>
                  <a:pt x="26140" y="35902"/>
                </a:cubicBezTo>
                <a:cubicBezTo>
                  <a:pt x="26299" y="35791"/>
                  <a:pt x="26537" y="35823"/>
                  <a:pt x="26632" y="35615"/>
                </a:cubicBezTo>
                <a:cubicBezTo>
                  <a:pt x="26663" y="35623"/>
                  <a:pt x="26691" y="35627"/>
                  <a:pt x="26718" y="35627"/>
                </a:cubicBezTo>
                <a:cubicBezTo>
                  <a:pt x="26910" y="35627"/>
                  <a:pt x="26999" y="35441"/>
                  <a:pt x="27125" y="35329"/>
                </a:cubicBezTo>
                <a:cubicBezTo>
                  <a:pt x="27284" y="35170"/>
                  <a:pt x="27554" y="35187"/>
                  <a:pt x="27698" y="34979"/>
                </a:cubicBezTo>
                <a:cubicBezTo>
                  <a:pt x="27809" y="34805"/>
                  <a:pt x="27968" y="34678"/>
                  <a:pt x="28111" y="34534"/>
                </a:cubicBezTo>
                <a:cubicBezTo>
                  <a:pt x="28572" y="34089"/>
                  <a:pt x="29033" y="33629"/>
                  <a:pt x="29479" y="33183"/>
                </a:cubicBezTo>
                <a:lnTo>
                  <a:pt x="29685" y="33183"/>
                </a:lnTo>
                <a:cubicBezTo>
                  <a:pt x="30083" y="32770"/>
                  <a:pt x="30496" y="32357"/>
                  <a:pt x="30893" y="31958"/>
                </a:cubicBezTo>
                <a:lnTo>
                  <a:pt x="31132" y="31958"/>
                </a:lnTo>
                <a:cubicBezTo>
                  <a:pt x="31259" y="31816"/>
                  <a:pt x="31402" y="31672"/>
                  <a:pt x="31546" y="31530"/>
                </a:cubicBezTo>
                <a:cubicBezTo>
                  <a:pt x="31705" y="31354"/>
                  <a:pt x="31864" y="31195"/>
                  <a:pt x="32038" y="31021"/>
                </a:cubicBezTo>
                <a:cubicBezTo>
                  <a:pt x="32182" y="30894"/>
                  <a:pt x="32388" y="30894"/>
                  <a:pt x="32531" y="30750"/>
                </a:cubicBezTo>
                <a:cubicBezTo>
                  <a:pt x="33263" y="30067"/>
                  <a:pt x="33867" y="29240"/>
                  <a:pt x="34741" y="28715"/>
                </a:cubicBezTo>
                <a:cubicBezTo>
                  <a:pt x="34932" y="28604"/>
                  <a:pt x="35075" y="28397"/>
                  <a:pt x="35250" y="28223"/>
                </a:cubicBezTo>
                <a:cubicBezTo>
                  <a:pt x="35440" y="28032"/>
                  <a:pt x="35616" y="27825"/>
                  <a:pt x="35822" y="27650"/>
                </a:cubicBezTo>
                <a:cubicBezTo>
                  <a:pt x="35997" y="27523"/>
                  <a:pt x="36204" y="27428"/>
                  <a:pt x="36379" y="27284"/>
                </a:cubicBezTo>
                <a:cubicBezTo>
                  <a:pt x="36585" y="27125"/>
                  <a:pt x="36744" y="26902"/>
                  <a:pt x="36951" y="26728"/>
                </a:cubicBezTo>
                <a:cubicBezTo>
                  <a:pt x="37174" y="26537"/>
                  <a:pt x="37444" y="26410"/>
                  <a:pt x="37651" y="26219"/>
                </a:cubicBezTo>
                <a:cubicBezTo>
                  <a:pt x="37857" y="26044"/>
                  <a:pt x="38048" y="25901"/>
                  <a:pt x="38287" y="25774"/>
                </a:cubicBezTo>
                <a:cubicBezTo>
                  <a:pt x="38573" y="25630"/>
                  <a:pt x="38732" y="25344"/>
                  <a:pt x="39065" y="25185"/>
                </a:cubicBezTo>
                <a:cubicBezTo>
                  <a:pt x="39383" y="25043"/>
                  <a:pt x="39591" y="24693"/>
                  <a:pt x="39860" y="24422"/>
                </a:cubicBezTo>
                <a:cubicBezTo>
                  <a:pt x="39903" y="24422"/>
                  <a:pt x="39967" y="24436"/>
                  <a:pt x="40009" y="24436"/>
                </a:cubicBezTo>
                <a:cubicBezTo>
                  <a:pt x="40030" y="24436"/>
                  <a:pt x="40046" y="24433"/>
                  <a:pt x="40051" y="24422"/>
                </a:cubicBezTo>
                <a:cubicBezTo>
                  <a:pt x="40418" y="23930"/>
                  <a:pt x="41037" y="23754"/>
                  <a:pt x="41419" y="23277"/>
                </a:cubicBezTo>
                <a:cubicBezTo>
                  <a:pt x="41673" y="23214"/>
                  <a:pt x="41880" y="23055"/>
                  <a:pt x="42055" y="22849"/>
                </a:cubicBezTo>
                <a:cubicBezTo>
                  <a:pt x="42086" y="22817"/>
                  <a:pt x="42167" y="22817"/>
                  <a:pt x="42230" y="22800"/>
                </a:cubicBezTo>
                <a:cubicBezTo>
                  <a:pt x="42500" y="22705"/>
                  <a:pt x="42612" y="22340"/>
                  <a:pt x="42962" y="22340"/>
                </a:cubicBezTo>
                <a:cubicBezTo>
                  <a:pt x="43009" y="22340"/>
                  <a:pt x="43057" y="22244"/>
                  <a:pt x="43104" y="22196"/>
                </a:cubicBezTo>
                <a:cubicBezTo>
                  <a:pt x="43375" y="21926"/>
                  <a:pt x="43645" y="21655"/>
                  <a:pt x="44011" y="21465"/>
                </a:cubicBezTo>
                <a:cubicBezTo>
                  <a:pt x="44297" y="21337"/>
                  <a:pt x="44471" y="21051"/>
                  <a:pt x="44789" y="20892"/>
                </a:cubicBezTo>
                <a:cubicBezTo>
                  <a:pt x="45092" y="20733"/>
                  <a:pt x="45315" y="20432"/>
                  <a:pt x="45633" y="20241"/>
                </a:cubicBezTo>
                <a:cubicBezTo>
                  <a:pt x="45951" y="20066"/>
                  <a:pt x="46205" y="19764"/>
                  <a:pt x="46428" y="19478"/>
                </a:cubicBezTo>
                <a:cubicBezTo>
                  <a:pt x="46666" y="19175"/>
                  <a:pt x="47032" y="19112"/>
                  <a:pt x="47302" y="18842"/>
                </a:cubicBezTo>
                <a:cubicBezTo>
                  <a:pt x="47731" y="18397"/>
                  <a:pt x="48096" y="17856"/>
                  <a:pt x="48701" y="17617"/>
                </a:cubicBezTo>
                <a:lnTo>
                  <a:pt x="50736" y="15582"/>
                </a:lnTo>
                <a:cubicBezTo>
                  <a:pt x="50752" y="15359"/>
                  <a:pt x="50704" y="15264"/>
                  <a:pt x="50530" y="15264"/>
                </a:cubicBezTo>
                <a:cubicBezTo>
                  <a:pt x="50520" y="15265"/>
                  <a:pt x="50510" y="15265"/>
                  <a:pt x="50501" y="15265"/>
                </a:cubicBezTo>
                <a:cubicBezTo>
                  <a:pt x="50324" y="15265"/>
                  <a:pt x="50339" y="15114"/>
                  <a:pt x="50339" y="14978"/>
                </a:cubicBezTo>
                <a:cubicBezTo>
                  <a:pt x="50466" y="14835"/>
                  <a:pt x="50609" y="14691"/>
                  <a:pt x="50736" y="14549"/>
                </a:cubicBezTo>
                <a:cubicBezTo>
                  <a:pt x="50672" y="14470"/>
                  <a:pt x="50593" y="14454"/>
                  <a:pt x="50511" y="14454"/>
                </a:cubicBezTo>
                <a:cubicBezTo>
                  <a:pt x="50457" y="14454"/>
                  <a:pt x="50402" y="14461"/>
                  <a:pt x="50350" y="14461"/>
                </a:cubicBezTo>
                <a:cubicBezTo>
                  <a:pt x="50324" y="14461"/>
                  <a:pt x="50299" y="14459"/>
                  <a:pt x="50275" y="14454"/>
                </a:cubicBezTo>
                <a:cubicBezTo>
                  <a:pt x="50053" y="14549"/>
                  <a:pt x="49989" y="14835"/>
                  <a:pt x="49750" y="14850"/>
                </a:cubicBezTo>
                <a:cubicBezTo>
                  <a:pt x="49703" y="14740"/>
                  <a:pt x="49782" y="14596"/>
                  <a:pt x="49639" y="14469"/>
                </a:cubicBezTo>
                <a:cubicBezTo>
                  <a:pt x="49576" y="14517"/>
                  <a:pt x="49512" y="14581"/>
                  <a:pt x="49432" y="14644"/>
                </a:cubicBezTo>
                <a:lnTo>
                  <a:pt x="48717" y="14644"/>
                </a:lnTo>
                <a:cubicBezTo>
                  <a:pt x="48828" y="14422"/>
                  <a:pt x="48908" y="14246"/>
                  <a:pt x="49003" y="14072"/>
                </a:cubicBezTo>
                <a:cubicBezTo>
                  <a:pt x="49099" y="14055"/>
                  <a:pt x="49194" y="14024"/>
                  <a:pt x="49321" y="14008"/>
                </a:cubicBezTo>
                <a:cubicBezTo>
                  <a:pt x="49321" y="13865"/>
                  <a:pt x="49337" y="13737"/>
                  <a:pt x="49321" y="13610"/>
                </a:cubicBezTo>
                <a:cubicBezTo>
                  <a:pt x="49307" y="13448"/>
                  <a:pt x="49202" y="13436"/>
                  <a:pt x="49072" y="13436"/>
                </a:cubicBezTo>
                <a:cubicBezTo>
                  <a:pt x="49050" y="13436"/>
                  <a:pt x="49027" y="13436"/>
                  <a:pt x="49003" y="13436"/>
                </a:cubicBezTo>
                <a:cubicBezTo>
                  <a:pt x="48478" y="13977"/>
                  <a:pt x="47938" y="14532"/>
                  <a:pt x="47413" y="15073"/>
                </a:cubicBezTo>
                <a:cubicBezTo>
                  <a:pt x="47286" y="15073"/>
                  <a:pt x="47191" y="15073"/>
                  <a:pt x="47111" y="15058"/>
                </a:cubicBezTo>
                <a:cubicBezTo>
                  <a:pt x="47111" y="14787"/>
                  <a:pt x="47461" y="14740"/>
                  <a:pt x="47492" y="14422"/>
                </a:cubicBezTo>
                <a:cubicBezTo>
                  <a:pt x="47429" y="14310"/>
                  <a:pt x="47365" y="14183"/>
                  <a:pt x="47286" y="14055"/>
                </a:cubicBezTo>
                <a:cubicBezTo>
                  <a:pt x="47223" y="14055"/>
                  <a:pt x="47143" y="14055"/>
                  <a:pt x="47111" y="14040"/>
                </a:cubicBezTo>
                <a:cubicBezTo>
                  <a:pt x="47079" y="13913"/>
                  <a:pt x="47143" y="13849"/>
                  <a:pt x="47286" y="13849"/>
                </a:cubicBezTo>
                <a:cubicBezTo>
                  <a:pt x="47286" y="13706"/>
                  <a:pt x="47350" y="13642"/>
                  <a:pt x="47492" y="13642"/>
                </a:cubicBezTo>
                <a:cubicBezTo>
                  <a:pt x="47461" y="13515"/>
                  <a:pt x="47556" y="13372"/>
                  <a:pt x="47429" y="13277"/>
                </a:cubicBezTo>
                <a:cubicBezTo>
                  <a:pt x="47365" y="13260"/>
                  <a:pt x="47302" y="13245"/>
                  <a:pt x="47174" y="13229"/>
                </a:cubicBezTo>
                <a:cubicBezTo>
                  <a:pt x="46936" y="13515"/>
                  <a:pt x="46602" y="13754"/>
                  <a:pt x="46252" y="13992"/>
                </a:cubicBezTo>
                <a:cubicBezTo>
                  <a:pt x="45919" y="14214"/>
                  <a:pt x="45648" y="14564"/>
                  <a:pt x="45346" y="14882"/>
                </a:cubicBezTo>
                <a:cubicBezTo>
                  <a:pt x="45203" y="14708"/>
                  <a:pt x="45283" y="14532"/>
                  <a:pt x="45251" y="14342"/>
                </a:cubicBezTo>
                <a:cubicBezTo>
                  <a:pt x="45378" y="14231"/>
                  <a:pt x="45537" y="14087"/>
                  <a:pt x="45664" y="13992"/>
                </a:cubicBezTo>
                <a:lnTo>
                  <a:pt x="45664" y="13642"/>
                </a:lnTo>
                <a:cubicBezTo>
                  <a:pt x="45553" y="13706"/>
                  <a:pt x="45442" y="13769"/>
                  <a:pt x="45283" y="13865"/>
                </a:cubicBezTo>
                <a:cubicBezTo>
                  <a:pt x="45276" y="13866"/>
                  <a:pt x="45269" y="13867"/>
                  <a:pt x="45261" y="13867"/>
                </a:cubicBezTo>
                <a:cubicBezTo>
                  <a:pt x="45213" y="13867"/>
                  <a:pt x="45145" y="13846"/>
                  <a:pt x="45071" y="13846"/>
                </a:cubicBezTo>
                <a:cubicBezTo>
                  <a:pt x="45009" y="13846"/>
                  <a:pt x="44944" y="13860"/>
                  <a:pt x="44885" y="13913"/>
                </a:cubicBezTo>
                <a:cubicBezTo>
                  <a:pt x="44853" y="14024"/>
                  <a:pt x="44806" y="14136"/>
                  <a:pt x="44774" y="14246"/>
                </a:cubicBezTo>
                <a:lnTo>
                  <a:pt x="44520" y="14246"/>
                </a:lnTo>
                <a:cubicBezTo>
                  <a:pt x="44329" y="14454"/>
                  <a:pt x="44138" y="14676"/>
                  <a:pt x="43963" y="14867"/>
                </a:cubicBezTo>
                <a:lnTo>
                  <a:pt x="43629" y="14867"/>
                </a:lnTo>
                <a:cubicBezTo>
                  <a:pt x="43629" y="14899"/>
                  <a:pt x="43645" y="14946"/>
                  <a:pt x="43629" y="14962"/>
                </a:cubicBezTo>
                <a:lnTo>
                  <a:pt x="42309" y="16281"/>
                </a:lnTo>
                <a:lnTo>
                  <a:pt x="41991" y="16281"/>
                </a:lnTo>
                <a:lnTo>
                  <a:pt x="41991" y="16695"/>
                </a:lnTo>
                <a:cubicBezTo>
                  <a:pt x="41832" y="16695"/>
                  <a:pt x="41705" y="16695"/>
                  <a:pt x="41626" y="16680"/>
                </a:cubicBezTo>
                <a:cubicBezTo>
                  <a:pt x="41641" y="16472"/>
                  <a:pt x="41768" y="16345"/>
                  <a:pt x="41991" y="16281"/>
                </a:cubicBezTo>
                <a:cubicBezTo>
                  <a:pt x="41991" y="16250"/>
                  <a:pt x="41976" y="16203"/>
                  <a:pt x="41991" y="16186"/>
                </a:cubicBezTo>
                <a:lnTo>
                  <a:pt x="43311" y="14867"/>
                </a:lnTo>
                <a:lnTo>
                  <a:pt x="43629" y="14867"/>
                </a:lnTo>
                <a:cubicBezTo>
                  <a:pt x="43772" y="14581"/>
                  <a:pt x="43867" y="14263"/>
                  <a:pt x="44122" y="14055"/>
                </a:cubicBezTo>
                <a:cubicBezTo>
                  <a:pt x="44281" y="14055"/>
                  <a:pt x="44440" y="14040"/>
                  <a:pt x="44599" y="14040"/>
                </a:cubicBezTo>
                <a:cubicBezTo>
                  <a:pt x="44615" y="13627"/>
                  <a:pt x="44789" y="13341"/>
                  <a:pt x="44948" y="13038"/>
                </a:cubicBezTo>
                <a:lnTo>
                  <a:pt x="45156" y="13038"/>
                </a:lnTo>
                <a:cubicBezTo>
                  <a:pt x="45330" y="12911"/>
                  <a:pt x="45219" y="12656"/>
                  <a:pt x="45425" y="12529"/>
                </a:cubicBezTo>
                <a:cubicBezTo>
                  <a:pt x="45601" y="12434"/>
                  <a:pt x="45728" y="12275"/>
                  <a:pt x="45855" y="12116"/>
                </a:cubicBezTo>
                <a:cubicBezTo>
                  <a:pt x="45998" y="11941"/>
                  <a:pt x="46220" y="11846"/>
                  <a:pt x="46284" y="11575"/>
                </a:cubicBezTo>
                <a:cubicBezTo>
                  <a:pt x="46332" y="11416"/>
                  <a:pt x="46523" y="11274"/>
                  <a:pt x="46650" y="11130"/>
                </a:cubicBezTo>
                <a:lnTo>
                  <a:pt x="47079" y="10701"/>
                </a:lnTo>
                <a:lnTo>
                  <a:pt x="47079" y="10494"/>
                </a:lnTo>
                <a:lnTo>
                  <a:pt x="47286" y="10288"/>
                </a:lnTo>
                <a:lnTo>
                  <a:pt x="47286" y="9985"/>
                </a:lnTo>
                <a:cubicBezTo>
                  <a:pt x="47047" y="9906"/>
                  <a:pt x="46873" y="9779"/>
                  <a:pt x="46888" y="9398"/>
                </a:cubicBezTo>
                <a:cubicBezTo>
                  <a:pt x="46984" y="9317"/>
                  <a:pt x="47143" y="9207"/>
                  <a:pt x="47286" y="9063"/>
                </a:cubicBezTo>
                <a:cubicBezTo>
                  <a:pt x="47318" y="9016"/>
                  <a:pt x="47254" y="8872"/>
                  <a:pt x="47238" y="8777"/>
                </a:cubicBezTo>
                <a:cubicBezTo>
                  <a:pt x="47143" y="8777"/>
                  <a:pt x="47057" y="8751"/>
                  <a:pt x="46986" y="8751"/>
                </a:cubicBezTo>
                <a:cubicBezTo>
                  <a:pt x="46962" y="8751"/>
                  <a:pt x="46940" y="8754"/>
                  <a:pt x="46920" y="8762"/>
                </a:cubicBezTo>
                <a:cubicBezTo>
                  <a:pt x="46634" y="8889"/>
                  <a:pt x="46364" y="9031"/>
                  <a:pt x="46078" y="9175"/>
                </a:cubicBezTo>
                <a:lnTo>
                  <a:pt x="45569" y="9175"/>
                </a:lnTo>
                <a:cubicBezTo>
                  <a:pt x="45505" y="9239"/>
                  <a:pt x="45425" y="9302"/>
                  <a:pt x="45330" y="9381"/>
                </a:cubicBezTo>
                <a:cubicBezTo>
                  <a:pt x="45301" y="9366"/>
                  <a:pt x="45269" y="9362"/>
                  <a:pt x="45235" y="9362"/>
                </a:cubicBezTo>
                <a:cubicBezTo>
                  <a:pt x="45182" y="9362"/>
                  <a:pt x="45125" y="9373"/>
                  <a:pt x="45068" y="9373"/>
                </a:cubicBezTo>
                <a:cubicBezTo>
                  <a:pt x="45005" y="9373"/>
                  <a:pt x="44943" y="9359"/>
                  <a:pt x="44885" y="9302"/>
                </a:cubicBezTo>
                <a:lnTo>
                  <a:pt x="44838" y="9111"/>
                </a:lnTo>
                <a:cubicBezTo>
                  <a:pt x="45060" y="8745"/>
                  <a:pt x="45489" y="8554"/>
                  <a:pt x="45664" y="8173"/>
                </a:cubicBezTo>
                <a:cubicBezTo>
                  <a:pt x="45640" y="7985"/>
                  <a:pt x="45556" y="7948"/>
                  <a:pt x="45459" y="7948"/>
                </a:cubicBezTo>
                <a:cubicBezTo>
                  <a:pt x="45397" y="7948"/>
                  <a:pt x="45330" y="7963"/>
                  <a:pt x="45269" y="7963"/>
                </a:cubicBezTo>
                <a:cubicBezTo>
                  <a:pt x="45240" y="7963"/>
                  <a:pt x="45212" y="7960"/>
                  <a:pt x="45187" y="7950"/>
                </a:cubicBezTo>
                <a:cubicBezTo>
                  <a:pt x="44963" y="8039"/>
                  <a:pt x="44880" y="8352"/>
                  <a:pt x="44595" y="8352"/>
                </a:cubicBezTo>
                <a:cubicBezTo>
                  <a:pt x="44576" y="8352"/>
                  <a:pt x="44556" y="8351"/>
                  <a:pt x="44535" y="8348"/>
                </a:cubicBezTo>
                <a:lnTo>
                  <a:pt x="43820" y="9063"/>
                </a:lnTo>
                <a:cubicBezTo>
                  <a:pt x="43788" y="9095"/>
                  <a:pt x="43740" y="9111"/>
                  <a:pt x="43693" y="9127"/>
                </a:cubicBezTo>
                <a:cubicBezTo>
                  <a:pt x="43566" y="9016"/>
                  <a:pt x="43454" y="8889"/>
                  <a:pt x="43327" y="8762"/>
                </a:cubicBezTo>
                <a:cubicBezTo>
                  <a:pt x="43248" y="8825"/>
                  <a:pt x="43184" y="8904"/>
                  <a:pt x="43104" y="8968"/>
                </a:cubicBezTo>
                <a:lnTo>
                  <a:pt x="42818" y="8968"/>
                </a:lnTo>
                <a:cubicBezTo>
                  <a:pt x="42818" y="9111"/>
                  <a:pt x="42754" y="9175"/>
                  <a:pt x="42612" y="9175"/>
                </a:cubicBezTo>
                <a:cubicBezTo>
                  <a:pt x="42597" y="9043"/>
                  <a:pt x="42663" y="8966"/>
                  <a:pt x="42784" y="8966"/>
                </a:cubicBezTo>
                <a:cubicBezTo>
                  <a:pt x="42795" y="8966"/>
                  <a:pt x="42806" y="8966"/>
                  <a:pt x="42818" y="8968"/>
                </a:cubicBezTo>
                <a:cubicBezTo>
                  <a:pt x="42834" y="8745"/>
                  <a:pt x="42993" y="8618"/>
                  <a:pt x="43168" y="8571"/>
                </a:cubicBezTo>
                <a:cubicBezTo>
                  <a:pt x="43502" y="8459"/>
                  <a:pt x="43693" y="8236"/>
                  <a:pt x="43820" y="7950"/>
                </a:cubicBezTo>
                <a:lnTo>
                  <a:pt x="42993" y="7950"/>
                </a:lnTo>
                <a:cubicBezTo>
                  <a:pt x="42612" y="8126"/>
                  <a:pt x="42326" y="8332"/>
                  <a:pt x="42039" y="8554"/>
                </a:cubicBezTo>
                <a:cubicBezTo>
                  <a:pt x="41880" y="8681"/>
                  <a:pt x="41641" y="8713"/>
                  <a:pt x="41450" y="8809"/>
                </a:cubicBezTo>
                <a:cubicBezTo>
                  <a:pt x="41244" y="8904"/>
                  <a:pt x="41022" y="9016"/>
                  <a:pt x="40895" y="9175"/>
                </a:cubicBezTo>
                <a:cubicBezTo>
                  <a:pt x="40736" y="9381"/>
                  <a:pt x="40449" y="9317"/>
                  <a:pt x="40306" y="9525"/>
                </a:cubicBezTo>
                <a:cubicBezTo>
                  <a:pt x="40306" y="9527"/>
                  <a:pt x="40304" y="9528"/>
                  <a:pt x="40302" y="9528"/>
                </a:cubicBezTo>
                <a:cubicBezTo>
                  <a:pt x="40285" y="9528"/>
                  <a:pt x="40220" y="9491"/>
                  <a:pt x="40178" y="9476"/>
                </a:cubicBezTo>
                <a:cubicBezTo>
                  <a:pt x="40178" y="9413"/>
                  <a:pt x="40163" y="9349"/>
                  <a:pt x="40163" y="9302"/>
                </a:cubicBezTo>
                <a:cubicBezTo>
                  <a:pt x="40306" y="9080"/>
                  <a:pt x="40513" y="9016"/>
                  <a:pt x="40704" y="8904"/>
                </a:cubicBezTo>
                <a:cubicBezTo>
                  <a:pt x="40942" y="8777"/>
                  <a:pt x="41085" y="8522"/>
                  <a:pt x="41244" y="8363"/>
                </a:cubicBezTo>
                <a:cubicBezTo>
                  <a:pt x="41288" y="8353"/>
                  <a:pt x="41331" y="8351"/>
                  <a:pt x="41372" y="8351"/>
                </a:cubicBezTo>
                <a:cubicBezTo>
                  <a:pt x="41427" y="8351"/>
                  <a:pt x="41481" y="8356"/>
                  <a:pt x="41532" y="8356"/>
                </a:cubicBezTo>
                <a:cubicBezTo>
                  <a:pt x="41622" y="8356"/>
                  <a:pt x="41705" y="8340"/>
                  <a:pt x="41785" y="8253"/>
                </a:cubicBezTo>
                <a:cubicBezTo>
                  <a:pt x="41785" y="8189"/>
                  <a:pt x="41768" y="8094"/>
                  <a:pt x="41768" y="8014"/>
                </a:cubicBezTo>
                <a:cubicBezTo>
                  <a:pt x="41690" y="7982"/>
                  <a:pt x="41626" y="7950"/>
                  <a:pt x="41562" y="7950"/>
                </a:cubicBezTo>
                <a:cubicBezTo>
                  <a:pt x="41525" y="7941"/>
                  <a:pt x="41483" y="7932"/>
                  <a:pt x="41441" y="7932"/>
                </a:cubicBezTo>
                <a:cubicBezTo>
                  <a:pt x="41411" y="7932"/>
                  <a:pt x="41382" y="7937"/>
                  <a:pt x="41355" y="7950"/>
                </a:cubicBezTo>
                <a:cubicBezTo>
                  <a:pt x="41244" y="7998"/>
                  <a:pt x="41149" y="8141"/>
                  <a:pt x="41037" y="8141"/>
                </a:cubicBezTo>
                <a:cubicBezTo>
                  <a:pt x="41031" y="8141"/>
                  <a:pt x="41025" y="8140"/>
                  <a:pt x="41019" y="8140"/>
                </a:cubicBezTo>
                <a:cubicBezTo>
                  <a:pt x="40703" y="8140"/>
                  <a:pt x="40669" y="8523"/>
                  <a:pt x="40496" y="8539"/>
                </a:cubicBezTo>
                <a:cubicBezTo>
                  <a:pt x="40259" y="8554"/>
                  <a:pt x="40131" y="8571"/>
                  <a:pt x="40019" y="8571"/>
                </a:cubicBezTo>
                <a:cubicBezTo>
                  <a:pt x="39972" y="8730"/>
                  <a:pt x="39924" y="8840"/>
                  <a:pt x="39877" y="8968"/>
                </a:cubicBezTo>
                <a:cubicBezTo>
                  <a:pt x="39782" y="8952"/>
                  <a:pt x="39686" y="8936"/>
                  <a:pt x="39574" y="8921"/>
                </a:cubicBezTo>
                <a:lnTo>
                  <a:pt x="39574" y="8444"/>
                </a:lnTo>
                <a:cubicBezTo>
                  <a:pt x="39782" y="8236"/>
                  <a:pt x="39972" y="8045"/>
                  <a:pt x="40163" y="7839"/>
                </a:cubicBezTo>
                <a:cubicBezTo>
                  <a:pt x="40195" y="7808"/>
                  <a:pt x="40163" y="7712"/>
                  <a:pt x="40163" y="7649"/>
                </a:cubicBezTo>
                <a:cubicBezTo>
                  <a:pt x="40089" y="7561"/>
                  <a:pt x="40026" y="7529"/>
                  <a:pt x="39971" y="7529"/>
                </a:cubicBezTo>
                <a:cubicBezTo>
                  <a:pt x="39835" y="7529"/>
                  <a:pt x="39745" y="7717"/>
                  <a:pt x="39654" y="7727"/>
                </a:cubicBezTo>
                <a:cubicBezTo>
                  <a:pt x="39464" y="7744"/>
                  <a:pt x="39320" y="7759"/>
                  <a:pt x="39224" y="7759"/>
                </a:cubicBezTo>
                <a:cubicBezTo>
                  <a:pt x="39082" y="7918"/>
                  <a:pt x="38955" y="8030"/>
                  <a:pt x="38811" y="8189"/>
                </a:cubicBezTo>
                <a:cubicBezTo>
                  <a:pt x="38684" y="8126"/>
                  <a:pt x="38557" y="8045"/>
                  <a:pt x="38461" y="7998"/>
                </a:cubicBezTo>
                <a:cubicBezTo>
                  <a:pt x="38160" y="8126"/>
                  <a:pt x="37825" y="8204"/>
                  <a:pt x="37603" y="8412"/>
                </a:cubicBezTo>
                <a:cubicBezTo>
                  <a:pt x="37333" y="8634"/>
                  <a:pt x="36983" y="8459"/>
                  <a:pt x="36761" y="8762"/>
                </a:cubicBezTo>
                <a:cubicBezTo>
                  <a:pt x="36729" y="8634"/>
                  <a:pt x="36681" y="8554"/>
                  <a:pt x="36712" y="8522"/>
                </a:cubicBezTo>
                <a:cubicBezTo>
                  <a:pt x="36808" y="8395"/>
                  <a:pt x="36903" y="8189"/>
                  <a:pt x="37030" y="8173"/>
                </a:cubicBezTo>
                <a:cubicBezTo>
                  <a:pt x="37221" y="8141"/>
                  <a:pt x="37365" y="8062"/>
                  <a:pt x="37428" y="7918"/>
                </a:cubicBezTo>
                <a:cubicBezTo>
                  <a:pt x="37651" y="7426"/>
                  <a:pt x="38096" y="7060"/>
                  <a:pt x="38207" y="6519"/>
                </a:cubicBezTo>
                <a:lnTo>
                  <a:pt x="38461" y="6519"/>
                </a:lnTo>
                <a:cubicBezTo>
                  <a:pt x="38605" y="6249"/>
                  <a:pt x="38859" y="6137"/>
                  <a:pt x="39129" y="6027"/>
                </a:cubicBezTo>
                <a:cubicBezTo>
                  <a:pt x="39146" y="5931"/>
                  <a:pt x="39161" y="5836"/>
                  <a:pt x="39177" y="5819"/>
                </a:cubicBezTo>
                <a:cubicBezTo>
                  <a:pt x="39797" y="5518"/>
                  <a:pt x="40115" y="4993"/>
                  <a:pt x="40560" y="4596"/>
                </a:cubicBezTo>
                <a:cubicBezTo>
                  <a:pt x="40577" y="4579"/>
                  <a:pt x="40577" y="4532"/>
                  <a:pt x="40577" y="4500"/>
                </a:cubicBezTo>
                <a:lnTo>
                  <a:pt x="40560" y="4500"/>
                </a:lnTo>
                <a:cubicBezTo>
                  <a:pt x="40577" y="4373"/>
                  <a:pt x="40592" y="4246"/>
                  <a:pt x="40592" y="4102"/>
                </a:cubicBezTo>
                <a:cubicBezTo>
                  <a:pt x="40736" y="4166"/>
                  <a:pt x="40831" y="4198"/>
                  <a:pt x="40942" y="4261"/>
                </a:cubicBezTo>
                <a:cubicBezTo>
                  <a:pt x="40973" y="4055"/>
                  <a:pt x="40990" y="3880"/>
                  <a:pt x="41022" y="3721"/>
                </a:cubicBezTo>
                <a:cubicBezTo>
                  <a:pt x="41164" y="3642"/>
                  <a:pt x="41323" y="3737"/>
                  <a:pt x="41355" y="3546"/>
                </a:cubicBezTo>
                <a:cubicBezTo>
                  <a:pt x="41132" y="3403"/>
                  <a:pt x="40751" y="3419"/>
                  <a:pt x="40783" y="2989"/>
                </a:cubicBezTo>
                <a:cubicBezTo>
                  <a:pt x="40926" y="2830"/>
                  <a:pt x="41069" y="2656"/>
                  <a:pt x="41228" y="2465"/>
                </a:cubicBezTo>
                <a:cubicBezTo>
                  <a:pt x="41149" y="2370"/>
                  <a:pt x="41101" y="2306"/>
                  <a:pt x="41054" y="2243"/>
                </a:cubicBezTo>
                <a:cubicBezTo>
                  <a:pt x="40655" y="2385"/>
                  <a:pt x="40322" y="2544"/>
                  <a:pt x="40068" y="2862"/>
                </a:cubicBezTo>
                <a:cubicBezTo>
                  <a:pt x="39988" y="2783"/>
                  <a:pt x="39909" y="2720"/>
                  <a:pt x="39860" y="2671"/>
                </a:cubicBezTo>
                <a:lnTo>
                  <a:pt x="39464" y="2671"/>
                </a:lnTo>
                <a:cubicBezTo>
                  <a:pt x="39368" y="2735"/>
                  <a:pt x="39288" y="2799"/>
                  <a:pt x="39209" y="2879"/>
                </a:cubicBezTo>
                <a:lnTo>
                  <a:pt x="38620" y="2879"/>
                </a:lnTo>
                <a:cubicBezTo>
                  <a:pt x="38525" y="2989"/>
                  <a:pt x="38430" y="3085"/>
                  <a:pt x="38319" y="3165"/>
                </a:cubicBezTo>
                <a:cubicBezTo>
                  <a:pt x="38287" y="3197"/>
                  <a:pt x="38239" y="3212"/>
                  <a:pt x="38192" y="3228"/>
                </a:cubicBezTo>
                <a:cubicBezTo>
                  <a:pt x="38160" y="3165"/>
                  <a:pt x="38143" y="3101"/>
                  <a:pt x="38112" y="2974"/>
                </a:cubicBezTo>
                <a:cubicBezTo>
                  <a:pt x="38414" y="2671"/>
                  <a:pt x="38747" y="2353"/>
                  <a:pt x="38970" y="2131"/>
                </a:cubicBezTo>
                <a:cubicBezTo>
                  <a:pt x="39193" y="2035"/>
                  <a:pt x="39273" y="1988"/>
                  <a:pt x="39352" y="1957"/>
                </a:cubicBezTo>
                <a:cubicBezTo>
                  <a:pt x="39320" y="1717"/>
                  <a:pt x="39432" y="1463"/>
                  <a:pt x="39273" y="1257"/>
                </a:cubicBezTo>
                <a:cubicBezTo>
                  <a:pt x="39146" y="1336"/>
                  <a:pt x="39018" y="1399"/>
                  <a:pt x="38716" y="1575"/>
                </a:cubicBezTo>
                <a:cubicBezTo>
                  <a:pt x="38478" y="1988"/>
                  <a:pt x="37842" y="2243"/>
                  <a:pt x="37317" y="2703"/>
                </a:cubicBezTo>
                <a:cubicBezTo>
                  <a:pt x="37206" y="2624"/>
                  <a:pt x="37110" y="2544"/>
                  <a:pt x="37047" y="2497"/>
                </a:cubicBezTo>
                <a:cubicBezTo>
                  <a:pt x="36983" y="2460"/>
                  <a:pt x="36921" y="2452"/>
                  <a:pt x="36859" y="2452"/>
                </a:cubicBezTo>
                <a:cubicBezTo>
                  <a:pt x="36823" y="2452"/>
                  <a:pt x="36786" y="2455"/>
                  <a:pt x="36750" y="2455"/>
                </a:cubicBezTo>
                <a:cubicBezTo>
                  <a:pt x="36668" y="2455"/>
                  <a:pt x="36587" y="2442"/>
                  <a:pt x="36506" y="2353"/>
                </a:cubicBezTo>
                <a:cubicBezTo>
                  <a:pt x="36776" y="2004"/>
                  <a:pt x="37333" y="1957"/>
                  <a:pt x="37524" y="1463"/>
                </a:cubicBezTo>
                <a:cubicBezTo>
                  <a:pt x="37507" y="1416"/>
                  <a:pt x="37492" y="1336"/>
                  <a:pt x="37460" y="1225"/>
                </a:cubicBezTo>
                <a:cubicBezTo>
                  <a:pt x="37365" y="1304"/>
                  <a:pt x="37285" y="1368"/>
                  <a:pt x="37221" y="1431"/>
                </a:cubicBezTo>
                <a:cubicBezTo>
                  <a:pt x="37142" y="1368"/>
                  <a:pt x="37079" y="1304"/>
                  <a:pt x="36983" y="1225"/>
                </a:cubicBezTo>
                <a:cubicBezTo>
                  <a:pt x="36957" y="1238"/>
                  <a:pt x="36928" y="1242"/>
                  <a:pt x="36898" y="1242"/>
                </a:cubicBezTo>
                <a:cubicBezTo>
                  <a:pt x="36838" y="1242"/>
                  <a:pt x="36772" y="1226"/>
                  <a:pt x="36706" y="1226"/>
                </a:cubicBezTo>
                <a:cubicBezTo>
                  <a:pt x="36642" y="1226"/>
                  <a:pt x="36578" y="1242"/>
                  <a:pt x="36522" y="1304"/>
                </a:cubicBezTo>
                <a:cubicBezTo>
                  <a:pt x="36506" y="1399"/>
                  <a:pt x="36474" y="1495"/>
                  <a:pt x="36458" y="1590"/>
                </a:cubicBezTo>
                <a:cubicBezTo>
                  <a:pt x="36315" y="1654"/>
                  <a:pt x="36140" y="1639"/>
                  <a:pt x="36029" y="1798"/>
                </a:cubicBezTo>
                <a:cubicBezTo>
                  <a:pt x="35917" y="1972"/>
                  <a:pt x="35727" y="2020"/>
                  <a:pt x="35552" y="2099"/>
                </a:cubicBezTo>
                <a:cubicBezTo>
                  <a:pt x="35409" y="2163"/>
                  <a:pt x="35281" y="2306"/>
                  <a:pt x="35186" y="2449"/>
                </a:cubicBezTo>
                <a:cubicBezTo>
                  <a:pt x="35075" y="2640"/>
                  <a:pt x="34853" y="2624"/>
                  <a:pt x="34694" y="2735"/>
                </a:cubicBezTo>
                <a:cubicBezTo>
                  <a:pt x="34582" y="2830"/>
                  <a:pt x="34471" y="2958"/>
                  <a:pt x="34344" y="3085"/>
                </a:cubicBezTo>
                <a:cubicBezTo>
                  <a:pt x="34217" y="2894"/>
                  <a:pt x="34296" y="2720"/>
                  <a:pt x="34264" y="2529"/>
                </a:cubicBezTo>
                <a:cubicBezTo>
                  <a:pt x="34439" y="2402"/>
                  <a:pt x="34614" y="2290"/>
                  <a:pt x="34853" y="2131"/>
                </a:cubicBezTo>
                <a:cubicBezTo>
                  <a:pt x="34868" y="2084"/>
                  <a:pt x="34916" y="1957"/>
                  <a:pt x="34948" y="1845"/>
                </a:cubicBezTo>
                <a:lnTo>
                  <a:pt x="35171" y="1845"/>
                </a:lnTo>
                <a:cubicBezTo>
                  <a:pt x="35266" y="1734"/>
                  <a:pt x="35425" y="1670"/>
                  <a:pt x="35440" y="1495"/>
                </a:cubicBezTo>
                <a:cubicBezTo>
                  <a:pt x="35337" y="1443"/>
                  <a:pt x="35233" y="1430"/>
                  <a:pt x="35128" y="1430"/>
                </a:cubicBezTo>
                <a:cubicBezTo>
                  <a:pt x="35007" y="1430"/>
                  <a:pt x="34885" y="1448"/>
                  <a:pt x="34757" y="1448"/>
                </a:cubicBezTo>
                <a:cubicBezTo>
                  <a:pt x="34550" y="1654"/>
                  <a:pt x="34376" y="1893"/>
                  <a:pt x="34073" y="1940"/>
                </a:cubicBezTo>
                <a:cubicBezTo>
                  <a:pt x="34026" y="2116"/>
                  <a:pt x="34137" y="2290"/>
                  <a:pt x="33978" y="2433"/>
                </a:cubicBezTo>
                <a:cubicBezTo>
                  <a:pt x="33755" y="2449"/>
                  <a:pt x="33532" y="2465"/>
                  <a:pt x="33342" y="2465"/>
                </a:cubicBezTo>
                <a:cubicBezTo>
                  <a:pt x="33151" y="2624"/>
                  <a:pt x="33072" y="2830"/>
                  <a:pt x="32865" y="2847"/>
                </a:cubicBezTo>
                <a:cubicBezTo>
                  <a:pt x="32849" y="2767"/>
                  <a:pt x="32849" y="2656"/>
                  <a:pt x="32849" y="2544"/>
                </a:cubicBezTo>
                <a:cubicBezTo>
                  <a:pt x="33024" y="2370"/>
                  <a:pt x="33199" y="2147"/>
                  <a:pt x="33422" y="1988"/>
                </a:cubicBezTo>
                <a:cubicBezTo>
                  <a:pt x="33644" y="1813"/>
                  <a:pt x="33613" y="1495"/>
                  <a:pt x="33850" y="1352"/>
                </a:cubicBezTo>
                <a:cubicBezTo>
                  <a:pt x="34090" y="1209"/>
                  <a:pt x="34026" y="859"/>
                  <a:pt x="34264" y="716"/>
                </a:cubicBezTo>
                <a:cubicBezTo>
                  <a:pt x="33819" y="509"/>
                  <a:pt x="33772" y="462"/>
                  <a:pt x="335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4">
    <p:bg>
      <p:bgPr>
        <a:solidFill>
          <a:schemeClr val="dk2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/>
          <p:nvPr/>
        </p:nvSpPr>
        <p:spPr>
          <a:xfrm>
            <a:off x="60000" y="3888422"/>
            <a:ext cx="1851876" cy="1743867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4687850" y="-154650"/>
            <a:ext cx="1474292" cy="1388305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8215750" y="4324975"/>
            <a:ext cx="550852" cy="518724"/>
          </a:xfrm>
          <a:custGeom>
            <a:avLst/>
            <a:gdLst/>
            <a:ahLst/>
            <a:cxnLst/>
            <a:rect l="l" t="t" r="r" b="b"/>
            <a:pathLst>
              <a:path w="71377" h="67214" extrusionOk="0">
                <a:moveTo>
                  <a:pt x="45061" y="1084"/>
                </a:moveTo>
                <a:cubicBezTo>
                  <a:pt x="45188" y="1099"/>
                  <a:pt x="45298" y="1116"/>
                  <a:pt x="45409" y="1131"/>
                </a:cubicBezTo>
                <a:cubicBezTo>
                  <a:pt x="45377" y="1147"/>
                  <a:pt x="45329" y="1179"/>
                  <a:pt x="45298" y="1179"/>
                </a:cubicBezTo>
                <a:cubicBezTo>
                  <a:pt x="45219" y="1179"/>
                  <a:pt x="45124" y="1179"/>
                  <a:pt x="45045" y="1163"/>
                </a:cubicBezTo>
                <a:cubicBezTo>
                  <a:pt x="45045" y="1131"/>
                  <a:pt x="45061" y="1084"/>
                  <a:pt x="45061" y="1084"/>
                </a:cubicBezTo>
                <a:close/>
                <a:moveTo>
                  <a:pt x="37522" y="1274"/>
                </a:moveTo>
                <a:lnTo>
                  <a:pt x="37522" y="1274"/>
                </a:lnTo>
                <a:cubicBezTo>
                  <a:pt x="37307" y="1445"/>
                  <a:pt x="37135" y="1482"/>
                  <a:pt x="36984" y="1482"/>
                </a:cubicBezTo>
                <a:cubicBezTo>
                  <a:pt x="36873" y="1482"/>
                  <a:pt x="36774" y="1462"/>
                  <a:pt x="36678" y="1462"/>
                </a:cubicBezTo>
                <a:cubicBezTo>
                  <a:pt x="36664" y="1462"/>
                  <a:pt x="36650" y="1463"/>
                  <a:pt x="36637" y="1464"/>
                </a:cubicBezTo>
                <a:cubicBezTo>
                  <a:pt x="36547" y="1469"/>
                  <a:pt x="36458" y="1470"/>
                  <a:pt x="36368" y="1470"/>
                </a:cubicBezTo>
                <a:cubicBezTo>
                  <a:pt x="36189" y="1470"/>
                  <a:pt x="36010" y="1464"/>
                  <a:pt x="35831" y="1464"/>
                </a:cubicBezTo>
                <a:cubicBezTo>
                  <a:pt x="35562" y="1479"/>
                  <a:pt x="35294" y="1495"/>
                  <a:pt x="35041" y="1510"/>
                </a:cubicBezTo>
                <a:cubicBezTo>
                  <a:pt x="35768" y="1305"/>
                  <a:pt x="36573" y="1432"/>
                  <a:pt x="37522" y="1274"/>
                </a:cubicBezTo>
                <a:close/>
                <a:moveTo>
                  <a:pt x="50268" y="1110"/>
                </a:moveTo>
                <a:cubicBezTo>
                  <a:pt x="50282" y="1110"/>
                  <a:pt x="50295" y="1112"/>
                  <a:pt x="50309" y="1116"/>
                </a:cubicBezTo>
                <a:cubicBezTo>
                  <a:pt x="50419" y="1147"/>
                  <a:pt x="50561" y="1352"/>
                  <a:pt x="50513" y="1415"/>
                </a:cubicBezTo>
                <a:cubicBezTo>
                  <a:pt x="50450" y="1479"/>
                  <a:pt x="50355" y="1495"/>
                  <a:pt x="50292" y="1542"/>
                </a:cubicBezTo>
                <a:cubicBezTo>
                  <a:pt x="50134" y="1542"/>
                  <a:pt x="50008" y="1447"/>
                  <a:pt x="50039" y="1321"/>
                </a:cubicBezTo>
                <a:cubicBezTo>
                  <a:pt x="50054" y="1209"/>
                  <a:pt x="50166" y="1110"/>
                  <a:pt x="50268" y="1110"/>
                </a:cubicBezTo>
                <a:close/>
                <a:moveTo>
                  <a:pt x="36668" y="2412"/>
                </a:moveTo>
                <a:cubicBezTo>
                  <a:pt x="36700" y="2412"/>
                  <a:pt x="36748" y="2427"/>
                  <a:pt x="36779" y="2443"/>
                </a:cubicBezTo>
                <a:cubicBezTo>
                  <a:pt x="36779" y="2475"/>
                  <a:pt x="36779" y="2522"/>
                  <a:pt x="36763" y="2538"/>
                </a:cubicBezTo>
                <a:cubicBezTo>
                  <a:pt x="36741" y="2549"/>
                  <a:pt x="36711" y="2560"/>
                  <a:pt x="36684" y="2560"/>
                </a:cubicBezTo>
                <a:cubicBezTo>
                  <a:pt x="36673" y="2560"/>
                  <a:pt x="36662" y="2558"/>
                  <a:pt x="36653" y="2553"/>
                </a:cubicBezTo>
                <a:cubicBezTo>
                  <a:pt x="36605" y="2553"/>
                  <a:pt x="36590" y="2507"/>
                  <a:pt x="36558" y="2475"/>
                </a:cubicBezTo>
                <a:cubicBezTo>
                  <a:pt x="36590" y="2459"/>
                  <a:pt x="36621" y="2412"/>
                  <a:pt x="36668" y="2412"/>
                </a:cubicBezTo>
                <a:close/>
                <a:moveTo>
                  <a:pt x="18132" y="8023"/>
                </a:moveTo>
                <a:lnTo>
                  <a:pt x="18132" y="8023"/>
                </a:lnTo>
                <a:cubicBezTo>
                  <a:pt x="18147" y="8030"/>
                  <a:pt x="18162" y="8030"/>
                  <a:pt x="18177" y="8030"/>
                </a:cubicBezTo>
                <a:cubicBezTo>
                  <a:pt x="18193" y="8030"/>
                  <a:pt x="18208" y="8030"/>
                  <a:pt x="18224" y="8038"/>
                </a:cubicBezTo>
                <a:cubicBezTo>
                  <a:pt x="18235" y="8049"/>
                  <a:pt x="18246" y="8060"/>
                  <a:pt x="18257" y="8070"/>
                </a:cubicBezTo>
                <a:lnTo>
                  <a:pt x="18257" y="8070"/>
                </a:lnTo>
                <a:cubicBezTo>
                  <a:pt x="18214" y="8056"/>
                  <a:pt x="18170" y="8042"/>
                  <a:pt x="18132" y="8023"/>
                </a:cubicBezTo>
                <a:close/>
                <a:moveTo>
                  <a:pt x="26664" y="10978"/>
                </a:moveTo>
                <a:lnTo>
                  <a:pt x="26774" y="11025"/>
                </a:lnTo>
                <a:lnTo>
                  <a:pt x="26648" y="11041"/>
                </a:lnTo>
                <a:lnTo>
                  <a:pt x="26664" y="10978"/>
                </a:lnTo>
                <a:close/>
                <a:moveTo>
                  <a:pt x="23881" y="6369"/>
                </a:moveTo>
                <a:cubicBezTo>
                  <a:pt x="24045" y="6369"/>
                  <a:pt x="24167" y="6464"/>
                  <a:pt x="24262" y="6663"/>
                </a:cubicBezTo>
                <a:cubicBezTo>
                  <a:pt x="24325" y="6837"/>
                  <a:pt x="24403" y="6995"/>
                  <a:pt x="24483" y="7200"/>
                </a:cubicBezTo>
                <a:cubicBezTo>
                  <a:pt x="24199" y="7469"/>
                  <a:pt x="23851" y="7659"/>
                  <a:pt x="23472" y="7786"/>
                </a:cubicBezTo>
                <a:cubicBezTo>
                  <a:pt x="23345" y="7832"/>
                  <a:pt x="23187" y="7817"/>
                  <a:pt x="23076" y="7880"/>
                </a:cubicBezTo>
                <a:cubicBezTo>
                  <a:pt x="22566" y="8177"/>
                  <a:pt x="22056" y="8411"/>
                  <a:pt x="21478" y="8411"/>
                </a:cubicBezTo>
                <a:cubicBezTo>
                  <a:pt x="21411" y="8411"/>
                  <a:pt x="21343" y="8408"/>
                  <a:pt x="21274" y="8401"/>
                </a:cubicBezTo>
                <a:cubicBezTo>
                  <a:pt x="20800" y="8559"/>
                  <a:pt x="20342" y="8781"/>
                  <a:pt x="19931" y="9050"/>
                </a:cubicBezTo>
                <a:cubicBezTo>
                  <a:pt x="19742" y="9176"/>
                  <a:pt x="19552" y="9318"/>
                  <a:pt x="19377" y="9461"/>
                </a:cubicBezTo>
                <a:cubicBezTo>
                  <a:pt x="18935" y="9887"/>
                  <a:pt x="18382" y="10093"/>
                  <a:pt x="17813" y="10251"/>
                </a:cubicBezTo>
                <a:cubicBezTo>
                  <a:pt x="17371" y="10361"/>
                  <a:pt x="16928" y="10472"/>
                  <a:pt x="16486" y="10551"/>
                </a:cubicBezTo>
                <a:cubicBezTo>
                  <a:pt x="16413" y="10564"/>
                  <a:pt x="16336" y="10572"/>
                  <a:pt x="16259" y="10572"/>
                </a:cubicBezTo>
                <a:cubicBezTo>
                  <a:pt x="16150" y="10572"/>
                  <a:pt x="16041" y="10556"/>
                  <a:pt x="15948" y="10519"/>
                </a:cubicBezTo>
                <a:cubicBezTo>
                  <a:pt x="15797" y="10462"/>
                  <a:pt x="15655" y="10434"/>
                  <a:pt x="15516" y="10434"/>
                </a:cubicBezTo>
                <a:cubicBezTo>
                  <a:pt x="15350" y="10434"/>
                  <a:pt x="15187" y="10474"/>
                  <a:pt x="15015" y="10551"/>
                </a:cubicBezTo>
                <a:cubicBezTo>
                  <a:pt x="14779" y="10662"/>
                  <a:pt x="14509" y="10725"/>
                  <a:pt x="14241" y="10788"/>
                </a:cubicBezTo>
                <a:cubicBezTo>
                  <a:pt x="14052" y="10852"/>
                  <a:pt x="13940" y="10978"/>
                  <a:pt x="13862" y="11151"/>
                </a:cubicBezTo>
                <a:cubicBezTo>
                  <a:pt x="13840" y="11217"/>
                  <a:pt x="13795" y="11252"/>
                  <a:pt x="13744" y="11252"/>
                </a:cubicBezTo>
                <a:cubicBezTo>
                  <a:pt x="13721" y="11252"/>
                  <a:pt x="13697" y="11245"/>
                  <a:pt x="13672" y="11231"/>
                </a:cubicBezTo>
                <a:cubicBezTo>
                  <a:pt x="13641" y="11215"/>
                  <a:pt x="13609" y="11136"/>
                  <a:pt x="13624" y="11105"/>
                </a:cubicBezTo>
                <a:cubicBezTo>
                  <a:pt x="13688" y="10772"/>
                  <a:pt x="13371" y="10662"/>
                  <a:pt x="13245" y="10424"/>
                </a:cubicBezTo>
                <a:cubicBezTo>
                  <a:pt x="13578" y="10266"/>
                  <a:pt x="13894" y="10108"/>
                  <a:pt x="14241" y="9935"/>
                </a:cubicBezTo>
                <a:cubicBezTo>
                  <a:pt x="14257" y="9872"/>
                  <a:pt x="14273" y="9792"/>
                  <a:pt x="14288" y="9697"/>
                </a:cubicBezTo>
                <a:cubicBezTo>
                  <a:pt x="14305" y="9539"/>
                  <a:pt x="14415" y="9461"/>
                  <a:pt x="14541" y="9444"/>
                </a:cubicBezTo>
                <a:cubicBezTo>
                  <a:pt x="14605" y="9433"/>
                  <a:pt x="14671" y="9430"/>
                  <a:pt x="14738" y="9430"/>
                </a:cubicBezTo>
                <a:cubicBezTo>
                  <a:pt x="14813" y="9430"/>
                  <a:pt x="14889" y="9434"/>
                  <a:pt x="14963" y="9434"/>
                </a:cubicBezTo>
                <a:cubicBezTo>
                  <a:pt x="15002" y="9434"/>
                  <a:pt x="15041" y="9433"/>
                  <a:pt x="15078" y="9429"/>
                </a:cubicBezTo>
                <a:cubicBezTo>
                  <a:pt x="15221" y="9413"/>
                  <a:pt x="15379" y="9429"/>
                  <a:pt x="15474" y="9350"/>
                </a:cubicBezTo>
                <a:cubicBezTo>
                  <a:pt x="15759" y="9082"/>
                  <a:pt x="16138" y="9065"/>
                  <a:pt x="16469" y="8955"/>
                </a:cubicBezTo>
                <a:cubicBezTo>
                  <a:pt x="17125" y="8736"/>
                  <a:pt x="17751" y="8487"/>
                  <a:pt x="18315" y="8115"/>
                </a:cubicBezTo>
                <a:lnTo>
                  <a:pt x="18315" y="8115"/>
                </a:lnTo>
                <a:cubicBezTo>
                  <a:pt x="18316" y="8115"/>
                  <a:pt x="18318" y="8116"/>
                  <a:pt x="18319" y="8117"/>
                </a:cubicBezTo>
                <a:cubicBezTo>
                  <a:pt x="18429" y="8054"/>
                  <a:pt x="18556" y="7990"/>
                  <a:pt x="18682" y="7927"/>
                </a:cubicBezTo>
                <a:cubicBezTo>
                  <a:pt x="19015" y="7786"/>
                  <a:pt x="19331" y="7596"/>
                  <a:pt x="19678" y="7485"/>
                </a:cubicBezTo>
                <a:cubicBezTo>
                  <a:pt x="19742" y="7465"/>
                  <a:pt x="19804" y="7457"/>
                  <a:pt x="19866" y="7457"/>
                </a:cubicBezTo>
                <a:cubicBezTo>
                  <a:pt x="20158" y="7457"/>
                  <a:pt x="20437" y="7639"/>
                  <a:pt x="20737" y="7691"/>
                </a:cubicBezTo>
                <a:cubicBezTo>
                  <a:pt x="20791" y="7697"/>
                  <a:pt x="20845" y="7700"/>
                  <a:pt x="20898" y="7700"/>
                </a:cubicBezTo>
                <a:cubicBezTo>
                  <a:pt x="21122" y="7700"/>
                  <a:pt x="21333" y="7644"/>
                  <a:pt x="21512" y="7516"/>
                </a:cubicBezTo>
                <a:cubicBezTo>
                  <a:pt x="21758" y="7313"/>
                  <a:pt x="22033" y="7230"/>
                  <a:pt x="22334" y="7230"/>
                </a:cubicBezTo>
                <a:cubicBezTo>
                  <a:pt x="22360" y="7230"/>
                  <a:pt x="22386" y="7231"/>
                  <a:pt x="22412" y="7232"/>
                </a:cubicBezTo>
                <a:cubicBezTo>
                  <a:pt x="22445" y="7235"/>
                  <a:pt x="22478" y="7237"/>
                  <a:pt x="22509" y="7237"/>
                </a:cubicBezTo>
                <a:cubicBezTo>
                  <a:pt x="22761" y="7237"/>
                  <a:pt x="22952" y="7123"/>
                  <a:pt x="23092" y="6884"/>
                </a:cubicBezTo>
                <a:cubicBezTo>
                  <a:pt x="23219" y="6694"/>
                  <a:pt x="23377" y="6553"/>
                  <a:pt x="23598" y="6441"/>
                </a:cubicBezTo>
                <a:cubicBezTo>
                  <a:pt x="23704" y="6394"/>
                  <a:pt x="23798" y="6369"/>
                  <a:pt x="23881" y="6369"/>
                </a:cubicBezTo>
                <a:close/>
                <a:moveTo>
                  <a:pt x="24999" y="11146"/>
                </a:moveTo>
                <a:cubicBezTo>
                  <a:pt x="25126" y="11146"/>
                  <a:pt x="25260" y="11186"/>
                  <a:pt x="25400" y="11263"/>
                </a:cubicBezTo>
                <a:cubicBezTo>
                  <a:pt x="25258" y="11532"/>
                  <a:pt x="25065" y="11712"/>
                  <a:pt x="24775" y="11712"/>
                </a:cubicBezTo>
                <a:cubicBezTo>
                  <a:pt x="24742" y="11712"/>
                  <a:pt x="24708" y="11710"/>
                  <a:pt x="24673" y="11705"/>
                </a:cubicBezTo>
                <a:cubicBezTo>
                  <a:pt x="24593" y="11689"/>
                  <a:pt x="24483" y="11642"/>
                  <a:pt x="24467" y="11579"/>
                </a:cubicBezTo>
                <a:cubicBezTo>
                  <a:pt x="24435" y="11516"/>
                  <a:pt x="24498" y="11404"/>
                  <a:pt x="24546" y="11341"/>
                </a:cubicBezTo>
                <a:cubicBezTo>
                  <a:pt x="24687" y="11209"/>
                  <a:pt x="24838" y="11146"/>
                  <a:pt x="24999" y="11146"/>
                </a:cubicBezTo>
                <a:close/>
                <a:moveTo>
                  <a:pt x="11825" y="11718"/>
                </a:moveTo>
                <a:cubicBezTo>
                  <a:pt x="11889" y="11718"/>
                  <a:pt x="11985" y="11789"/>
                  <a:pt x="12029" y="11847"/>
                </a:cubicBezTo>
                <a:cubicBezTo>
                  <a:pt x="12107" y="11926"/>
                  <a:pt x="12029" y="12131"/>
                  <a:pt x="11902" y="12163"/>
                </a:cubicBezTo>
                <a:cubicBezTo>
                  <a:pt x="11776" y="12211"/>
                  <a:pt x="11649" y="12258"/>
                  <a:pt x="11523" y="12289"/>
                </a:cubicBezTo>
                <a:cubicBezTo>
                  <a:pt x="11443" y="12321"/>
                  <a:pt x="11348" y="12321"/>
                  <a:pt x="11254" y="12337"/>
                </a:cubicBezTo>
                <a:cubicBezTo>
                  <a:pt x="11207" y="12289"/>
                  <a:pt x="11096" y="12243"/>
                  <a:pt x="11096" y="12179"/>
                </a:cubicBezTo>
                <a:cubicBezTo>
                  <a:pt x="11080" y="12116"/>
                  <a:pt x="11127" y="11990"/>
                  <a:pt x="11190" y="11973"/>
                </a:cubicBezTo>
                <a:cubicBezTo>
                  <a:pt x="11396" y="11863"/>
                  <a:pt x="11601" y="11784"/>
                  <a:pt x="11807" y="11720"/>
                </a:cubicBezTo>
                <a:cubicBezTo>
                  <a:pt x="11813" y="11719"/>
                  <a:pt x="11819" y="11718"/>
                  <a:pt x="11825" y="11718"/>
                </a:cubicBezTo>
                <a:close/>
                <a:moveTo>
                  <a:pt x="11064" y="12985"/>
                </a:moveTo>
                <a:cubicBezTo>
                  <a:pt x="11032" y="13001"/>
                  <a:pt x="10986" y="13016"/>
                  <a:pt x="10954" y="13016"/>
                </a:cubicBezTo>
                <a:cubicBezTo>
                  <a:pt x="10947" y="13016"/>
                  <a:pt x="10939" y="13016"/>
                  <a:pt x="10932" y="13015"/>
                </a:cubicBezTo>
                <a:lnTo>
                  <a:pt x="10932" y="13015"/>
                </a:lnTo>
                <a:cubicBezTo>
                  <a:pt x="10977" y="13005"/>
                  <a:pt x="11024" y="12995"/>
                  <a:pt x="11064" y="12985"/>
                </a:cubicBezTo>
                <a:close/>
                <a:moveTo>
                  <a:pt x="23076" y="12369"/>
                </a:moveTo>
                <a:cubicBezTo>
                  <a:pt x="23107" y="12369"/>
                  <a:pt x="23155" y="12401"/>
                  <a:pt x="23187" y="12432"/>
                </a:cubicBezTo>
                <a:cubicBezTo>
                  <a:pt x="23202" y="12464"/>
                  <a:pt x="23234" y="12511"/>
                  <a:pt x="23219" y="12542"/>
                </a:cubicBezTo>
                <a:cubicBezTo>
                  <a:pt x="23124" y="12700"/>
                  <a:pt x="23061" y="12922"/>
                  <a:pt x="22918" y="12985"/>
                </a:cubicBezTo>
                <a:cubicBezTo>
                  <a:pt x="22317" y="13301"/>
                  <a:pt x="21685" y="13570"/>
                  <a:pt x="21069" y="13838"/>
                </a:cubicBezTo>
                <a:cubicBezTo>
                  <a:pt x="21067" y="13840"/>
                  <a:pt x="21064" y="13840"/>
                  <a:pt x="21061" y="13840"/>
                </a:cubicBezTo>
                <a:cubicBezTo>
                  <a:pt x="21025" y="13840"/>
                  <a:pt x="20951" y="13754"/>
                  <a:pt x="20863" y="13680"/>
                </a:cubicBezTo>
                <a:cubicBezTo>
                  <a:pt x="21432" y="13191"/>
                  <a:pt x="22017" y="12780"/>
                  <a:pt x="22665" y="12447"/>
                </a:cubicBezTo>
                <a:cubicBezTo>
                  <a:pt x="22791" y="12384"/>
                  <a:pt x="22934" y="12384"/>
                  <a:pt x="23076" y="12369"/>
                </a:cubicBezTo>
                <a:close/>
                <a:moveTo>
                  <a:pt x="10847" y="13034"/>
                </a:moveTo>
                <a:cubicBezTo>
                  <a:pt x="10909" y="13133"/>
                  <a:pt x="10990" y="13233"/>
                  <a:pt x="11032" y="13332"/>
                </a:cubicBezTo>
                <a:cubicBezTo>
                  <a:pt x="11049" y="13396"/>
                  <a:pt x="11001" y="13522"/>
                  <a:pt x="10954" y="13554"/>
                </a:cubicBezTo>
                <a:cubicBezTo>
                  <a:pt x="10779" y="13617"/>
                  <a:pt x="10606" y="13665"/>
                  <a:pt x="10432" y="13680"/>
                </a:cubicBezTo>
                <a:cubicBezTo>
                  <a:pt x="9894" y="13743"/>
                  <a:pt x="9373" y="13855"/>
                  <a:pt x="8931" y="14234"/>
                </a:cubicBezTo>
                <a:cubicBezTo>
                  <a:pt x="8804" y="14344"/>
                  <a:pt x="8630" y="14424"/>
                  <a:pt x="8457" y="14439"/>
                </a:cubicBezTo>
                <a:cubicBezTo>
                  <a:pt x="7955" y="14502"/>
                  <a:pt x="7547" y="14798"/>
                  <a:pt x="7062" y="14910"/>
                </a:cubicBezTo>
                <a:lnTo>
                  <a:pt x="7062" y="14910"/>
                </a:lnTo>
                <a:cubicBezTo>
                  <a:pt x="7103" y="14795"/>
                  <a:pt x="7133" y="14680"/>
                  <a:pt x="7176" y="14565"/>
                </a:cubicBezTo>
                <a:cubicBezTo>
                  <a:pt x="7271" y="14360"/>
                  <a:pt x="7397" y="14171"/>
                  <a:pt x="7635" y="14108"/>
                </a:cubicBezTo>
                <a:cubicBezTo>
                  <a:pt x="7888" y="14044"/>
                  <a:pt x="8141" y="13950"/>
                  <a:pt x="8409" y="13918"/>
                </a:cubicBezTo>
                <a:cubicBezTo>
                  <a:pt x="8693" y="13886"/>
                  <a:pt x="8899" y="13823"/>
                  <a:pt x="8994" y="13491"/>
                </a:cubicBezTo>
                <a:cubicBezTo>
                  <a:pt x="9041" y="13286"/>
                  <a:pt x="9294" y="13159"/>
                  <a:pt x="9515" y="13143"/>
                </a:cubicBezTo>
                <a:cubicBezTo>
                  <a:pt x="9954" y="13080"/>
                  <a:pt x="10408" y="13065"/>
                  <a:pt x="10847" y="13034"/>
                </a:cubicBezTo>
                <a:close/>
                <a:moveTo>
                  <a:pt x="7856" y="19039"/>
                </a:moveTo>
                <a:cubicBezTo>
                  <a:pt x="7919" y="19070"/>
                  <a:pt x="8014" y="19102"/>
                  <a:pt x="8046" y="19165"/>
                </a:cubicBezTo>
                <a:cubicBezTo>
                  <a:pt x="8077" y="19228"/>
                  <a:pt x="8061" y="19323"/>
                  <a:pt x="8061" y="19402"/>
                </a:cubicBezTo>
                <a:cubicBezTo>
                  <a:pt x="8061" y="19499"/>
                  <a:pt x="8025" y="19547"/>
                  <a:pt x="7962" y="19547"/>
                </a:cubicBezTo>
                <a:cubicBezTo>
                  <a:pt x="7954" y="19547"/>
                  <a:pt x="7944" y="19546"/>
                  <a:pt x="7935" y="19545"/>
                </a:cubicBezTo>
                <a:cubicBezTo>
                  <a:pt x="7888" y="19545"/>
                  <a:pt x="7856" y="19496"/>
                  <a:pt x="7840" y="19465"/>
                </a:cubicBezTo>
                <a:cubicBezTo>
                  <a:pt x="7808" y="19402"/>
                  <a:pt x="7761" y="19307"/>
                  <a:pt x="7761" y="19244"/>
                </a:cubicBezTo>
                <a:cubicBezTo>
                  <a:pt x="7761" y="19165"/>
                  <a:pt x="7825" y="19102"/>
                  <a:pt x="7856" y="19039"/>
                </a:cubicBezTo>
                <a:close/>
                <a:moveTo>
                  <a:pt x="69353" y="19545"/>
                </a:moveTo>
                <a:lnTo>
                  <a:pt x="69353" y="19545"/>
                </a:lnTo>
                <a:cubicBezTo>
                  <a:pt x="69438" y="19558"/>
                  <a:pt x="69435" y="19585"/>
                  <a:pt x="69341" y="19625"/>
                </a:cubicBezTo>
                <a:lnTo>
                  <a:pt x="69341" y="19625"/>
                </a:lnTo>
                <a:cubicBezTo>
                  <a:pt x="69345" y="19598"/>
                  <a:pt x="69353" y="19567"/>
                  <a:pt x="69353" y="19545"/>
                </a:cubicBezTo>
                <a:close/>
                <a:moveTo>
                  <a:pt x="68545" y="19174"/>
                </a:moveTo>
                <a:cubicBezTo>
                  <a:pt x="68562" y="19174"/>
                  <a:pt x="68578" y="19176"/>
                  <a:pt x="68594" y="19180"/>
                </a:cubicBezTo>
                <a:cubicBezTo>
                  <a:pt x="68752" y="19212"/>
                  <a:pt x="68942" y="19260"/>
                  <a:pt x="69085" y="19355"/>
                </a:cubicBezTo>
                <a:cubicBezTo>
                  <a:pt x="69173" y="19414"/>
                  <a:pt x="69234" y="19541"/>
                  <a:pt x="69319" y="19634"/>
                </a:cubicBezTo>
                <a:lnTo>
                  <a:pt x="69319" y="19634"/>
                </a:lnTo>
                <a:cubicBezTo>
                  <a:pt x="69315" y="19636"/>
                  <a:pt x="69311" y="19638"/>
                  <a:pt x="69306" y="19639"/>
                </a:cubicBezTo>
                <a:cubicBezTo>
                  <a:pt x="69401" y="19718"/>
                  <a:pt x="69511" y="19797"/>
                  <a:pt x="69606" y="19892"/>
                </a:cubicBezTo>
                <a:cubicBezTo>
                  <a:pt x="69669" y="19955"/>
                  <a:pt x="69780" y="20019"/>
                  <a:pt x="69780" y="20065"/>
                </a:cubicBezTo>
                <a:cubicBezTo>
                  <a:pt x="69749" y="20651"/>
                  <a:pt x="70112" y="21157"/>
                  <a:pt x="70143" y="21726"/>
                </a:cubicBezTo>
                <a:cubicBezTo>
                  <a:pt x="70143" y="21763"/>
                  <a:pt x="70133" y="21791"/>
                  <a:pt x="70130" y="21826"/>
                </a:cubicBezTo>
                <a:lnTo>
                  <a:pt x="70130" y="21826"/>
                </a:lnTo>
                <a:cubicBezTo>
                  <a:pt x="70045" y="21800"/>
                  <a:pt x="69963" y="21782"/>
                  <a:pt x="69907" y="21726"/>
                </a:cubicBezTo>
                <a:cubicBezTo>
                  <a:pt x="69321" y="21172"/>
                  <a:pt x="68864" y="20524"/>
                  <a:pt x="68405" y="19861"/>
                </a:cubicBezTo>
                <a:cubicBezTo>
                  <a:pt x="68326" y="19766"/>
                  <a:pt x="68310" y="19623"/>
                  <a:pt x="68263" y="19496"/>
                </a:cubicBezTo>
                <a:cubicBezTo>
                  <a:pt x="68220" y="19368"/>
                  <a:pt x="68385" y="19174"/>
                  <a:pt x="68545" y="19174"/>
                </a:cubicBezTo>
                <a:close/>
                <a:moveTo>
                  <a:pt x="5011" y="22200"/>
                </a:moveTo>
                <a:cubicBezTo>
                  <a:pt x="5043" y="22200"/>
                  <a:pt x="5058" y="22231"/>
                  <a:pt x="5090" y="22247"/>
                </a:cubicBezTo>
                <a:cubicBezTo>
                  <a:pt x="5058" y="22263"/>
                  <a:pt x="5011" y="22295"/>
                  <a:pt x="4980" y="22295"/>
                </a:cubicBezTo>
                <a:cubicBezTo>
                  <a:pt x="4885" y="22295"/>
                  <a:pt x="4805" y="22278"/>
                  <a:pt x="4727" y="22278"/>
                </a:cubicBezTo>
                <a:cubicBezTo>
                  <a:pt x="4727" y="22247"/>
                  <a:pt x="4742" y="22215"/>
                  <a:pt x="4758" y="22215"/>
                </a:cubicBezTo>
                <a:cubicBezTo>
                  <a:pt x="4837" y="22200"/>
                  <a:pt x="4932" y="22200"/>
                  <a:pt x="5011" y="22200"/>
                </a:cubicBezTo>
                <a:close/>
                <a:moveTo>
                  <a:pt x="4254" y="23036"/>
                </a:moveTo>
                <a:cubicBezTo>
                  <a:pt x="4373" y="23036"/>
                  <a:pt x="4495" y="23057"/>
                  <a:pt x="4615" y="23100"/>
                </a:cubicBezTo>
                <a:cubicBezTo>
                  <a:pt x="4679" y="23116"/>
                  <a:pt x="4710" y="23226"/>
                  <a:pt x="4758" y="23306"/>
                </a:cubicBezTo>
                <a:cubicBezTo>
                  <a:pt x="4710" y="23369"/>
                  <a:pt x="4695" y="23464"/>
                  <a:pt x="4632" y="23511"/>
                </a:cubicBezTo>
                <a:cubicBezTo>
                  <a:pt x="4284" y="23732"/>
                  <a:pt x="3888" y="23780"/>
                  <a:pt x="3494" y="23780"/>
                </a:cubicBezTo>
                <a:cubicBezTo>
                  <a:pt x="3462" y="23780"/>
                  <a:pt x="3414" y="23637"/>
                  <a:pt x="3399" y="23559"/>
                </a:cubicBezTo>
                <a:cubicBezTo>
                  <a:pt x="3399" y="23527"/>
                  <a:pt x="3414" y="23479"/>
                  <a:pt x="3446" y="23448"/>
                </a:cubicBezTo>
                <a:cubicBezTo>
                  <a:pt x="3642" y="23184"/>
                  <a:pt x="3937" y="23036"/>
                  <a:pt x="4254" y="23036"/>
                </a:cubicBezTo>
                <a:close/>
                <a:moveTo>
                  <a:pt x="11333" y="24191"/>
                </a:moveTo>
                <a:cubicBezTo>
                  <a:pt x="11348" y="24223"/>
                  <a:pt x="11396" y="24254"/>
                  <a:pt x="11396" y="24301"/>
                </a:cubicBezTo>
                <a:cubicBezTo>
                  <a:pt x="11396" y="24476"/>
                  <a:pt x="11333" y="24539"/>
                  <a:pt x="11190" y="24539"/>
                </a:cubicBezTo>
                <a:cubicBezTo>
                  <a:pt x="11144" y="24491"/>
                  <a:pt x="11096" y="24444"/>
                  <a:pt x="11064" y="24396"/>
                </a:cubicBezTo>
                <a:cubicBezTo>
                  <a:pt x="11144" y="24333"/>
                  <a:pt x="11238" y="24254"/>
                  <a:pt x="11333" y="24191"/>
                </a:cubicBezTo>
                <a:close/>
                <a:moveTo>
                  <a:pt x="3845" y="24450"/>
                </a:moveTo>
                <a:cubicBezTo>
                  <a:pt x="3858" y="24450"/>
                  <a:pt x="3873" y="24453"/>
                  <a:pt x="3888" y="24459"/>
                </a:cubicBezTo>
                <a:cubicBezTo>
                  <a:pt x="3888" y="24459"/>
                  <a:pt x="3888" y="24539"/>
                  <a:pt x="3873" y="24539"/>
                </a:cubicBezTo>
                <a:cubicBezTo>
                  <a:pt x="3842" y="24571"/>
                  <a:pt x="3810" y="24571"/>
                  <a:pt x="3762" y="24586"/>
                </a:cubicBezTo>
                <a:cubicBezTo>
                  <a:pt x="3762" y="24498"/>
                  <a:pt x="3793" y="24450"/>
                  <a:pt x="3845" y="24450"/>
                </a:cubicBezTo>
                <a:close/>
                <a:moveTo>
                  <a:pt x="3762" y="24586"/>
                </a:moveTo>
                <a:lnTo>
                  <a:pt x="3762" y="24586"/>
                </a:lnTo>
                <a:cubicBezTo>
                  <a:pt x="3778" y="24933"/>
                  <a:pt x="3589" y="25171"/>
                  <a:pt x="3288" y="25313"/>
                </a:cubicBezTo>
                <a:cubicBezTo>
                  <a:pt x="3256" y="25313"/>
                  <a:pt x="3193" y="25298"/>
                  <a:pt x="3178" y="25266"/>
                </a:cubicBezTo>
                <a:cubicBezTo>
                  <a:pt x="3146" y="25250"/>
                  <a:pt x="3115" y="25186"/>
                  <a:pt x="3115" y="25155"/>
                </a:cubicBezTo>
                <a:cubicBezTo>
                  <a:pt x="3209" y="24823"/>
                  <a:pt x="3399" y="24602"/>
                  <a:pt x="3762" y="24586"/>
                </a:cubicBezTo>
                <a:close/>
                <a:moveTo>
                  <a:pt x="2198" y="25408"/>
                </a:moveTo>
                <a:cubicBezTo>
                  <a:pt x="2498" y="25645"/>
                  <a:pt x="2529" y="25961"/>
                  <a:pt x="2592" y="26246"/>
                </a:cubicBezTo>
                <a:cubicBezTo>
                  <a:pt x="2624" y="26372"/>
                  <a:pt x="2561" y="26530"/>
                  <a:pt x="2514" y="26640"/>
                </a:cubicBezTo>
                <a:cubicBezTo>
                  <a:pt x="2482" y="26704"/>
                  <a:pt x="2371" y="26767"/>
                  <a:pt x="2293" y="26767"/>
                </a:cubicBezTo>
                <a:cubicBezTo>
                  <a:pt x="2213" y="26767"/>
                  <a:pt x="2118" y="26688"/>
                  <a:pt x="2087" y="26625"/>
                </a:cubicBezTo>
                <a:cubicBezTo>
                  <a:pt x="2040" y="26499"/>
                  <a:pt x="2008" y="26356"/>
                  <a:pt x="2023" y="26229"/>
                </a:cubicBezTo>
                <a:cubicBezTo>
                  <a:pt x="2071" y="25961"/>
                  <a:pt x="2135" y="25692"/>
                  <a:pt x="2198" y="25408"/>
                </a:cubicBezTo>
                <a:close/>
                <a:moveTo>
                  <a:pt x="68390" y="28094"/>
                </a:moveTo>
                <a:lnTo>
                  <a:pt x="68405" y="28189"/>
                </a:lnTo>
                <a:lnTo>
                  <a:pt x="68405" y="28189"/>
                </a:lnTo>
                <a:lnTo>
                  <a:pt x="68326" y="28174"/>
                </a:lnTo>
                <a:lnTo>
                  <a:pt x="68390" y="28094"/>
                </a:lnTo>
                <a:close/>
                <a:moveTo>
                  <a:pt x="5422" y="29327"/>
                </a:moveTo>
                <a:lnTo>
                  <a:pt x="5406" y="29407"/>
                </a:lnTo>
                <a:lnTo>
                  <a:pt x="5343" y="29344"/>
                </a:lnTo>
                <a:lnTo>
                  <a:pt x="5422" y="29327"/>
                </a:lnTo>
                <a:close/>
                <a:moveTo>
                  <a:pt x="22922" y="27992"/>
                </a:moveTo>
                <a:cubicBezTo>
                  <a:pt x="23077" y="27992"/>
                  <a:pt x="23125" y="28078"/>
                  <a:pt x="23219" y="28411"/>
                </a:cubicBezTo>
                <a:cubicBezTo>
                  <a:pt x="23282" y="28474"/>
                  <a:pt x="23360" y="28522"/>
                  <a:pt x="23423" y="28585"/>
                </a:cubicBezTo>
                <a:cubicBezTo>
                  <a:pt x="23724" y="28948"/>
                  <a:pt x="23661" y="29344"/>
                  <a:pt x="23250" y="29565"/>
                </a:cubicBezTo>
                <a:cubicBezTo>
                  <a:pt x="23092" y="29643"/>
                  <a:pt x="22934" y="29707"/>
                  <a:pt x="22776" y="29770"/>
                </a:cubicBezTo>
                <a:cubicBezTo>
                  <a:pt x="22752" y="29779"/>
                  <a:pt x="22728" y="29784"/>
                  <a:pt x="22704" y="29784"/>
                </a:cubicBezTo>
                <a:cubicBezTo>
                  <a:pt x="22573" y="29784"/>
                  <a:pt x="22458" y="29646"/>
                  <a:pt x="22444" y="29485"/>
                </a:cubicBezTo>
                <a:cubicBezTo>
                  <a:pt x="22444" y="29390"/>
                  <a:pt x="22460" y="29296"/>
                  <a:pt x="22460" y="29217"/>
                </a:cubicBezTo>
                <a:cubicBezTo>
                  <a:pt x="22144" y="29217"/>
                  <a:pt x="21828" y="29217"/>
                  <a:pt x="21512" y="29201"/>
                </a:cubicBezTo>
                <a:cubicBezTo>
                  <a:pt x="21242" y="29186"/>
                  <a:pt x="21101" y="29091"/>
                  <a:pt x="21101" y="28948"/>
                </a:cubicBezTo>
                <a:cubicBezTo>
                  <a:pt x="21084" y="28743"/>
                  <a:pt x="21227" y="28632"/>
                  <a:pt x="21337" y="28505"/>
                </a:cubicBezTo>
                <a:cubicBezTo>
                  <a:pt x="21527" y="28316"/>
                  <a:pt x="21748" y="28158"/>
                  <a:pt x="22033" y="28126"/>
                </a:cubicBezTo>
                <a:cubicBezTo>
                  <a:pt x="22302" y="28079"/>
                  <a:pt x="22555" y="28031"/>
                  <a:pt x="22823" y="28000"/>
                </a:cubicBezTo>
                <a:cubicBezTo>
                  <a:pt x="22860" y="27995"/>
                  <a:pt x="22893" y="27992"/>
                  <a:pt x="22922" y="27992"/>
                </a:cubicBezTo>
                <a:close/>
                <a:moveTo>
                  <a:pt x="20437" y="29786"/>
                </a:moveTo>
                <a:cubicBezTo>
                  <a:pt x="20500" y="29849"/>
                  <a:pt x="20658" y="29928"/>
                  <a:pt x="20673" y="30007"/>
                </a:cubicBezTo>
                <a:cubicBezTo>
                  <a:pt x="20721" y="30560"/>
                  <a:pt x="20532" y="30813"/>
                  <a:pt x="19994" y="30956"/>
                </a:cubicBezTo>
                <a:cubicBezTo>
                  <a:pt x="19978" y="30962"/>
                  <a:pt x="19961" y="30965"/>
                  <a:pt x="19944" y="30965"/>
                </a:cubicBezTo>
                <a:cubicBezTo>
                  <a:pt x="19837" y="30965"/>
                  <a:pt x="19746" y="30844"/>
                  <a:pt x="19773" y="30735"/>
                </a:cubicBezTo>
                <a:cubicBezTo>
                  <a:pt x="19820" y="30370"/>
                  <a:pt x="20041" y="30102"/>
                  <a:pt x="20279" y="29849"/>
                </a:cubicBezTo>
                <a:cubicBezTo>
                  <a:pt x="20294" y="29818"/>
                  <a:pt x="20357" y="29818"/>
                  <a:pt x="20437" y="29786"/>
                </a:cubicBezTo>
                <a:close/>
                <a:moveTo>
                  <a:pt x="70758" y="33134"/>
                </a:moveTo>
                <a:cubicBezTo>
                  <a:pt x="70769" y="33134"/>
                  <a:pt x="70780" y="33135"/>
                  <a:pt x="70792" y="33137"/>
                </a:cubicBezTo>
                <a:cubicBezTo>
                  <a:pt x="70824" y="33137"/>
                  <a:pt x="70870" y="33200"/>
                  <a:pt x="70870" y="33215"/>
                </a:cubicBezTo>
                <a:cubicBezTo>
                  <a:pt x="70870" y="33247"/>
                  <a:pt x="70824" y="33278"/>
                  <a:pt x="70792" y="33310"/>
                </a:cubicBezTo>
                <a:cubicBezTo>
                  <a:pt x="70760" y="33295"/>
                  <a:pt x="70697" y="33295"/>
                  <a:pt x="70681" y="33263"/>
                </a:cubicBezTo>
                <a:cubicBezTo>
                  <a:pt x="70639" y="33192"/>
                  <a:pt x="70672" y="33134"/>
                  <a:pt x="70758" y="33134"/>
                </a:cubicBezTo>
                <a:close/>
                <a:moveTo>
                  <a:pt x="2022" y="33227"/>
                </a:moveTo>
                <a:cubicBezTo>
                  <a:pt x="2094" y="33227"/>
                  <a:pt x="2178" y="33256"/>
                  <a:pt x="2230" y="33295"/>
                </a:cubicBezTo>
                <a:cubicBezTo>
                  <a:pt x="2403" y="33453"/>
                  <a:pt x="2403" y="33864"/>
                  <a:pt x="2230" y="34022"/>
                </a:cubicBezTo>
                <a:cubicBezTo>
                  <a:pt x="2213" y="34054"/>
                  <a:pt x="2166" y="34054"/>
                  <a:pt x="2118" y="34069"/>
                </a:cubicBezTo>
                <a:cubicBezTo>
                  <a:pt x="2101" y="34071"/>
                  <a:pt x="2083" y="34072"/>
                  <a:pt x="2065" y="34072"/>
                </a:cubicBezTo>
                <a:cubicBezTo>
                  <a:pt x="1860" y="34072"/>
                  <a:pt x="1658" y="33912"/>
                  <a:pt x="1629" y="33737"/>
                </a:cubicBezTo>
                <a:cubicBezTo>
                  <a:pt x="1597" y="33531"/>
                  <a:pt x="1755" y="33278"/>
                  <a:pt x="1977" y="33232"/>
                </a:cubicBezTo>
                <a:cubicBezTo>
                  <a:pt x="1991" y="33229"/>
                  <a:pt x="2006" y="33227"/>
                  <a:pt x="2022" y="33227"/>
                </a:cubicBezTo>
                <a:close/>
                <a:moveTo>
                  <a:pt x="66969" y="34043"/>
                </a:moveTo>
                <a:cubicBezTo>
                  <a:pt x="66991" y="34043"/>
                  <a:pt x="67012" y="34051"/>
                  <a:pt x="67030" y="34069"/>
                </a:cubicBezTo>
                <a:cubicBezTo>
                  <a:pt x="67094" y="34117"/>
                  <a:pt x="67109" y="34212"/>
                  <a:pt x="67140" y="34290"/>
                </a:cubicBezTo>
                <a:cubicBezTo>
                  <a:pt x="67109" y="34370"/>
                  <a:pt x="67077" y="34448"/>
                  <a:pt x="67030" y="34511"/>
                </a:cubicBezTo>
                <a:cubicBezTo>
                  <a:pt x="67014" y="34543"/>
                  <a:pt x="66951" y="34559"/>
                  <a:pt x="66919" y="34559"/>
                </a:cubicBezTo>
                <a:cubicBezTo>
                  <a:pt x="66824" y="34559"/>
                  <a:pt x="66761" y="34496"/>
                  <a:pt x="66761" y="34401"/>
                </a:cubicBezTo>
                <a:cubicBezTo>
                  <a:pt x="66761" y="34353"/>
                  <a:pt x="66761" y="34306"/>
                  <a:pt x="66777" y="34275"/>
                </a:cubicBezTo>
                <a:cubicBezTo>
                  <a:pt x="66802" y="34140"/>
                  <a:pt x="66893" y="34043"/>
                  <a:pt x="66969" y="34043"/>
                </a:cubicBezTo>
                <a:close/>
                <a:moveTo>
                  <a:pt x="66967" y="35223"/>
                </a:moveTo>
                <a:cubicBezTo>
                  <a:pt x="67362" y="35491"/>
                  <a:pt x="67220" y="35792"/>
                  <a:pt x="66887" y="35871"/>
                </a:cubicBezTo>
                <a:cubicBezTo>
                  <a:pt x="66809" y="35902"/>
                  <a:pt x="66714" y="35919"/>
                  <a:pt x="66635" y="35919"/>
                </a:cubicBezTo>
                <a:cubicBezTo>
                  <a:pt x="66588" y="35919"/>
                  <a:pt x="66525" y="35902"/>
                  <a:pt x="66525" y="35887"/>
                </a:cubicBezTo>
                <a:cubicBezTo>
                  <a:pt x="66493" y="35807"/>
                  <a:pt x="66493" y="35729"/>
                  <a:pt x="66493" y="35666"/>
                </a:cubicBezTo>
                <a:cubicBezTo>
                  <a:pt x="66493" y="35618"/>
                  <a:pt x="66540" y="35586"/>
                  <a:pt x="66571" y="35571"/>
                </a:cubicBezTo>
                <a:cubicBezTo>
                  <a:pt x="66714" y="35444"/>
                  <a:pt x="66841" y="35333"/>
                  <a:pt x="66967" y="35223"/>
                </a:cubicBezTo>
                <a:close/>
                <a:moveTo>
                  <a:pt x="22286" y="30718"/>
                </a:moveTo>
                <a:cubicBezTo>
                  <a:pt x="22317" y="30718"/>
                  <a:pt x="22380" y="30735"/>
                  <a:pt x="22412" y="30750"/>
                </a:cubicBezTo>
                <a:cubicBezTo>
                  <a:pt x="22492" y="30798"/>
                  <a:pt x="22492" y="30876"/>
                  <a:pt x="22428" y="30987"/>
                </a:cubicBezTo>
                <a:cubicBezTo>
                  <a:pt x="22317" y="31192"/>
                  <a:pt x="22176" y="31367"/>
                  <a:pt x="21969" y="31462"/>
                </a:cubicBezTo>
                <a:cubicBezTo>
                  <a:pt x="21558" y="31635"/>
                  <a:pt x="21354" y="31982"/>
                  <a:pt x="21196" y="32378"/>
                </a:cubicBezTo>
                <a:cubicBezTo>
                  <a:pt x="21101" y="32583"/>
                  <a:pt x="21038" y="32821"/>
                  <a:pt x="20895" y="32979"/>
                </a:cubicBezTo>
                <a:cubicBezTo>
                  <a:pt x="20484" y="33405"/>
                  <a:pt x="20326" y="33911"/>
                  <a:pt x="20247" y="34448"/>
                </a:cubicBezTo>
                <a:cubicBezTo>
                  <a:pt x="20199" y="34717"/>
                  <a:pt x="20121" y="35002"/>
                  <a:pt x="20010" y="35238"/>
                </a:cubicBezTo>
                <a:cubicBezTo>
                  <a:pt x="19931" y="35444"/>
                  <a:pt x="19788" y="35634"/>
                  <a:pt x="19647" y="35807"/>
                </a:cubicBezTo>
                <a:cubicBezTo>
                  <a:pt x="19551" y="35934"/>
                  <a:pt x="19386" y="36004"/>
                  <a:pt x="19235" y="36004"/>
                </a:cubicBezTo>
                <a:cubicBezTo>
                  <a:pt x="19160" y="36004"/>
                  <a:pt x="19088" y="35987"/>
                  <a:pt x="19030" y="35950"/>
                </a:cubicBezTo>
                <a:cubicBezTo>
                  <a:pt x="18650" y="35697"/>
                  <a:pt x="18256" y="35460"/>
                  <a:pt x="17923" y="35160"/>
                </a:cubicBezTo>
                <a:cubicBezTo>
                  <a:pt x="17765" y="35033"/>
                  <a:pt x="17718" y="34764"/>
                  <a:pt x="17670" y="34543"/>
                </a:cubicBezTo>
                <a:cubicBezTo>
                  <a:pt x="17639" y="34433"/>
                  <a:pt x="17670" y="34275"/>
                  <a:pt x="17734" y="34148"/>
                </a:cubicBezTo>
                <a:cubicBezTo>
                  <a:pt x="17860" y="33832"/>
                  <a:pt x="17892" y="33548"/>
                  <a:pt x="17655" y="33278"/>
                </a:cubicBezTo>
                <a:cubicBezTo>
                  <a:pt x="18524" y="32330"/>
                  <a:pt x="19520" y="31730"/>
                  <a:pt x="20595" y="31224"/>
                </a:cubicBezTo>
                <a:cubicBezTo>
                  <a:pt x="20635" y="31211"/>
                  <a:pt x="20676" y="31174"/>
                  <a:pt x="20707" y="31174"/>
                </a:cubicBezTo>
                <a:cubicBezTo>
                  <a:pt x="20712" y="31174"/>
                  <a:pt x="20717" y="31175"/>
                  <a:pt x="20721" y="31177"/>
                </a:cubicBezTo>
                <a:cubicBezTo>
                  <a:pt x="20744" y="31178"/>
                  <a:pt x="20766" y="31179"/>
                  <a:pt x="20788" y="31179"/>
                </a:cubicBezTo>
                <a:cubicBezTo>
                  <a:pt x="21340" y="31179"/>
                  <a:pt x="21769" y="30809"/>
                  <a:pt x="22286" y="30718"/>
                </a:cubicBezTo>
                <a:close/>
                <a:moveTo>
                  <a:pt x="67966" y="31750"/>
                </a:moveTo>
                <a:cubicBezTo>
                  <a:pt x="67991" y="31750"/>
                  <a:pt x="68016" y="31754"/>
                  <a:pt x="68042" y="31761"/>
                </a:cubicBezTo>
                <a:cubicBezTo>
                  <a:pt x="68231" y="31824"/>
                  <a:pt x="68358" y="31967"/>
                  <a:pt x="68405" y="32141"/>
                </a:cubicBezTo>
                <a:cubicBezTo>
                  <a:pt x="68484" y="32441"/>
                  <a:pt x="68516" y="32758"/>
                  <a:pt x="68594" y="33057"/>
                </a:cubicBezTo>
                <a:cubicBezTo>
                  <a:pt x="68674" y="33373"/>
                  <a:pt x="68800" y="33658"/>
                  <a:pt x="69100" y="33847"/>
                </a:cubicBezTo>
                <a:cubicBezTo>
                  <a:pt x="69132" y="33864"/>
                  <a:pt x="69180" y="33879"/>
                  <a:pt x="69211" y="33911"/>
                </a:cubicBezTo>
                <a:cubicBezTo>
                  <a:pt x="69606" y="34180"/>
                  <a:pt x="69859" y="34543"/>
                  <a:pt x="69922" y="35017"/>
                </a:cubicBezTo>
                <a:cubicBezTo>
                  <a:pt x="69954" y="35207"/>
                  <a:pt x="70002" y="35381"/>
                  <a:pt x="70017" y="35476"/>
                </a:cubicBezTo>
                <a:cubicBezTo>
                  <a:pt x="69985" y="35855"/>
                  <a:pt x="69844" y="36060"/>
                  <a:pt x="69559" y="36187"/>
                </a:cubicBezTo>
                <a:cubicBezTo>
                  <a:pt x="69508" y="36212"/>
                  <a:pt x="69455" y="36225"/>
                  <a:pt x="69402" y="36225"/>
                </a:cubicBezTo>
                <a:cubicBezTo>
                  <a:pt x="69323" y="36225"/>
                  <a:pt x="69246" y="36197"/>
                  <a:pt x="69180" y="36140"/>
                </a:cubicBezTo>
                <a:cubicBezTo>
                  <a:pt x="68959" y="35934"/>
                  <a:pt x="68737" y="35697"/>
                  <a:pt x="68721" y="35350"/>
                </a:cubicBezTo>
                <a:cubicBezTo>
                  <a:pt x="68706" y="35128"/>
                  <a:pt x="68706" y="34891"/>
                  <a:pt x="68642" y="34686"/>
                </a:cubicBezTo>
                <a:cubicBezTo>
                  <a:pt x="68579" y="34465"/>
                  <a:pt x="68500" y="34212"/>
                  <a:pt x="68341" y="34100"/>
                </a:cubicBezTo>
                <a:cubicBezTo>
                  <a:pt x="68025" y="33864"/>
                  <a:pt x="67852" y="33579"/>
                  <a:pt x="67821" y="33184"/>
                </a:cubicBezTo>
                <a:cubicBezTo>
                  <a:pt x="67821" y="33137"/>
                  <a:pt x="67694" y="33089"/>
                  <a:pt x="67614" y="33057"/>
                </a:cubicBezTo>
                <a:cubicBezTo>
                  <a:pt x="67488" y="32979"/>
                  <a:pt x="67441" y="32821"/>
                  <a:pt x="67473" y="32710"/>
                </a:cubicBezTo>
                <a:cubicBezTo>
                  <a:pt x="67504" y="32488"/>
                  <a:pt x="67568" y="32267"/>
                  <a:pt x="67646" y="32062"/>
                </a:cubicBezTo>
                <a:cubicBezTo>
                  <a:pt x="67725" y="31851"/>
                  <a:pt x="67838" y="31750"/>
                  <a:pt x="67966" y="31750"/>
                </a:cubicBezTo>
                <a:close/>
                <a:moveTo>
                  <a:pt x="67094" y="36740"/>
                </a:moveTo>
                <a:lnTo>
                  <a:pt x="67094" y="36835"/>
                </a:lnTo>
                <a:lnTo>
                  <a:pt x="66982" y="36787"/>
                </a:lnTo>
                <a:lnTo>
                  <a:pt x="67094" y="36740"/>
                </a:lnTo>
                <a:close/>
                <a:moveTo>
                  <a:pt x="66246" y="37378"/>
                </a:moveTo>
                <a:cubicBezTo>
                  <a:pt x="66256" y="37378"/>
                  <a:pt x="66274" y="37397"/>
                  <a:pt x="66295" y="37436"/>
                </a:cubicBezTo>
                <a:lnTo>
                  <a:pt x="66240" y="37436"/>
                </a:lnTo>
                <a:cubicBezTo>
                  <a:pt x="66232" y="37398"/>
                  <a:pt x="66235" y="37378"/>
                  <a:pt x="66246" y="37378"/>
                </a:cubicBezTo>
                <a:close/>
                <a:moveTo>
                  <a:pt x="66332" y="37461"/>
                </a:moveTo>
                <a:cubicBezTo>
                  <a:pt x="66419" y="37495"/>
                  <a:pt x="66440" y="37550"/>
                  <a:pt x="66398" y="37594"/>
                </a:cubicBezTo>
                <a:cubicBezTo>
                  <a:pt x="66398" y="37597"/>
                  <a:pt x="66396" y="37598"/>
                  <a:pt x="66393" y="37598"/>
                </a:cubicBezTo>
                <a:cubicBezTo>
                  <a:pt x="66377" y="37598"/>
                  <a:pt x="66332" y="37572"/>
                  <a:pt x="66318" y="37546"/>
                </a:cubicBezTo>
                <a:cubicBezTo>
                  <a:pt x="66318" y="37522"/>
                  <a:pt x="66328" y="37489"/>
                  <a:pt x="66332" y="37461"/>
                </a:cubicBezTo>
                <a:close/>
                <a:moveTo>
                  <a:pt x="9958" y="37954"/>
                </a:moveTo>
                <a:cubicBezTo>
                  <a:pt x="10024" y="37954"/>
                  <a:pt x="10029" y="38000"/>
                  <a:pt x="9974" y="38083"/>
                </a:cubicBezTo>
                <a:cubicBezTo>
                  <a:pt x="9942" y="38068"/>
                  <a:pt x="9894" y="38068"/>
                  <a:pt x="9894" y="38052"/>
                </a:cubicBezTo>
                <a:cubicBezTo>
                  <a:pt x="9894" y="38020"/>
                  <a:pt x="9911" y="37957"/>
                  <a:pt x="9926" y="37957"/>
                </a:cubicBezTo>
                <a:cubicBezTo>
                  <a:pt x="9938" y="37955"/>
                  <a:pt x="9948" y="37954"/>
                  <a:pt x="9958" y="37954"/>
                </a:cubicBezTo>
                <a:close/>
                <a:moveTo>
                  <a:pt x="67583" y="38146"/>
                </a:moveTo>
                <a:cubicBezTo>
                  <a:pt x="67614" y="38178"/>
                  <a:pt x="67646" y="38194"/>
                  <a:pt x="67678" y="38210"/>
                </a:cubicBezTo>
                <a:cubicBezTo>
                  <a:pt x="67662" y="38241"/>
                  <a:pt x="67631" y="38273"/>
                  <a:pt x="67614" y="38305"/>
                </a:cubicBezTo>
                <a:cubicBezTo>
                  <a:pt x="67583" y="38289"/>
                  <a:pt x="67536" y="38273"/>
                  <a:pt x="67536" y="38241"/>
                </a:cubicBezTo>
                <a:cubicBezTo>
                  <a:pt x="67536" y="38210"/>
                  <a:pt x="67568" y="38178"/>
                  <a:pt x="67583" y="38146"/>
                </a:cubicBezTo>
                <a:close/>
                <a:moveTo>
                  <a:pt x="1850" y="40043"/>
                </a:moveTo>
                <a:lnTo>
                  <a:pt x="1913" y="40091"/>
                </a:lnTo>
                <a:lnTo>
                  <a:pt x="1834" y="40106"/>
                </a:lnTo>
                <a:lnTo>
                  <a:pt x="1850" y="40043"/>
                </a:lnTo>
                <a:close/>
                <a:moveTo>
                  <a:pt x="69970" y="41766"/>
                </a:moveTo>
                <a:cubicBezTo>
                  <a:pt x="70002" y="41782"/>
                  <a:pt x="70048" y="41798"/>
                  <a:pt x="70048" y="41798"/>
                </a:cubicBezTo>
                <a:cubicBezTo>
                  <a:pt x="70048" y="41845"/>
                  <a:pt x="70033" y="41876"/>
                  <a:pt x="70017" y="41908"/>
                </a:cubicBezTo>
                <a:cubicBezTo>
                  <a:pt x="69985" y="41908"/>
                  <a:pt x="69938" y="41893"/>
                  <a:pt x="69938" y="41876"/>
                </a:cubicBezTo>
                <a:cubicBezTo>
                  <a:pt x="69938" y="41845"/>
                  <a:pt x="69954" y="41798"/>
                  <a:pt x="69970" y="41766"/>
                </a:cubicBezTo>
                <a:close/>
                <a:moveTo>
                  <a:pt x="67948" y="43169"/>
                </a:moveTo>
                <a:cubicBezTo>
                  <a:pt x="68109" y="43169"/>
                  <a:pt x="68215" y="43317"/>
                  <a:pt x="68215" y="43552"/>
                </a:cubicBezTo>
                <a:cubicBezTo>
                  <a:pt x="68231" y="44169"/>
                  <a:pt x="67821" y="44675"/>
                  <a:pt x="67220" y="44785"/>
                </a:cubicBezTo>
                <a:cubicBezTo>
                  <a:pt x="67202" y="44788"/>
                  <a:pt x="67183" y="44789"/>
                  <a:pt x="67165" y="44789"/>
                </a:cubicBezTo>
                <a:cubicBezTo>
                  <a:pt x="67004" y="44789"/>
                  <a:pt x="66836" y="44673"/>
                  <a:pt x="66793" y="44532"/>
                </a:cubicBezTo>
                <a:cubicBezTo>
                  <a:pt x="66683" y="44137"/>
                  <a:pt x="66856" y="43710"/>
                  <a:pt x="67204" y="43520"/>
                </a:cubicBezTo>
                <a:cubicBezTo>
                  <a:pt x="67410" y="43410"/>
                  <a:pt x="67599" y="43299"/>
                  <a:pt x="67804" y="43204"/>
                </a:cubicBezTo>
                <a:cubicBezTo>
                  <a:pt x="67856" y="43180"/>
                  <a:pt x="67904" y="43169"/>
                  <a:pt x="67948" y="43169"/>
                </a:cubicBezTo>
                <a:close/>
                <a:moveTo>
                  <a:pt x="9705" y="48894"/>
                </a:moveTo>
                <a:cubicBezTo>
                  <a:pt x="9705" y="48926"/>
                  <a:pt x="9736" y="48974"/>
                  <a:pt x="9736" y="49005"/>
                </a:cubicBezTo>
                <a:cubicBezTo>
                  <a:pt x="9720" y="49062"/>
                  <a:pt x="9695" y="49090"/>
                  <a:pt x="9668" y="49090"/>
                </a:cubicBezTo>
                <a:cubicBezTo>
                  <a:pt x="9644" y="49090"/>
                  <a:pt x="9617" y="49066"/>
                  <a:pt x="9595" y="49020"/>
                </a:cubicBezTo>
                <a:cubicBezTo>
                  <a:pt x="9578" y="49005"/>
                  <a:pt x="9595" y="48957"/>
                  <a:pt x="9610" y="48926"/>
                </a:cubicBezTo>
                <a:cubicBezTo>
                  <a:pt x="9626" y="48910"/>
                  <a:pt x="9673" y="48910"/>
                  <a:pt x="9705" y="48894"/>
                </a:cubicBezTo>
                <a:close/>
                <a:moveTo>
                  <a:pt x="14429" y="50618"/>
                </a:moveTo>
                <a:cubicBezTo>
                  <a:pt x="14510" y="50618"/>
                  <a:pt x="14608" y="50650"/>
                  <a:pt x="14652" y="50712"/>
                </a:cubicBezTo>
                <a:cubicBezTo>
                  <a:pt x="14771" y="50845"/>
                  <a:pt x="14778" y="51007"/>
                  <a:pt x="14726" y="51169"/>
                </a:cubicBezTo>
                <a:lnTo>
                  <a:pt x="14726" y="51169"/>
                </a:lnTo>
                <a:cubicBezTo>
                  <a:pt x="14547" y="51163"/>
                  <a:pt x="14411" y="51069"/>
                  <a:pt x="14320" y="50917"/>
                </a:cubicBezTo>
                <a:cubicBezTo>
                  <a:pt x="14288" y="50854"/>
                  <a:pt x="14273" y="50744"/>
                  <a:pt x="14305" y="50681"/>
                </a:cubicBezTo>
                <a:cubicBezTo>
                  <a:pt x="14311" y="50638"/>
                  <a:pt x="14365" y="50618"/>
                  <a:pt x="14429" y="50618"/>
                </a:cubicBezTo>
                <a:close/>
                <a:moveTo>
                  <a:pt x="14926" y="51171"/>
                </a:moveTo>
                <a:cubicBezTo>
                  <a:pt x="15076" y="51171"/>
                  <a:pt x="15212" y="51224"/>
                  <a:pt x="15331" y="51344"/>
                </a:cubicBezTo>
                <a:cubicBezTo>
                  <a:pt x="15363" y="51376"/>
                  <a:pt x="15379" y="51423"/>
                  <a:pt x="15363" y="51471"/>
                </a:cubicBezTo>
                <a:cubicBezTo>
                  <a:pt x="15363" y="51562"/>
                  <a:pt x="15309" y="51621"/>
                  <a:pt x="15237" y="51621"/>
                </a:cubicBezTo>
                <a:cubicBezTo>
                  <a:pt x="15222" y="51621"/>
                  <a:pt x="15206" y="51618"/>
                  <a:pt x="15190" y="51612"/>
                </a:cubicBezTo>
                <a:cubicBezTo>
                  <a:pt x="14975" y="51551"/>
                  <a:pt x="14790" y="51445"/>
                  <a:pt x="14750" y="51193"/>
                </a:cubicBezTo>
                <a:lnTo>
                  <a:pt x="14750" y="51193"/>
                </a:lnTo>
                <a:cubicBezTo>
                  <a:pt x="14811" y="51179"/>
                  <a:pt x="14870" y="51171"/>
                  <a:pt x="14926" y="51171"/>
                </a:cubicBezTo>
                <a:close/>
                <a:moveTo>
                  <a:pt x="16185" y="52656"/>
                </a:moveTo>
                <a:lnTo>
                  <a:pt x="16170" y="52719"/>
                </a:lnTo>
                <a:lnTo>
                  <a:pt x="16106" y="52672"/>
                </a:lnTo>
                <a:lnTo>
                  <a:pt x="16185" y="52656"/>
                </a:lnTo>
                <a:close/>
                <a:moveTo>
                  <a:pt x="60983" y="55647"/>
                </a:moveTo>
                <a:cubicBezTo>
                  <a:pt x="61048" y="55647"/>
                  <a:pt x="61114" y="55651"/>
                  <a:pt x="61182" y="55658"/>
                </a:cubicBezTo>
                <a:cubicBezTo>
                  <a:pt x="61340" y="55675"/>
                  <a:pt x="61482" y="55896"/>
                  <a:pt x="61450" y="56181"/>
                </a:cubicBezTo>
                <a:cubicBezTo>
                  <a:pt x="61419" y="56244"/>
                  <a:pt x="61387" y="56465"/>
                  <a:pt x="61261" y="56560"/>
                </a:cubicBezTo>
                <a:cubicBezTo>
                  <a:pt x="60964" y="56772"/>
                  <a:pt x="60640" y="56946"/>
                  <a:pt x="60257" y="56946"/>
                </a:cubicBezTo>
                <a:cubicBezTo>
                  <a:pt x="60213" y="56946"/>
                  <a:pt x="60169" y="56944"/>
                  <a:pt x="60123" y="56939"/>
                </a:cubicBezTo>
                <a:cubicBezTo>
                  <a:pt x="59855" y="56891"/>
                  <a:pt x="59665" y="56560"/>
                  <a:pt x="59807" y="56322"/>
                </a:cubicBezTo>
                <a:cubicBezTo>
                  <a:pt x="60086" y="55862"/>
                  <a:pt x="60489" y="55647"/>
                  <a:pt x="60983" y="55647"/>
                </a:cubicBezTo>
                <a:close/>
                <a:moveTo>
                  <a:pt x="60253" y="57174"/>
                </a:moveTo>
                <a:cubicBezTo>
                  <a:pt x="60290" y="57174"/>
                  <a:pt x="60327" y="57179"/>
                  <a:pt x="60361" y="57192"/>
                </a:cubicBezTo>
                <a:cubicBezTo>
                  <a:pt x="60424" y="57207"/>
                  <a:pt x="60487" y="57287"/>
                  <a:pt x="60550" y="57334"/>
                </a:cubicBezTo>
                <a:cubicBezTo>
                  <a:pt x="60487" y="57397"/>
                  <a:pt x="60439" y="57477"/>
                  <a:pt x="60376" y="57508"/>
                </a:cubicBezTo>
                <a:cubicBezTo>
                  <a:pt x="60297" y="57555"/>
                  <a:pt x="60203" y="57555"/>
                  <a:pt x="60123" y="57587"/>
                </a:cubicBezTo>
                <a:cubicBezTo>
                  <a:pt x="60044" y="57540"/>
                  <a:pt x="59965" y="57523"/>
                  <a:pt x="59918" y="57460"/>
                </a:cubicBezTo>
                <a:cubicBezTo>
                  <a:pt x="59838" y="57382"/>
                  <a:pt x="59965" y="57207"/>
                  <a:pt x="60108" y="57192"/>
                </a:cubicBezTo>
                <a:cubicBezTo>
                  <a:pt x="60153" y="57183"/>
                  <a:pt x="60203" y="57174"/>
                  <a:pt x="60253" y="57174"/>
                </a:cubicBezTo>
                <a:close/>
                <a:moveTo>
                  <a:pt x="58369" y="58962"/>
                </a:moveTo>
                <a:cubicBezTo>
                  <a:pt x="58479" y="59026"/>
                  <a:pt x="58606" y="59072"/>
                  <a:pt x="58700" y="59152"/>
                </a:cubicBezTo>
                <a:cubicBezTo>
                  <a:pt x="58780" y="59199"/>
                  <a:pt x="58700" y="59405"/>
                  <a:pt x="58622" y="59515"/>
                </a:cubicBezTo>
                <a:cubicBezTo>
                  <a:pt x="58338" y="59816"/>
                  <a:pt x="57990" y="59989"/>
                  <a:pt x="57594" y="60084"/>
                </a:cubicBezTo>
                <a:cubicBezTo>
                  <a:pt x="57588" y="60085"/>
                  <a:pt x="57582" y="60086"/>
                  <a:pt x="57576" y="60086"/>
                </a:cubicBezTo>
                <a:cubicBezTo>
                  <a:pt x="57512" y="60086"/>
                  <a:pt x="57418" y="60015"/>
                  <a:pt x="57389" y="59957"/>
                </a:cubicBezTo>
                <a:cubicBezTo>
                  <a:pt x="57231" y="59626"/>
                  <a:pt x="57326" y="59310"/>
                  <a:pt x="57610" y="59167"/>
                </a:cubicBezTo>
                <a:cubicBezTo>
                  <a:pt x="57879" y="59041"/>
                  <a:pt x="58131" y="58978"/>
                  <a:pt x="58369" y="58962"/>
                </a:cubicBezTo>
                <a:close/>
                <a:moveTo>
                  <a:pt x="46936" y="59618"/>
                </a:moveTo>
                <a:cubicBezTo>
                  <a:pt x="47049" y="59618"/>
                  <a:pt x="47163" y="59626"/>
                  <a:pt x="47274" y="59626"/>
                </a:cubicBezTo>
                <a:cubicBezTo>
                  <a:pt x="47416" y="59626"/>
                  <a:pt x="47542" y="59721"/>
                  <a:pt x="47574" y="59847"/>
                </a:cubicBezTo>
                <a:cubicBezTo>
                  <a:pt x="47590" y="59974"/>
                  <a:pt x="47542" y="60132"/>
                  <a:pt x="47479" y="60227"/>
                </a:cubicBezTo>
                <a:cubicBezTo>
                  <a:pt x="47352" y="60353"/>
                  <a:pt x="47194" y="60463"/>
                  <a:pt x="47036" y="60511"/>
                </a:cubicBezTo>
                <a:cubicBezTo>
                  <a:pt x="46737" y="60574"/>
                  <a:pt x="46420" y="60590"/>
                  <a:pt x="46056" y="60638"/>
                </a:cubicBezTo>
                <a:cubicBezTo>
                  <a:pt x="45883" y="60606"/>
                  <a:pt x="45662" y="60574"/>
                  <a:pt x="45441" y="60543"/>
                </a:cubicBezTo>
                <a:cubicBezTo>
                  <a:pt x="45409" y="60526"/>
                  <a:pt x="45329" y="60480"/>
                  <a:pt x="45329" y="60463"/>
                </a:cubicBezTo>
                <a:cubicBezTo>
                  <a:pt x="45346" y="60385"/>
                  <a:pt x="45346" y="60258"/>
                  <a:pt x="45393" y="60227"/>
                </a:cubicBezTo>
                <a:cubicBezTo>
                  <a:pt x="45803" y="60021"/>
                  <a:pt x="46199" y="59816"/>
                  <a:pt x="46610" y="59658"/>
                </a:cubicBezTo>
                <a:cubicBezTo>
                  <a:pt x="46713" y="59626"/>
                  <a:pt x="46823" y="59618"/>
                  <a:pt x="46936" y="59618"/>
                </a:cubicBezTo>
                <a:close/>
                <a:moveTo>
                  <a:pt x="50084" y="62577"/>
                </a:moveTo>
                <a:cubicBezTo>
                  <a:pt x="50147" y="62577"/>
                  <a:pt x="50211" y="62587"/>
                  <a:pt x="50277" y="62613"/>
                </a:cubicBezTo>
                <a:cubicBezTo>
                  <a:pt x="50340" y="62629"/>
                  <a:pt x="50419" y="62724"/>
                  <a:pt x="50419" y="62787"/>
                </a:cubicBezTo>
                <a:cubicBezTo>
                  <a:pt x="50419" y="62850"/>
                  <a:pt x="50340" y="62945"/>
                  <a:pt x="50277" y="62960"/>
                </a:cubicBezTo>
                <a:cubicBezTo>
                  <a:pt x="50150" y="63008"/>
                  <a:pt x="50008" y="63008"/>
                  <a:pt x="49866" y="63024"/>
                </a:cubicBezTo>
                <a:cubicBezTo>
                  <a:pt x="49740" y="62992"/>
                  <a:pt x="49597" y="62960"/>
                  <a:pt x="49470" y="62929"/>
                </a:cubicBezTo>
                <a:cubicBezTo>
                  <a:pt x="49439" y="62929"/>
                  <a:pt x="49407" y="62866"/>
                  <a:pt x="49407" y="62834"/>
                </a:cubicBezTo>
                <a:cubicBezTo>
                  <a:pt x="49423" y="62802"/>
                  <a:pt x="49455" y="62756"/>
                  <a:pt x="49487" y="62739"/>
                </a:cubicBezTo>
                <a:cubicBezTo>
                  <a:pt x="49681" y="62691"/>
                  <a:pt x="49875" y="62577"/>
                  <a:pt x="50084" y="62577"/>
                </a:cubicBezTo>
                <a:close/>
                <a:moveTo>
                  <a:pt x="49455" y="63371"/>
                </a:moveTo>
                <a:cubicBezTo>
                  <a:pt x="49531" y="63480"/>
                  <a:pt x="49457" y="63492"/>
                  <a:pt x="49398" y="63509"/>
                </a:cubicBezTo>
                <a:lnTo>
                  <a:pt x="49398" y="63509"/>
                </a:lnTo>
                <a:cubicBezTo>
                  <a:pt x="49417" y="63463"/>
                  <a:pt x="49432" y="63417"/>
                  <a:pt x="49455" y="63371"/>
                </a:cubicBezTo>
                <a:close/>
                <a:moveTo>
                  <a:pt x="47953" y="63277"/>
                </a:moveTo>
                <a:cubicBezTo>
                  <a:pt x="48079" y="63277"/>
                  <a:pt x="48206" y="63325"/>
                  <a:pt x="48332" y="63340"/>
                </a:cubicBezTo>
                <a:cubicBezTo>
                  <a:pt x="48317" y="63388"/>
                  <a:pt x="48317" y="63435"/>
                  <a:pt x="48301" y="63435"/>
                </a:cubicBezTo>
                <a:cubicBezTo>
                  <a:pt x="48174" y="63466"/>
                  <a:pt x="48048" y="63514"/>
                  <a:pt x="47921" y="63514"/>
                </a:cubicBezTo>
                <a:cubicBezTo>
                  <a:pt x="47858" y="63514"/>
                  <a:pt x="47795" y="63419"/>
                  <a:pt x="47717" y="63371"/>
                </a:cubicBezTo>
                <a:cubicBezTo>
                  <a:pt x="47795" y="63340"/>
                  <a:pt x="47875" y="63277"/>
                  <a:pt x="47953" y="63277"/>
                </a:cubicBezTo>
                <a:close/>
                <a:moveTo>
                  <a:pt x="48520" y="1"/>
                </a:moveTo>
                <a:cubicBezTo>
                  <a:pt x="48313" y="1"/>
                  <a:pt x="48105" y="31"/>
                  <a:pt x="47890" y="119"/>
                </a:cubicBezTo>
                <a:cubicBezTo>
                  <a:pt x="47754" y="187"/>
                  <a:pt x="47587" y="207"/>
                  <a:pt x="47421" y="207"/>
                </a:cubicBezTo>
                <a:cubicBezTo>
                  <a:pt x="47355" y="207"/>
                  <a:pt x="47289" y="203"/>
                  <a:pt x="47226" y="199"/>
                </a:cubicBezTo>
                <a:cubicBezTo>
                  <a:pt x="46423" y="199"/>
                  <a:pt x="45631" y="219"/>
                  <a:pt x="44840" y="219"/>
                </a:cubicBezTo>
                <a:cubicBezTo>
                  <a:pt x="44634" y="219"/>
                  <a:pt x="44429" y="218"/>
                  <a:pt x="44223" y="214"/>
                </a:cubicBezTo>
                <a:cubicBezTo>
                  <a:pt x="42310" y="203"/>
                  <a:pt x="40397" y="172"/>
                  <a:pt x="38490" y="172"/>
                </a:cubicBezTo>
                <a:cubicBezTo>
                  <a:pt x="37893" y="172"/>
                  <a:pt x="37296" y="175"/>
                  <a:pt x="36700" y="183"/>
                </a:cubicBezTo>
                <a:cubicBezTo>
                  <a:pt x="35894" y="199"/>
                  <a:pt x="35072" y="136"/>
                  <a:pt x="34297" y="562"/>
                </a:cubicBezTo>
                <a:cubicBezTo>
                  <a:pt x="34044" y="705"/>
                  <a:pt x="33665" y="625"/>
                  <a:pt x="33366" y="736"/>
                </a:cubicBezTo>
                <a:cubicBezTo>
                  <a:pt x="32417" y="1068"/>
                  <a:pt x="31437" y="1242"/>
                  <a:pt x="30441" y="1369"/>
                </a:cubicBezTo>
                <a:cubicBezTo>
                  <a:pt x="29904" y="1432"/>
                  <a:pt x="29366" y="1542"/>
                  <a:pt x="28845" y="1716"/>
                </a:cubicBezTo>
                <a:cubicBezTo>
                  <a:pt x="28498" y="1826"/>
                  <a:pt x="28260" y="2127"/>
                  <a:pt x="28165" y="2507"/>
                </a:cubicBezTo>
                <a:cubicBezTo>
                  <a:pt x="28165" y="2522"/>
                  <a:pt x="28213" y="2585"/>
                  <a:pt x="28245" y="2585"/>
                </a:cubicBezTo>
                <a:cubicBezTo>
                  <a:pt x="28354" y="2609"/>
                  <a:pt x="28463" y="2643"/>
                  <a:pt x="28558" y="2643"/>
                </a:cubicBezTo>
                <a:cubicBezTo>
                  <a:pt x="28587" y="2643"/>
                  <a:pt x="28614" y="2640"/>
                  <a:pt x="28639" y="2633"/>
                </a:cubicBezTo>
                <a:cubicBezTo>
                  <a:pt x="28987" y="2522"/>
                  <a:pt x="29319" y="2317"/>
                  <a:pt x="29667" y="2285"/>
                </a:cubicBezTo>
                <a:cubicBezTo>
                  <a:pt x="30548" y="2198"/>
                  <a:pt x="31422" y="2118"/>
                  <a:pt x="32299" y="2118"/>
                </a:cubicBezTo>
                <a:cubicBezTo>
                  <a:pt x="32696" y="2118"/>
                  <a:pt x="33093" y="2135"/>
                  <a:pt x="33492" y="2174"/>
                </a:cubicBezTo>
                <a:cubicBezTo>
                  <a:pt x="33808" y="2206"/>
                  <a:pt x="34124" y="2332"/>
                  <a:pt x="34440" y="2364"/>
                </a:cubicBezTo>
                <a:cubicBezTo>
                  <a:pt x="34569" y="2376"/>
                  <a:pt x="34701" y="2379"/>
                  <a:pt x="34833" y="2379"/>
                </a:cubicBezTo>
                <a:cubicBezTo>
                  <a:pt x="34974" y="2379"/>
                  <a:pt x="35116" y="2375"/>
                  <a:pt x="35259" y="2375"/>
                </a:cubicBezTo>
                <a:cubicBezTo>
                  <a:pt x="35344" y="2375"/>
                  <a:pt x="35429" y="2376"/>
                  <a:pt x="35515" y="2380"/>
                </a:cubicBezTo>
                <a:cubicBezTo>
                  <a:pt x="35562" y="2380"/>
                  <a:pt x="35593" y="2395"/>
                  <a:pt x="35641" y="2427"/>
                </a:cubicBezTo>
                <a:cubicBezTo>
                  <a:pt x="35673" y="2443"/>
                  <a:pt x="35736" y="2475"/>
                  <a:pt x="35736" y="2507"/>
                </a:cubicBezTo>
                <a:cubicBezTo>
                  <a:pt x="35751" y="2538"/>
                  <a:pt x="35705" y="2601"/>
                  <a:pt x="35673" y="2617"/>
                </a:cubicBezTo>
                <a:cubicBezTo>
                  <a:pt x="35515" y="2696"/>
                  <a:pt x="35357" y="2775"/>
                  <a:pt x="35182" y="2823"/>
                </a:cubicBezTo>
                <a:cubicBezTo>
                  <a:pt x="34443" y="2961"/>
                  <a:pt x="33734" y="3234"/>
                  <a:pt x="32968" y="3234"/>
                </a:cubicBezTo>
                <a:cubicBezTo>
                  <a:pt x="32947" y="3234"/>
                  <a:pt x="32927" y="3234"/>
                  <a:pt x="32907" y="3234"/>
                </a:cubicBezTo>
                <a:cubicBezTo>
                  <a:pt x="32435" y="3394"/>
                  <a:pt x="31952" y="3430"/>
                  <a:pt x="31465" y="3430"/>
                </a:cubicBezTo>
                <a:cubicBezTo>
                  <a:pt x="31135" y="3430"/>
                  <a:pt x="30804" y="3414"/>
                  <a:pt x="30473" y="3407"/>
                </a:cubicBezTo>
                <a:cubicBezTo>
                  <a:pt x="30267" y="3405"/>
                  <a:pt x="30061" y="3403"/>
                  <a:pt x="29856" y="3403"/>
                </a:cubicBezTo>
                <a:cubicBezTo>
                  <a:pt x="28691" y="3403"/>
                  <a:pt x="27537" y="3454"/>
                  <a:pt x="26395" y="3723"/>
                </a:cubicBezTo>
                <a:cubicBezTo>
                  <a:pt x="26358" y="3732"/>
                  <a:pt x="26319" y="3736"/>
                  <a:pt x="26280" y="3736"/>
                </a:cubicBezTo>
                <a:cubicBezTo>
                  <a:pt x="26185" y="3736"/>
                  <a:pt x="26085" y="3714"/>
                  <a:pt x="25984" y="3691"/>
                </a:cubicBezTo>
                <a:cubicBezTo>
                  <a:pt x="25921" y="3676"/>
                  <a:pt x="25826" y="3565"/>
                  <a:pt x="25842" y="3518"/>
                </a:cubicBezTo>
                <a:cubicBezTo>
                  <a:pt x="25884" y="3305"/>
                  <a:pt x="25851" y="3181"/>
                  <a:pt x="25660" y="3181"/>
                </a:cubicBezTo>
                <a:cubicBezTo>
                  <a:pt x="25639" y="3181"/>
                  <a:pt x="25615" y="3182"/>
                  <a:pt x="25589" y="3186"/>
                </a:cubicBezTo>
                <a:cubicBezTo>
                  <a:pt x="25225" y="3217"/>
                  <a:pt x="24862" y="3249"/>
                  <a:pt x="24578" y="3518"/>
                </a:cubicBezTo>
                <a:cubicBezTo>
                  <a:pt x="24377" y="3718"/>
                  <a:pt x="24119" y="3829"/>
                  <a:pt x="23844" y="3829"/>
                </a:cubicBezTo>
                <a:cubicBezTo>
                  <a:pt x="23794" y="3829"/>
                  <a:pt x="23744" y="3825"/>
                  <a:pt x="23693" y="3818"/>
                </a:cubicBezTo>
                <a:cubicBezTo>
                  <a:pt x="23629" y="3809"/>
                  <a:pt x="23567" y="3806"/>
                  <a:pt x="23504" y="3806"/>
                </a:cubicBezTo>
                <a:cubicBezTo>
                  <a:pt x="23215" y="3806"/>
                  <a:pt x="22934" y="3883"/>
                  <a:pt x="22640" y="3883"/>
                </a:cubicBezTo>
                <a:cubicBezTo>
                  <a:pt x="22540" y="3883"/>
                  <a:pt x="22438" y="3874"/>
                  <a:pt x="22334" y="3849"/>
                </a:cubicBezTo>
                <a:cubicBezTo>
                  <a:pt x="22289" y="3839"/>
                  <a:pt x="22243" y="3835"/>
                  <a:pt x="22196" y="3835"/>
                </a:cubicBezTo>
                <a:cubicBezTo>
                  <a:pt x="22026" y="3835"/>
                  <a:pt x="21843" y="3891"/>
                  <a:pt x="21670" y="3929"/>
                </a:cubicBezTo>
                <a:cubicBezTo>
                  <a:pt x="21306" y="3992"/>
                  <a:pt x="20958" y="4087"/>
                  <a:pt x="20610" y="4166"/>
                </a:cubicBezTo>
                <a:cubicBezTo>
                  <a:pt x="20525" y="4534"/>
                  <a:pt x="20506" y="4626"/>
                  <a:pt x="20330" y="4626"/>
                </a:cubicBezTo>
                <a:cubicBezTo>
                  <a:pt x="20280" y="4626"/>
                  <a:pt x="20217" y="4619"/>
                  <a:pt x="20136" y="4608"/>
                </a:cubicBezTo>
                <a:cubicBezTo>
                  <a:pt x="20044" y="4596"/>
                  <a:pt x="19955" y="4586"/>
                  <a:pt x="19868" y="4586"/>
                </a:cubicBezTo>
                <a:cubicBezTo>
                  <a:pt x="19730" y="4586"/>
                  <a:pt x="19598" y="4610"/>
                  <a:pt x="19472" y="4688"/>
                </a:cubicBezTo>
                <a:cubicBezTo>
                  <a:pt x="18935" y="5019"/>
                  <a:pt x="18351" y="5272"/>
                  <a:pt x="17750" y="5478"/>
                </a:cubicBezTo>
                <a:cubicBezTo>
                  <a:pt x="17576" y="5525"/>
                  <a:pt x="17418" y="5636"/>
                  <a:pt x="17244" y="5699"/>
                </a:cubicBezTo>
                <a:cubicBezTo>
                  <a:pt x="15917" y="6300"/>
                  <a:pt x="14762" y="7200"/>
                  <a:pt x="13498" y="7927"/>
                </a:cubicBezTo>
                <a:cubicBezTo>
                  <a:pt x="12897" y="8260"/>
                  <a:pt x="12360" y="8671"/>
                  <a:pt x="11759" y="9002"/>
                </a:cubicBezTo>
                <a:cubicBezTo>
                  <a:pt x="11096" y="9350"/>
                  <a:pt x="10511" y="9761"/>
                  <a:pt x="9942" y="10220"/>
                </a:cubicBezTo>
                <a:cubicBezTo>
                  <a:pt x="9578" y="10504"/>
                  <a:pt x="9231" y="10772"/>
                  <a:pt x="8788" y="10930"/>
                </a:cubicBezTo>
                <a:cubicBezTo>
                  <a:pt x="8630" y="10993"/>
                  <a:pt x="8472" y="11105"/>
                  <a:pt x="8345" y="11231"/>
                </a:cubicBezTo>
                <a:cubicBezTo>
                  <a:pt x="8141" y="11484"/>
                  <a:pt x="7903" y="11689"/>
                  <a:pt x="7682" y="11910"/>
                </a:cubicBezTo>
                <a:cubicBezTo>
                  <a:pt x="7334" y="12258"/>
                  <a:pt x="6986" y="12653"/>
                  <a:pt x="6750" y="13080"/>
                </a:cubicBezTo>
                <a:cubicBezTo>
                  <a:pt x="6322" y="13838"/>
                  <a:pt x="5817" y="14534"/>
                  <a:pt x="5311" y="15229"/>
                </a:cubicBezTo>
                <a:cubicBezTo>
                  <a:pt x="4948" y="15766"/>
                  <a:pt x="4664" y="16335"/>
                  <a:pt x="4426" y="16921"/>
                </a:cubicBezTo>
                <a:cubicBezTo>
                  <a:pt x="4379" y="17062"/>
                  <a:pt x="4426" y="17189"/>
                  <a:pt x="4552" y="17252"/>
                </a:cubicBezTo>
                <a:cubicBezTo>
                  <a:pt x="4632" y="17300"/>
                  <a:pt x="4742" y="17315"/>
                  <a:pt x="4805" y="17363"/>
                </a:cubicBezTo>
                <a:cubicBezTo>
                  <a:pt x="5043" y="17521"/>
                  <a:pt x="5074" y="17806"/>
                  <a:pt x="4868" y="17932"/>
                </a:cubicBezTo>
                <a:cubicBezTo>
                  <a:pt x="4615" y="18106"/>
                  <a:pt x="4331" y="18264"/>
                  <a:pt x="4063" y="18438"/>
                </a:cubicBezTo>
                <a:cubicBezTo>
                  <a:pt x="4047" y="18546"/>
                  <a:pt x="4032" y="18685"/>
                  <a:pt x="4031" y="18809"/>
                </a:cubicBezTo>
                <a:lnTo>
                  <a:pt x="4031" y="18809"/>
                </a:lnTo>
                <a:cubicBezTo>
                  <a:pt x="3800" y="18934"/>
                  <a:pt x="3567" y="19073"/>
                  <a:pt x="3319" y="19212"/>
                </a:cubicBezTo>
                <a:cubicBezTo>
                  <a:pt x="3225" y="19450"/>
                  <a:pt x="3115" y="19703"/>
                  <a:pt x="3003" y="19955"/>
                </a:cubicBezTo>
                <a:cubicBezTo>
                  <a:pt x="2767" y="20493"/>
                  <a:pt x="2498" y="21014"/>
                  <a:pt x="2451" y="21631"/>
                </a:cubicBezTo>
                <a:cubicBezTo>
                  <a:pt x="2403" y="22073"/>
                  <a:pt x="2198" y="22516"/>
                  <a:pt x="1850" y="22832"/>
                </a:cubicBezTo>
                <a:cubicBezTo>
                  <a:pt x="1486" y="23163"/>
                  <a:pt x="1376" y="23574"/>
                  <a:pt x="1328" y="24048"/>
                </a:cubicBezTo>
                <a:cubicBezTo>
                  <a:pt x="1296" y="24412"/>
                  <a:pt x="1202" y="24760"/>
                  <a:pt x="1138" y="25123"/>
                </a:cubicBezTo>
                <a:cubicBezTo>
                  <a:pt x="1012" y="25882"/>
                  <a:pt x="839" y="26640"/>
                  <a:pt x="775" y="27415"/>
                </a:cubicBezTo>
                <a:cubicBezTo>
                  <a:pt x="727" y="28189"/>
                  <a:pt x="791" y="28964"/>
                  <a:pt x="822" y="29738"/>
                </a:cubicBezTo>
                <a:cubicBezTo>
                  <a:pt x="839" y="30482"/>
                  <a:pt x="775" y="31192"/>
                  <a:pt x="506" y="31888"/>
                </a:cubicBezTo>
                <a:cubicBezTo>
                  <a:pt x="206" y="32678"/>
                  <a:pt x="190" y="33500"/>
                  <a:pt x="143" y="34322"/>
                </a:cubicBezTo>
                <a:cubicBezTo>
                  <a:pt x="112" y="34764"/>
                  <a:pt x="175" y="35207"/>
                  <a:pt x="348" y="35649"/>
                </a:cubicBezTo>
                <a:cubicBezTo>
                  <a:pt x="649" y="36471"/>
                  <a:pt x="744" y="37341"/>
                  <a:pt x="270" y="38163"/>
                </a:cubicBezTo>
                <a:cubicBezTo>
                  <a:pt x="222" y="38241"/>
                  <a:pt x="206" y="38336"/>
                  <a:pt x="190" y="38416"/>
                </a:cubicBezTo>
                <a:cubicBezTo>
                  <a:pt x="143" y="39190"/>
                  <a:pt x="0" y="39965"/>
                  <a:pt x="95" y="40738"/>
                </a:cubicBezTo>
                <a:cubicBezTo>
                  <a:pt x="206" y="41687"/>
                  <a:pt x="301" y="42652"/>
                  <a:pt x="365" y="43600"/>
                </a:cubicBezTo>
                <a:cubicBezTo>
                  <a:pt x="396" y="44011"/>
                  <a:pt x="380" y="44422"/>
                  <a:pt x="569" y="44801"/>
                </a:cubicBezTo>
                <a:cubicBezTo>
                  <a:pt x="727" y="45164"/>
                  <a:pt x="807" y="45591"/>
                  <a:pt x="1250" y="45781"/>
                </a:cubicBezTo>
                <a:cubicBezTo>
                  <a:pt x="1328" y="45813"/>
                  <a:pt x="1376" y="45907"/>
                  <a:pt x="1408" y="45986"/>
                </a:cubicBezTo>
                <a:cubicBezTo>
                  <a:pt x="1819" y="46744"/>
                  <a:pt x="2356" y="47456"/>
                  <a:pt x="2276" y="48388"/>
                </a:cubicBezTo>
                <a:cubicBezTo>
                  <a:pt x="2245" y="48609"/>
                  <a:pt x="2340" y="48847"/>
                  <a:pt x="2434" y="49052"/>
                </a:cubicBezTo>
                <a:cubicBezTo>
                  <a:pt x="2640" y="49526"/>
                  <a:pt x="2909" y="49953"/>
                  <a:pt x="3478" y="50048"/>
                </a:cubicBezTo>
                <a:cubicBezTo>
                  <a:pt x="3667" y="50080"/>
                  <a:pt x="3794" y="50190"/>
                  <a:pt x="3920" y="50333"/>
                </a:cubicBezTo>
                <a:cubicBezTo>
                  <a:pt x="4031" y="50474"/>
                  <a:pt x="4158" y="50617"/>
                  <a:pt x="4221" y="50791"/>
                </a:cubicBezTo>
                <a:cubicBezTo>
                  <a:pt x="4552" y="51581"/>
                  <a:pt x="5043" y="52308"/>
                  <a:pt x="5422" y="53083"/>
                </a:cubicBezTo>
                <a:cubicBezTo>
                  <a:pt x="5580" y="53414"/>
                  <a:pt x="5753" y="53762"/>
                  <a:pt x="6006" y="54000"/>
                </a:cubicBezTo>
                <a:cubicBezTo>
                  <a:pt x="6687" y="54632"/>
                  <a:pt x="7208" y="55374"/>
                  <a:pt x="7761" y="56101"/>
                </a:cubicBezTo>
                <a:cubicBezTo>
                  <a:pt x="8061" y="56512"/>
                  <a:pt x="8394" y="56876"/>
                  <a:pt x="8836" y="57129"/>
                </a:cubicBezTo>
                <a:cubicBezTo>
                  <a:pt x="8994" y="57224"/>
                  <a:pt x="9152" y="57287"/>
                  <a:pt x="9262" y="57460"/>
                </a:cubicBezTo>
                <a:cubicBezTo>
                  <a:pt x="9578" y="58029"/>
                  <a:pt x="10132" y="58393"/>
                  <a:pt x="10638" y="58756"/>
                </a:cubicBezTo>
                <a:cubicBezTo>
                  <a:pt x="11348" y="59262"/>
                  <a:pt x="12012" y="59831"/>
                  <a:pt x="12644" y="60432"/>
                </a:cubicBezTo>
                <a:cubicBezTo>
                  <a:pt x="12802" y="60590"/>
                  <a:pt x="12961" y="60748"/>
                  <a:pt x="13182" y="60811"/>
                </a:cubicBezTo>
                <a:cubicBezTo>
                  <a:pt x="13356" y="60874"/>
                  <a:pt x="13530" y="60954"/>
                  <a:pt x="13672" y="61049"/>
                </a:cubicBezTo>
                <a:cubicBezTo>
                  <a:pt x="14115" y="61380"/>
                  <a:pt x="14541" y="61728"/>
                  <a:pt x="14984" y="62044"/>
                </a:cubicBezTo>
                <a:cubicBezTo>
                  <a:pt x="15474" y="62376"/>
                  <a:pt x="16106" y="62391"/>
                  <a:pt x="16627" y="62724"/>
                </a:cubicBezTo>
                <a:cubicBezTo>
                  <a:pt x="16897" y="62882"/>
                  <a:pt x="17196" y="63024"/>
                  <a:pt x="17497" y="63118"/>
                </a:cubicBezTo>
                <a:cubicBezTo>
                  <a:pt x="18477" y="63466"/>
                  <a:pt x="19377" y="64052"/>
                  <a:pt x="20405" y="64273"/>
                </a:cubicBezTo>
                <a:cubicBezTo>
                  <a:pt x="20500" y="64304"/>
                  <a:pt x="20563" y="64368"/>
                  <a:pt x="20658" y="64399"/>
                </a:cubicBezTo>
                <a:cubicBezTo>
                  <a:pt x="22144" y="64983"/>
                  <a:pt x="23582" y="65679"/>
                  <a:pt x="25115" y="66153"/>
                </a:cubicBezTo>
                <a:cubicBezTo>
                  <a:pt x="25541" y="66279"/>
                  <a:pt x="25984" y="66422"/>
                  <a:pt x="26411" y="66596"/>
                </a:cubicBezTo>
                <a:cubicBezTo>
                  <a:pt x="26795" y="66749"/>
                  <a:pt x="27189" y="66831"/>
                  <a:pt x="27593" y="66831"/>
                </a:cubicBezTo>
                <a:cubicBezTo>
                  <a:pt x="27688" y="66831"/>
                  <a:pt x="27784" y="66826"/>
                  <a:pt x="27881" y="66817"/>
                </a:cubicBezTo>
                <a:cubicBezTo>
                  <a:pt x="28094" y="66792"/>
                  <a:pt x="28307" y="66778"/>
                  <a:pt x="28520" y="66778"/>
                </a:cubicBezTo>
                <a:cubicBezTo>
                  <a:pt x="28985" y="66778"/>
                  <a:pt x="29448" y="66844"/>
                  <a:pt x="29904" y="67007"/>
                </a:cubicBezTo>
                <a:cubicBezTo>
                  <a:pt x="30204" y="67118"/>
                  <a:pt x="30521" y="67149"/>
                  <a:pt x="30852" y="67181"/>
                </a:cubicBezTo>
                <a:cubicBezTo>
                  <a:pt x="30988" y="67200"/>
                  <a:pt x="31130" y="67214"/>
                  <a:pt x="31266" y="67214"/>
                </a:cubicBezTo>
                <a:cubicBezTo>
                  <a:pt x="31353" y="67214"/>
                  <a:pt x="31437" y="67208"/>
                  <a:pt x="31516" y="67196"/>
                </a:cubicBezTo>
                <a:cubicBezTo>
                  <a:pt x="32369" y="67023"/>
                  <a:pt x="33239" y="66912"/>
                  <a:pt x="34013" y="66501"/>
                </a:cubicBezTo>
                <a:cubicBezTo>
                  <a:pt x="34097" y="66455"/>
                  <a:pt x="34180" y="66432"/>
                  <a:pt x="34262" y="66432"/>
                </a:cubicBezTo>
                <a:cubicBezTo>
                  <a:pt x="34350" y="66432"/>
                  <a:pt x="34436" y="66459"/>
                  <a:pt x="34519" y="66517"/>
                </a:cubicBezTo>
                <a:cubicBezTo>
                  <a:pt x="34726" y="66655"/>
                  <a:pt x="34944" y="66731"/>
                  <a:pt x="35164" y="66731"/>
                </a:cubicBezTo>
                <a:cubicBezTo>
                  <a:pt x="35297" y="66731"/>
                  <a:pt x="35431" y="66703"/>
                  <a:pt x="35562" y="66644"/>
                </a:cubicBezTo>
                <a:cubicBezTo>
                  <a:pt x="36162" y="66343"/>
                  <a:pt x="36795" y="66328"/>
                  <a:pt x="37427" y="66328"/>
                </a:cubicBezTo>
                <a:cubicBezTo>
                  <a:pt x="37697" y="66333"/>
                  <a:pt x="37969" y="66336"/>
                  <a:pt x="38241" y="66336"/>
                </a:cubicBezTo>
                <a:cubicBezTo>
                  <a:pt x="38796" y="66336"/>
                  <a:pt x="39352" y="66322"/>
                  <a:pt x="39892" y="66279"/>
                </a:cubicBezTo>
                <a:cubicBezTo>
                  <a:pt x="40317" y="66246"/>
                  <a:pt x="40733" y="66213"/>
                  <a:pt x="41153" y="66213"/>
                </a:cubicBezTo>
                <a:cubicBezTo>
                  <a:pt x="41327" y="66213"/>
                  <a:pt x="41503" y="66219"/>
                  <a:pt x="41679" y="66233"/>
                </a:cubicBezTo>
                <a:cubicBezTo>
                  <a:pt x="41753" y="66238"/>
                  <a:pt x="41828" y="66239"/>
                  <a:pt x="41904" y="66239"/>
                </a:cubicBezTo>
                <a:cubicBezTo>
                  <a:pt x="42056" y="66239"/>
                  <a:pt x="42210" y="66233"/>
                  <a:pt x="42358" y="66233"/>
                </a:cubicBezTo>
                <a:cubicBezTo>
                  <a:pt x="42579" y="66233"/>
                  <a:pt x="42817" y="66233"/>
                  <a:pt x="43038" y="66201"/>
                </a:cubicBezTo>
                <a:cubicBezTo>
                  <a:pt x="43101" y="66191"/>
                  <a:pt x="43166" y="66191"/>
                  <a:pt x="43232" y="66191"/>
                </a:cubicBezTo>
                <a:lnTo>
                  <a:pt x="43232" y="66191"/>
                </a:lnTo>
                <a:cubicBezTo>
                  <a:pt x="43363" y="66191"/>
                  <a:pt x="43496" y="66191"/>
                  <a:pt x="43622" y="66106"/>
                </a:cubicBezTo>
                <a:cubicBezTo>
                  <a:pt x="43243" y="66027"/>
                  <a:pt x="42880" y="65963"/>
                  <a:pt x="42532" y="65885"/>
                </a:cubicBezTo>
                <a:cubicBezTo>
                  <a:pt x="42501" y="65885"/>
                  <a:pt x="42453" y="65822"/>
                  <a:pt x="42453" y="65805"/>
                </a:cubicBezTo>
                <a:cubicBezTo>
                  <a:pt x="42484" y="65711"/>
                  <a:pt x="42501" y="65601"/>
                  <a:pt x="42564" y="65569"/>
                </a:cubicBezTo>
                <a:cubicBezTo>
                  <a:pt x="42990" y="65348"/>
                  <a:pt x="43464" y="65426"/>
                  <a:pt x="43907" y="65331"/>
                </a:cubicBezTo>
                <a:cubicBezTo>
                  <a:pt x="44492" y="65190"/>
                  <a:pt x="45076" y="65190"/>
                  <a:pt x="45677" y="65190"/>
                </a:cubicBezTo>
                <a:cubicBezTo>
                  <a:pt x="45803" y="65190"/>
                  <a:pt x="45946" y="65236"/>
                  <a:pt x="46056" y="65300"/>
                </a:cubicBezTo>
                <a:cubicBezTo>
                  <a:pt x="46120" y="65331"/>
                  <a:pt x="46183" y="65474"/>
                  <a:pt x="46151" y="65521"/>
                </a:cubicBezTo>
                <a:cubicBezTo>
                  <a:pt x="46025" y="65759"/>
                  <a:pt x="45852" y="65963"/>
                  <a:pt x="45709" y="66201"/>
                </a:cubicBezTo>
                <a:cubicBezTo>
                  <a:pt x="45677" y="66264"/>
                  <a:pt x="45693" y="66359"/>
                  <a:pt x="45693" y="66438"/>
                </a:cubicBezTo>
                <a:cubicBezTo>
                  <a:pt x="45693" y="66469"/>
                  <a:pt x="45772" y="66501"/>
                  <a:pt x="45820" y="66501"/>
                </a:cubicBezTo>
                <a:cubicBezTo>
                  <a:pt x="45884" y="66508"/>
                  <a:pt x="45948" y="66512"/>
                  <a:pt x="46011" y="66512"/>
                </a:cubicBezTo>
                <a:cubicBezTo>
                  <a:pt x="46350" y="66512"/>
                  <a:pt x="46672" y="66408"/>
                  <a:pt x="47005" y="66248"/>
                </a:cubicBezTo>
                <a:cubicBezTo>
                  <a:pt x="48349" y="65584"/>
                  <a:pt x="49597" y="64747"/>
                  <a:pt x="51004" y="64178"/>
                </a:cubicBezTo>
                <a:cubicBezTo>
                  <a:pt x="51341" y="64035"/>
                  <a:pt x="51645" y="63829"/>
                  <a:pt x="52023" y="63829"/>
                </a:cubicBezTo>
                <a:cubicBezTo>
                  <a:pt x="52106" y="63829"/>
                  <a:pt x="52192" y="63839"/>
                  <a:pt x="52284" y="63862"/>
                </a:cubicBezTo>
                <a:cubicBezTo>
                  <a:pt x="52304" y="63868"/>
                  <a:pt x="52325" y="63870"/>
                  <a:pt x="52348" y="63870"/>
                </a:cubicBezTo>
                <a:cubicBezTo>
                  <a:pt x="52450" y="63870"/>
                  <a:pt x="52573" y="63816"/>
                  <a:pt x="52663" y="63751"/>
                </a:cubicBezTo>
                <a:cubicBezTo>
                  <a:pt x="53094" y="63478"/>
                  <a:pt x="53565" y="63335"/>
                  <a:pt x="54074" y="63335"/>
                </a:cubicBezTo>
                <a:cubicBezTo>
                  <a:pt x="54125" y="63335"/>
                  <a:pt x="54176" y="63337"/>
                  <a:pt x="54228" y="63340"/>
                </a:cubicBezTo>
                <a:cubicBezTo>
                  <a:pt x="54246" y="63340"/>
                  <a:pt x="54264" y="63341"/>
                  <a:pt x="54281" y="63341"/>
                </a:cubicBezTo>
                <a:cubicBezTo>
                  <a:pt x="54733" y="63341"/>
                  <a:pt x="55127" y="63141"/>
                  <a:pt x="55493" y="62897"/>
                </a:cubicBezTo>
                <a:cubicBezTo>
                  <a:pt x="55872" y="62644"/>
                  <a:pt x="56235" y="62360"/>
                  <a:pt x="56631" y="62107"/>
                </a:cubicBezTo>
                <a:cubicBezTo>
                  <a:pt x="56852" y="61965"/>
                  <a:pt x="57105" y="61822"/>
                  <a:pt x="57358" y="61776"/>
                </a:cubicBezTo>
                <a:cubicBezTo>
                  <a:pt x="57594" y="61728"/>
                  <a:pt x="57784" y="61664"/>
                  <a:pt x="57958" y="61491"/>
                </a:cubicBezTo>
                <a:cubicBezTo>
                  <a:pt x="58654" y="60779"/>
                  <a:pt x="59412" y="60116"/>
                  <a:pt x="60281" y="59595"/>
                </a:cubicBezTo>
                <a:cubicBezTo>
                  <a:pt x="60629" y="59388"/>
                  <a:pt x="60976" y="59167"/>
                  <a:pt x="61292" y="58914"/>
                </a:cubicBezTo>
                <a:cubicBezTo>
                  <a:pt x="61657" y="58630"/>
                  <a:pt x="61956" y="58299"/>
                  <a:pt x="62289" y="57982"/>
                </a:cubicBezTo>
                <a:cubicBezTo>
                  <a:pt x="62336" y="57998"/>
                  <a:pt x="62399" y="57998"/>
                  <a:pt x="62415" y="58014"/>
                </a:cubicBezTo>
                <a:cubicBezTo>
                  <a:pt x="62556" y="58215"/>
                  <a:pt x="62716" y="58314"/>
                  <a:pt x="62904" y="58314"/>
                </a:cubicBezTo>
                <a:cubicBezTo>
                  <a:pt x="63010" y="58314"/>
                  <a:pt x="63126" y="58282"/>
                  <a:pt x="63252" y="58219"/>
                </a:cubicBezTo>
                <a:cubicBezTo>
                  <a:pt x="63616" y="58046"/>
                  <a:pt x="63979" y="57856"/>
                  <a:pt x="64359" y="57682"/>
                </a:cubicBezTo>
                <a:cubicBezTo>
                  <a:pt x="64611" y="57572"/>
                  <a:pt x="64801" y="57382"/>
                  <a:pt x="64944" y="57129"/>
                </a:cubicBezTo>
                <a:cubicBezTo>
                  <a:pt x="65465" y="56181"/>
                  <a:pt x="66224" y="55374"/>
                  <a:pt x="66856" y="54474"/>
                </a:cubicBezTo>
                <a:cubicBezTo>
                  <a:pt x="66982" y="54284"/>
                  <a:pt x="67140" y="54110"/>
                  <a:pt x="67315" y="53983"/>
                </a:cubicBezTo>
                <a:cubicBezTo>
                  <a:pt x="67821" y="53620"/>
                  <a:pt x="68137" y="53146"/>
                  <a:pt x="68215" y="52529"/>
                </a:cubicBezTo>
                <a:cubicBezTo>
                  <a:pt x="68231" y="52403"/>
                  <a:pt x="68295" y="52276"/>
                  <a:pt x="68373" y="52150"/>
                </a:cubicBezTo>
                <a:cubicBezTo>
                  <a:pt x="69085" y="50885"/>
                  <a:pt x="69591" y="49511"/>
                  <a:pt x="70238" y="48215"/>
                </a:cubicBezTo>
                <a:cubicBezTo>
                  <a:pt x="70349" y="48009"/>
                  <a:pt x="70396" y="47772"/>
                  <a:pt x="70428" y="47551"/>
                </a:cubicBezTo>
                <a:cubicBezTo>
                  <a:pt x="70649" y="46065"/>
                  <a:pt x="70839" y="44563"/>
                  <a:pt x="71140" y="43094"/>
                </a:cubicBezTo>
                <a:cubicBezTo>
                  <a:pt x="71186" y="42873"/>
                  <a:pt x="71186" y="42635"/>
                  <a:pt x="71203" y="42414"/>
                </a:cubicBezTo>
                <a:cubicBezTo>
                  <a:pt x="71250" y="41371"/>
                  <a:pt x="71076" y="40312"/>
                  <a:pt x="71234" y="39269"/>
                </a:cubicBezTo>
                <a:cubicBezTo>
                  <a:pt x="71250" y="39190"/>
                  <a:pt x="71218" y="39080"/>
                  <a:pt x="71155" y="39016"/>
                </a:cubicBezTo>
                <a:cubicBezTo>
                  <a:pt x="70807" y="38589"/>
                  <a:pt x="71013" y="38036"/>
                  <a:pt x="70839" y="37562"/>
                </a:cubicBezTo>
                <a:cubicBezTo>
                  <a:pt x="70807" y="37499"/>
                  <a:pt x="70824" y="37356"/>
                  <a:pt x="70887" y="37309"/>
                </a:cubicBezTo>
                <a:cubicBezTo>
                  <a:pt x="71140" y="37057"/>
                  <a:pt x="71045" y="36709"/>
                  <a:pt x="71123" y="36408"/>
                </a:cubicBezTo>
                <a:cubicBezTo>
                  <a:pt x="71186" y="36092"/>
                  <a:pt x="71186" y="35776"/>
                  <a:pt x="71186" y="35444"/>
                </a:cubicBezTo>
                <a:cubicBezTo>
                  <a:pt x="71186" y="34764"/>
                  <a:pt x="71171" y="34085"/>
                  <a:pt x="71155" y="33390"/>
                </a:cubicBezTo>
                <a:cubicBezTo>
                  <a:pt x="71155" y="33215"/>
                  <a:pt x="71140" y="33026"/>
                  <a:pt x="71108" y="32852"/>
                </a:cubicBezTo>
                <a:cubicBezTo>
                  <a:pt x="71093" y="32711"/>
                  <a:pt x="70927" y="32595"/>
                  <a:pt x="70757" y="32595"/>
                </a:cubicBezTo>
                <a:cubicBezTo>
                  <a:pt x="70737" y="32595"/>
                  <a:pt x="70717" y="32596"/>
                  <a:pt x="70697" y="32600"/>
                </a:cubicBezTo>
                <a:cubicBezTo>
                  <a:pt x="70602" y="32615"/>
                  <a:pt x="70523" y="32646"/>
                  <a:pt x="70444" y="32678"/>
                </a:cubicBezTo>
                <a:cubicBezTo>
                  <a:pt x="70400" y="32698"/>
                  <a:pt x="70358" y="32707"/>
                  <a:pt x="70321" y="32707"/>
                </a:cubicBezTo>
                <a:cubicBezTo>
                  <a:pt x="70210" y="32707"/>
                  <a:pt x="70131" y="32630"/>
                  <a:pt x="70096" y="32536"/>
                </a:cubicBezTo>
                <a:cubicBezTo>
                  <a:pt x="69749" y="31746"/>
                  <a:pt x="69306" y="31019"/>
                  <a:pt x="68847" y="30276"/>
                </a:cubicBezTo>
                <a:cubicBezTo>
                  <a:pt x="68405" y="29928"/>
                  <a:pt x="68373" y="29422"/>
                  <a:pt x="68310" y="28933"/>
                </a:cubicBezTo>
                <a:cubicBezTo>
                  <a:pt x="68298" y="28870"/>
                  <a:pt x="68363" y="28828"/>
                  <a:pt x="68446" y="28828"/>
                </a:cubicBezTo>
                <a:cubicBezTo>
                  <a:pt x="68468" y="28828"/>
                  <a:pt x="68492" y="28831"/>
                  <a:pt x="68516" y="28838"/>
                </a:cubicBezTo>
                <a:cubicBezTo>
                  <a:pt x="68594" y="28870"/>
                  <a:pt x="68674" y="28933"/>
                  <a:pt x="68752" y="28980"/>
                </a:cubicBezTo>
                <a:lnTo>
                  <a:pt x="68737" y="28964"/>
                </a:lnTo>
                <a:cubicBezTo>
                  <a:pt x="68737" y="28870"/>
                  <a:pt x="68721" y="28775"/>
                  <a:pt x="68752" y="28695"/>
                </a:cubicBezTo>
                <a:cubicBezTo>
                  <a:pt x="68769" y="28617"/>
                  <a:pt x="68816" y="28522"/>
                  <a:pt x="68879" y="28490"/>
                </a:cubicBezTo>
                <a:cubicBezTo>
                  <a:pt x="68889" y="28483"/>
                  <a:pt x="68903" y="28480"/>
                  <a:pt x="68918" y="28480"/>
                </a:cubicBezTo>
                <a:cubicBezTo>
                  <a:pt x="68972" y="28480"/>
                  <a:pt x="69048" y="28519"/>
                  <a:pt x="69085" y="28569"/>
                </a:cubicBezTo>
                <a:cubicBezTo>
                  <a:pt x="69275" y="28775"/>
                  <a:pt x="69369" y="29028"/>
                  <a:pt x="69385" y="29312"/>
                </a:cubicBezTo>
                <a:cubicBezTo>
                  <a:pt x="69385" y="29755"/>
                  <a:pt x="69338" y="30212"/>
                  <a:pt x="69464" y="30608"/>
                </a:cubicBezTo>
                <a:cubicBezTo>
                  <a:pt x="69661" y="30748"/>
                  <a:pt x="69782" y="31015"/>
                  <a:pt x="69983" y="31015"/>
                </a:cubicBezTo>
                <a:cubicBezTo>
                  <a:pt x="70055" y="31015"/>
                  <a:pt x="70138" y="30980"/>
                  <a:pt x="70238" y="30893"/>
                </a:cubicBezTo>
                <a:cubicBezTo>
                  <a:pt x="70247" y="30892"/>
                  <a:pt x="70256" y="30892"/>
                  <a:pt x="70264" y="30892"/>
                </a:cubicBezTo>
                <a:cubicBezTo>
                  <a:pt x="70515" y="30892"/>
                  <a:pt x="70624" y="31117"/>
                  <a:pt x="70824" y="31209"/>
                </a:cubicBezTo>
                <a:cubicBezTo>
                  <a:pt x="70865" y="31227"/>
                  <a:pt x="70908" y="31236"/>
                  <a:pt x="70950" y="31236"/>
                </a:cubicBezTo>
                <a:cubicBezTo>
                  <a:pt x="71084" y="31236"/>
                  <a:pt x="71206" y="31147"/>
                  <a:pt x="71218" y="31003"/>
                </a:cubicBezTo>
                <a:cubicBezTo>
                  <a:pt x="71234" y="30861"/>
                  <a:pt x="71250" y="30735"/>
                  <a:pt x="71250" y="30592"/>
                </a:cubicBezTo>
                <a:cubicBezTo>
                  <a:pt x="71281" y="29359"/>
                  <a:pt x="71298" y="28142"/>
                  <a:pt x="71344" y="26910"/>
                </a:cubicBezTo>
                <a:cubicBezTo>
                  <a:pt x="71376" y="25993"/>
                  <a:pt x="71250" y="25108"/>
                  <a:pt x="71045" y="24223"/>
                </a:cubicBezTo>
                <a:cubicBezTo>
                  <a:pt x="70982" y="23953"/>
                  <a:pt x="70870" y="23701"/>
                  <a:pt x="70729" y="23479"/>
                </a:cubicBezTo>
                <a:cubicBezTo>
                  <a:pt x="70396" y="22974"/>
                  <a:pt x="70160" y="22436"/>
                  <a:pt x="70160" y="21836"/>
                </a:cubicBezTo>
                <a:cubicBezTo>
                  <a:pt x="70155" y="21834"/>
                  <a:pt x="70151" y="21833"/>
                  <a:pt x="70146" y="21831"/>
                </a:cubicBezTo>
                <a:lnTo>
                  <a:pt x="70146" y="21831"/>
                </a:lnTo>
                <a:cubicBezTo>
                  <a:pt x="70281" y="21675"/>
                  <a:pt x="70407" y="21473"/>
                  <a:pt x="70649" y="21473"/>
                </a:cubicBezTo>
                <a:cubicBezTo>
                  <a:pt x="70673" y="21473"/>
                  <a:pt x="70696" y="21473"/>
                  <a:pt x="70718" y="21473"/>
                </a:cubicBezTo>
                <a:cubicBezTo>
                  <a:pt x="70796" y="21473"/>
                  <a:pt x="70852" y="21464"/>
                  <a:pt x="70839" y="21378"/>
                </a:cubicBezTo>
                <a:cubicBezTo>
                  <a:pt x="70824" y="20982"/>
                  <a:pt x="70792" y="20571"/>
                  <a:pt x="70744" y="20177"/>
                </a:cubicBezTo>
                <a:cubicBezTo>
                  <a:pt x="70571" y="18944"/>
                  <a:pt x="70206" y="17790"/>
                  <a:pt x="69464" y="16763"/>
                </a:cubicBezTo>
                <a:cubicBezTo>
                  <a:pt x="69022" y="16131"/>
                  <a:pt x="68674" y="15435"/>
                  <a:pt x="68200" y="14835"/>
                </a:cubicBezTo>
                <a:cubicBezTo>
                  <a:pt x="67536" y="14013"/>
                  <a:pt x="66872" y="13222"/>
                  <a:pt x="66382" y="12274"/>
                </a:cubicBezTo>
                <a:cubicBezTo>
                  <a:pt x="66192" y="11878"/>
                  <a:pt x="65813" y="11579"/>
                  <a:pt x="65528" y="11231"/>
                </a:cubicBezTo>
                <a:cubicBezTo>
                  <a:pt x="65244" y="11151"/>
                  <a:pt x="65086" y="10947"/>
                  <a:pt x="64928" y="10709"/>
                </a:cubicBezTo>
                <a:cubicBezTo>
                  <a:pt x="64770" y="10504"/>
                  <a:pt x="64517" y="10361"/>
                  <a:pt x="64343" y="10156"/>
                </a:cubicBezTo>
                <a:cubicBezTo>
                  <a:pt x="64217" y="9982"/>
                  <a:pt x="64106" y="9761"/>
                  <a:pt x="64059" y="9556"/>
                </a:cubicBezTo>
                <a:cubicBezTo>
                  <a:pt x="63996" y="9366"/>
                  <a:pt x="63964" y="9192"/>
                  <a:pt x="63821" y="9065"/>
                </a:cubicBezTo>
                <a:cubicBezTo>
                  <a:pt x="63505" y="8734"/>
                  <a:pt x="63174" y="8418"/>
                  <a:pt x="62746" y="8243"/>
                </a:cubicBezTo>
                <a:cubicBezTo>
                  <a:pt x="62095" y="7980"/>
                  <a:pt x="61473" y="7579"/>
                  <a:pt x="60733" y="7579"/>
                </a:cubicBezTo>
                <a:cubicBezTo>
                  <a:pt x="60719" y="7579"/>
                  <a:pt x="60705" y="7579"/>
                  <a:pt x="60692" y="7579"/>
                </a:cubicBezTo>
                <a:cubicBezTo>
                  <a:pt x="60519" y="7579"/>
                  <a:pt x="60344" y="7485"/>
                  <a:pt x="60171" y="7421"/>
                </a:cubicBezTo>
                <a:cubicBezTo>
                  <a:pt x="59845" y="7291"/>
                  <a:pt x="59518" y="7213"/>
                  <a:pt x="59176" y="7213"/>
                </a:cubicBezTo>
                <a:cubicBezTo>
                  <a:pt x="59021" y="7213"/>
                  <a:pt x="58863" y="7229"/>
                  <a:pt x="58700" y="7263"/>
                </a:cubicBezTo>
                <a:cubicBezTo>
                  <a:pt x="58638" y="7278"/>
                  <a:pt x="58573" y="7284"/>
                  <a:pt x="58506" y="7284"/>
                </a:cubicBezTo>
                <a:cubicBezTo>
                  <a:pt x="58352" y="7284"/>
                  <a:pt x="58191" y="7254"/>
                  <a:pt x="58037" y="7232"/>
                </a:cubicBezTo>
                <a:cubicBezTo>
                  <a:pt x="57452" y="7153"/>
                  <a:pt x="56993" y="6900"/>
                  <a:pt x="56709" y="6378"/>
                </a:cubicBezTo>
                <a:cubicBezTo>
                  <a:pt x="56599" y="6189"/>
                  <a:pt x="56488" y="5984"/>
                  <a:pt x="56361" y="5794"/>
                </a:cubicBezTo>
                <a:cubicBezTo>
                  <a:pt x="56203" y="5556"/>
                  <a:pt x="56108" y="5320"/>
                  <a:pt x="56140" y="5035"/>
                </a:cubicBezTo>
                <a:cubicBezTo>
                  <a:pt x="56156" y="4783"/>
                  <a:pt x="56045" y="4593"/>
                  <a:pt x="55855" y="4435"/>
                </a:cubicBezTo>
                <a:cubicBezTo>
                  <a:pt x="55682" y="4308"/>
                  <a:pt x="55476" y="4182"/>
                  <a:pt x="55303" y="4056"/>
                </a:cubicBezTo>
                <a:cubicBezTo>
                  <a:pt x="55082" y="3913"/>
                  <a:pt x="55192" y="3786"/>
                  <a:pt x="55286" y="3628"/>
                </a:cubicBezTo>
                <a:cubicBezTo>
                  <a:pt x="55413" y="3423"/>
                  <a:pt x="55366" y="3234"/>
                  <a:pt x="55192" y="3170"/>
                </a:cubicBezTo>
                <a:cubicBezTo>
                  <a:pt x="54939" y="3076"/>
                  <a:pt x="54654" y="3012"/>
                  <a:pt x="54433" y="2886"/>
                </a:cubicBezTo>
                <a:cubicBezTo>
                  <a:pt x="54166" y="2729"/>
                  <a:pt x="53929" y="2509"/>
                  <a:pt x="53678" y="2303"/>
                </a:cubicBezTo>
                <a:lnTo>
                  <a:pt x="53678" y="2303"/>
                </a:lnTo>
                <a:cubicBezTo>
                  <a:pt x="53666" y="2275"/>
                  <a:pt x="53655" y="2241"/>
                  <a:pt x="53643" y="2206"/>
                </a:cubicBezTo>
                <a:cubicBezTo>
                  <a:pt x="53533" y="2032"/>
                  <a:pt x="53533" y="2032"/>
                  <a:pt x="53643" y="1780"/>
                </a:cubicBezTo>
                <a:cubicBezTo>
                  <a:pt x="53738" y="1590"/>
                  <a:pt x="53674" y="1400"/>
                  <a:pt x="53516" y="1337"/>
                </a:cubicBezTo>
                <a:cubicBezTo>
                  <a:pt x="52884" y="1084"/>
                  <a:pt x="52220" y="926"/>
                  <a:pt x="51636" y="530"/>
                </a:cubicBezTo>
                <a:cubicBezTo>
                  <a:pt x="51541" y="452"/>
                  <a:pt x="51383" y="404"/>
                  <a:pt x="51257" y="404"/>
                </a:cubicBezTo>
                <a:cubicBezTo>
                  <a:pt x="50561" y="389"/>
                  <a:pt x="49913" y="167"/>
                  <a:pt x="49234" y="73"/>
                </a:cubicBezTo>
                <a:cubicBezTo>
                  <a:pt x="48990" y="39"/>
                  <a:pt x="48755" y="1"/>
                  <a:pt x="4852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7" r:id="rId3"/>
    <p:sldLayoutId id="2147483658" r:id="rId4"/>
    <p:sldLayoutId id="2147483659" r:id="rId5"/>
    <p:sldLayoutId id="2147483660" r:id="rId6"/>
    <p:sldLayoutId id="2147483669" r:id="rId7"/>
    <p:sldLayoutId id="2147483672" r:id="rId8"/>
    <p:sldLayoutId id="2147483673" r:id="rId9"/>
    <p:sldLayoutId id="2147483676" r:id="rId10"/>
    <p:sldLayoutId id="214748367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áfico 14">
            <a:extLst>
              <a:ext uri="{FF2B5EF4-FFF2-40B4-BE49-F238E27FC236}">
                <a16:creationId xmlns:a16="http://schemas.microsoft.com/office/drawing/2014/main" id="{42A28581-979E-9885-E547-1A0CAD8A4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90750" y="19050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38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>
            <a:spLocks noGrp="1"/>
          </p:cNvSpPr>
          <p:nvPr>
            <p:ph type="title"/>
          </p:nvPr>
        </p:nvSpPr>
        <p:spPr>
          <a:xfrm>
            <a:off x="610623" y="1797003"/>
            <a:ext cx="5858757" cy="10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  <a:buSzPts val="5200"/>
            </a:pPr>
            <a:r>
              <a:rPr lang="pt-BR" dirty="0">
                <a:solidFill>
                  <a:schemeClr val="tx1"/>
                </a:solidFill>
                <a:latin typeface="Rajdhani"/>
              </a:rPr>
              <a:t>Análise do Problema</a:t>
            </a:r>
          </a:p>
        </p:txBody>
      </p:sp>
      <p:sp>
        <p:nvSpPr>
          <p:cNvPr id="284" name="Google Shape;284;p36"/>
          <p:cNvSpPr txBox="1">
            <a:spLocks noGrp="1"/>
          </p:cNvSpPr>
          <p:nvPr>
            <p:ph type="title" idx="2"/>
          </p:nvPr>
        </p:nvSpPr>
        <p:spPr>
          <a:xfrm>
            <a:off x="646607" y="1099145"/>
            <a:ext cx="38589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>
                <a:solidFill>
                  <a:schemeClr val="tx1"/>
                </a:solidFill>
                <a:latin typeface="Rajdhani"/>
              </a:rPr>
              <a:t>03.</a:t>
            </a:r>
            <a:endParaRPr sz="5500" dirty="0">
              <a:solidFill>
                <a:schemeClr val="tx1"/>
              </a:solidFill>
              <a:latin typeface="Rajdhan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C486692-F9C5-5DA7-D6C4-E25B8A7716B0}"/>
              </a:ext>
            </a:extLst>
          </p:cNvPr>
          <p:cNvSpPr txBox="1"/>
          <p:nvPr/>
        </p:nvSpPr>
        <p:spPr>
          <a:xfrm>
            <a:off x="646607" y="2924978"/>
            <a:ext cx="3774470" cy="492443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r>
              <a:rPr lang="pt-BR" sz="1300" dirty="0">
                <a:latin typeface="Nunito" pitchFamily="2" charset="0"/>
                <a:ea typeface="Verdana" panose="020B0604030504040204" pitchFamily="34" charset="0"/>
              </a:rPr>
              <a:t>Métodos e técnicas utilizados na investigação e especificação da solução do problema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1BEC8FB1-1D1D-FE10-74AD-6D52389072D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8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078" y="4356410"/>
            <a:ext cx="787090" cy="78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2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9099981-63F0-FB34-1259-4E401F3C8C13}"/>
              </a:ext>
            </a:extLst>
          </p:cNvPr>
          <p:cNvSpPr txBox="1"/>
          <p:nvPr/>
        </p:nvSpPr>
        <p:spPr>
          <a:xfrm>
            <a:off x="1948828" y="987433"/>
            <a:ext cx="3500082" cy="477054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r>
              <a:rPr lang="pt-BR" sz="1200" b="1" spc="0" dirty="0">
                <a:latin typeface="Arial" panose="020B0604020202020204" pitchFamily="34" charset="0"/>
                <a:cs typeface="Arial" panose="020B0604020202020204" pitchFamily="34" charset="0"/>
              </a:rPr>
              <a:t>João, monitorador de hardwares</a:t>
            </a:r>
            <a:br>
              <a:rPr lang="pt-BR" sz="1200" b="1" spc="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1200" dirty="0">
              <a:latin typeface="Nunito" pitchFamily="2" charset="0"/>
              <a:ea typeface="Verdana" panose="020B060403050404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BDB84CA-8CEC-2DF9-32B7-4573AAE808DA}"/>
              </a:ext>
            </a:extLst>
          </p:cNvPr>
          <p:cNvSpPr txBox="1"/>
          <p:nvPr/>
        </p:nvSpPr>
        <p:spPr>
          <a:xfrm>
            <a:off x="1853497" y="1194004"/>
            <a:ext cx="2845503" cy="1107996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pPr algn="ctr"/>
            <a:r>
              <a:rPr lang="pt-BR" sz="1400" b="1" i="1" spc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t-BR" sz="1400" b="1" i="1" spc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300" i="1" dirty="0">
                <a:latin typeface="Nunito" pitchFamily="2" charset="0"/>
                <a:ea typeface="Verdana" panose="020B0604030504040204" pitchFamily="34" charset="0"/>
              </a:rPr>
              <a:t>“A segurança consiste na responsabilidade de saber e agir da maneira correta”</a:t>
            </a:r>
          </a:p>
          <a:p>
            <a:pPr algn="ctr"/>
            <a:endParaRPr lang="pt-BR" sz="1300" dirty="0">
              <a:latin typeface="Nunito" pitchFamily="2" charset="0"/>
              <a:ea typeface="Verdana" panose="020B0604030504040204" pitchFamily="34" charset="0"/>
            </a:endParaRPr>
          </a:p>
        </p:txBody>
      </p:sp>
      <p:pic>
        <p:nvPicPr>
          <p:cNvPr id="1026" name="Picture 2" descr="44,785 Black Man Working Hard Stock Photos, Pictures &amp; Royalty-Free Images  - iStock">
            <a:extLst>
              <a:ext uri="{FF2B5EF4-FFF2-40B4-BE49-F238E27FC236}">
                <a16:creationId xmlns:a16="http://schemas.microsoft.com/office/drawing/2014/main" id="{A5E526FF-6172-B57B-D4D8-63BF89C91E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21"/>
          <a:stretch/>
        </p:blipFill>
        <p:spPr bwMode="auto">
          <a:xfrm>
            <a:off x="435316" y="905860"/>
            <a:ext cx="1418181" cy="1396140"/>
          </a:xfrm>
          <a:prstGeom prst="ellipse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E4DCE4A-1D59-9DD7-BF59-9C7D9994D2DE}"/>
              </a:ext>
            </a:extLst>
          </p:cNvPr>
          <p:cNvSpPr txBox="1"/>
          <p:nvPr/>
        </p:nvSpPr>
        <p:spPr>
          <a:xfrm>
            <a:off x="4944696" y="1298911"/>
            <a:ext cx="3997285" cy="1107996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i="1" spc="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sz="1300" i="1" dirty="0">
                <a:latin typeface="Nunito" pitchFamily="2" charset="0"/>
                <a:ea typeface="Verdana" panose="020B0604030504040204" pitchFamily="34" charset="0"/>
              </a:rPr>
              <a:t>Segurança transmite confiança”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i="1" dirty="0">
                <a:latin typeface="Nunito" pitchFamily="2" charset="0"/>
                <a:ea typeface="Verdana" panose="020B0604030504040204" pitchFamily="34" charset="0"/>
              </a:rPr>
              <a:t>“É estressado e impaciente”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i="1" dirty="0">
                <a:latin typeface="Nunito" pitchFamily="2" charset="0"/>
                <a:ea typeface="Verdana" panose="020B0604030504040204" pitchFamily="34" charset="0"/>
              </a:rPr>
              <a:t>“Tenha eficácia em fazer as coisas corretas”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i="1" dirty="0">
                <a:latin typeface="Nunito" pitchFamily="2" charset="0"/>
                <a:ea typeface="Verdana" panose="020B0604030504040204" pitchFamily="34" charset="0"/>
              </a:rPr>
              <a:t>“A tecnologia pode auxiliar o homem ao êxito”</a:t>
            </a:r>
          </a:p>
          <a:p>
            <a:endParaRPr lang="pt-BR" sz="1300" dirty="0">
              <a:latin typeface="Nunito" pitchFamily="2" charset="0"/>
              <a:ea typeface="Verdana" panose="020B060403050404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420568C-FE6B-F4E5-CDAE-0FD70B18BCE8}"/>
              </a:ext>
            </a:extLst>
          </p:cNvPr>
          <p:cNvSpPr txBox="1"/>
          <p:nvPr/>
        </p:nvSpPr>
        <p:spPr>
          <a:xfrm>
            <a:off x="435316" y="2449157"/>
            <a:ext cx="2700108" cy="307777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r>
              <a:rPr lang="pt-BR" sz="1400" b="1" i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Dores e necessidades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4AD7A9F-2BE1-02F1-2679-EACDA8B9BC5E}"/>
              </a:ext>
            </a:extLst>
          </p:cNvPr>
          <p:cNvSpPr txBox="1"/>
          <p:nvPr/>
        </p:nvSpPr>
        <p:spPr>
          <a:xfrm>
            <a:off x="4898025" y="979230"/>
            <a:ext cx="3500082" cy="276999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r>
              <a:rPr lang="pt-BR" sz="1200" b="1" spc="0" dirty="0">
                <a:latin typeface="Arial" panose="020B0604020202020204" pitchFamily="34" charset="0"/>
                <a:cs typeface="Arial" panose="020B0604020202020204" pitchFamily="34" charset="0"/>
              </a:rPr>
              <a:t> Palavras e frases que definem a persona</a:t>
            </a:r>
          </a:p>
        </p:txBody>
      </p:sp>
      <p:sp>
        <p:nvSpPr>
          <p:cNvPr id="14" name="Google Shape;283;p36">
            <a:extLst>
              <a:ext uri="{FF2B5EF4-FFF2-40B4-BE49-F238E27FC236}">
                <a16:creationId xmlns:a16="http://schemas.microsoft.com/office/drawing/2014/main" id="{7AD740EA-0B58-3676-A5D1-982445FADD72}"/>
              </a:ext>
            </a:extLst>
          </p:cNvPr>
          <p:cNvSpPr txBox="1">
            <a:spLocks/>
          </p:cNvSpPr>
          <p:nvPr/>
        </p:nvSpPr>
        <p:spPr>
          <a:xfrm>
            <a:off x="359116" y="500908"/>
            <a:ext cx="5858757" cy="719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50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>
              <a:lnSpc>
                <a:spcPct val="100000"/>
              </a:lnSpc>
              <a:buSzPts val="5200"/>
            </a:pPr>
            <a:r>
              <a:rPr lang="pt-BR" dirty="0" err="1">
                <a:solidFill>
                  <a:schemeClr val="tx1"/>
                </a:solidFill>
                <a:latin typeface="Rajdhani"/>
              </a:rPr>
              <a:t>Proto-Personas</a:t>
            </a:r>
            <a:br>
              <a:rPr lang="pt-BR" dirty="0">
                <a:solidFill>
                  <a:schemeClr val="tx1"/>
                </a:solidFill>
                <a:latin typeface="Rajdhani"/>
              </a:rPr>
            </a:br>
            <a:endParaRPr lang="pt-BR" dirty="0">
              <a:solidFill>
                <a:schemeClr val="tx1"/>
              </a:solidFill>
              <a:latin typeface="Rajdhani"/>
            </a:endParaRP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9240E21A-3355-6500-281C-7B7AF5DE872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8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078" y="4356410"/>
            <a:ext cx="787090" cy="78709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823DC357-B9D0-2573-5C72-286B193ADA7C}"/>
              </a:ext>
            </a:extLst>
          </p:cNvPr>
          <p:cNvSpPr txBox="1"/>
          <p:nvPr/>
        </p:nvSpPr>
        <p:spPr>
          <a:xfrm>
            <a:off x="359116" y="2975788"/>
            <a:ext cx="9521484" cy="1769715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i="1" dirty="0">
                <a:latin typeface="Nunito" pitchFamily="2" charset="0"/>
                <a:ea typeface="Verdana" panose="020B0604030504040204" pitchFamily="34" charset="0"/>
              </a:rPr>
              <a:t>Precisa trabalhar com um sistema rápido e sem falhas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i="1" dirty="0">
                <a:latin typeface="Nunito" pitchFamily="2" charset="0"/>
                <a:ea typeface="Verdana" panose="020B0604030504040204" pitchFamily="34" charset="0"/>
              </a:rPr>
              <a:t>Lida com falha nos hardwares da torre de controle conforme sobrecarregamento de voo</a:t>
            </a:r>
            <a:br>
              <a:rPr lang="pt-BR" sz="1200" i="1" dirty="0">
                <a:latin typeface="Nunito" pitchFamily="2" charset="0"/>
                <a:ea typeface="Verdana" panose="020B0604030504040204" pitchFamily="34" charset="0"/>
              </a:rPr>
            </a:br>
            <a:endParaRPr lang="pt-BR" sz="1200" i="1" dirty="0">
              <a:latin typeface="Nunito" pitchFamily="2" charset="0"/>
              <a:ea typeface="Verdan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i="1" dirty="0">
                <a:latin typeface="Nunito" pitchFamily="2" charset="0"/>
                <a:ea typeface="Verdana" panose="020B0604030504040204" pitchFamily="34" charset="0"/>
              </a:rPr>
              <a:t>Otimizar o tempo de suporte e diminuir a interferência na maquina de terceiros</a:t>
            </a:r>
            <a:br>
              <a:rPr lang="pt-BR" sz="1200" i="1" dirty="0">
                <a:latin typeface="Nunito" pitchFamily="2" charset="0"/>
                <a:ea typeface="Verdana" panose="020B0604030504040204" pitchFamily="34" charset="0"/>
              </a:rPr>
            </a:br>
            <a:endParaRPr lang="pt-BR" sz="1200" i="1" dirty="0">
              <a:latin typeface="Nunito" pitchFamily="2" charset="0"/>
              <a:ea typeface="Verdan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i="1" dirty="0">
                <a:latin typeface="Nunito" pitchFamily="2" charset="0"/>
                <a:ea typeface="Verdana" panose="020B0604030504040204" pitchFamily="34" charset="0"/>
              </a:rPr>
              <a:t>Precisa de entendimento rápido e preciso dos problemas</a:t>
            </a:r>
          </a:p>
          <a:p>
            <a:br>
              <a:rPr lang="pt-BR" sz="1200" i="1" dirty="0">
                <a:latin typeface="Nunito" pitchFamily="2" charset="0"/>
                <a:ea typeface="Verdana" panose="020B0604030504040204" pitchFamily="34" charset="0"/>
              </a:rPr>
            </a:br>
            <a:endParaRPr lang="pt-BR" sz="1200" i="1" dirty="0">
              <a:latin typeface="Nunito" pitchFamily="2" charset="0"/>
              <a:ea typeface="Verdana" panose="020B0604030504040204" pitchFamily="34" charset="0"/>
            </a:endParaRPr>
          </a:p>
          <a:p>
            <a:endParaRPr lang="pt-BR" sz="1300" dirty="0">
              <a:latin typeface="Nunito" pitchFamily="2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31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83;p36">
            <a:extLst>
              <a:ext uri="{FF2B5EF4-FFF2-40B4-BE49-F238E27FC236}">
                <a16:creationId xmlns:a16="http://schemas.microsoft.com/office/drawing/2014/main" id="{F8693B13-D585-076B-A4B9-238487AC0273}"/>
              </a:ext>
            </a:extLst>
          </p:cNvPr>
          <p:cNvSpPr txBox="1">
            <a:spLocks/>
          </p:cNvSpPr>
          <p:nvPr/>
        </p:nvSpPr>
        <p:spPr>
          <a:xfrm>
            <a:off x="359116" y="500908"/>
            <a:ext cx="5858757" cy="719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50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>
              <a:lnSpc>
                <a:spcPct val="100000"/>
              </a:lnSpc>
              <a:buSzPts val="5200"/>
            </a:pPr>
            <a:r>
              <a:rPr lang="pt-BR" dirty="0" err="1">
                <a:solidFill>
                  <a:schemeClr val="tx1"/>
                </a:solidFill>
                <a:latin typeface="Rajdhani"/>
              </a:rPr>
              <a:t>Proto-Personas</a:t>
            </a:r>
            <a:br>
              <a:rPr lang="pt-BR" dirty="0">
                <a:solidFill>
                  <a:schemeClr val="tx1"/>
                </a:solidFill>
                <a:latin typeface="Rajdhani"/>
              </a:rPr>
            </a:br>
            <a:endParaRPr lang="pt-BR" dirty="0">
              <a:solidFill>
                <a:schemeClr val="tx1"/>
              </a:solidFill>
              <a:latin typeface="Rajdhan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465C5D7A-E970-3F47-DE3E-382CF7AA779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8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078" y="4356410"/>
            <a:ext cx="787090" cy="7870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9099981-63F0-FB34-1259-4E401F3C8C13}"/>
              </a:ext>
            </a:extLst>
          </p:cNvPr>
          <p:cNvSpPr txBox="1"/>
          <p:nvPr/>
        </p:nvSpPr>
        <p:spPr>
          <a:xfrm>
            <a:off x="1928188" y="1018815"/>
            <a:ext cx="2521572" cy="276999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pPr algn="ctr"/>
            <a:r>
              <a:rPr lang="pt-BR" sz="1200" b="1" spc="0" dirty="0">
                <a:latin typeface="Arial" panose="020B0604020202020204" pitchFamily="34" charset="0"/>
                <a:cs typeface="Arial" panose="020B0604020202020204" pitchFamily="34" charset="0"/>
              </a:rPr>
              <a:t>Sergio, gestor de TI</a:t>
            </a:r>
            <a:endParaRPr lang="pt-BR" sz="1200" dirty="0">
              <a:latin typeface="Nunito" pitchFamily="2" charset="0"/>
              <a:ea typeface="Verdana" panose="020B060403050404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BDB84CA-8CEC-2DF9-32B7-4573AAE808DA}"/>
              </a:ext>
            </a:extLst>
          </p:cNvPr>
          <p:cNvSpPr txBox="1"/>
          <p:nvPr/>
        </p:nvSpPr>
        <p:spPr>
          <a:xfrm>
            <a:off x="1853497" y="1177651"/>
            <a:ext cx="2845503" cy="1107996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pPr algn="ctr"/>
            <a:r>
              <a:rPr lang="pt-BR" sz="1400" b="1" i="1" spc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t-BR" sz="1400" b="1" i="1" spc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300" i="1" dirty="0">
                <a:latin typeface="Nunito" pitchFamily="2" charset="0"/>
                <a:ea typeface="Verdana" panose="020B0604030504040204" pitchFamily="34" charset="0"/>
              </a:rPr>
              <a:t>“Se a competência e a eficiência andam juntas, o sucesso é garantido”</a:t>
            </a:r>
          </a:p>
          <a:p>
            <a:pPr algn="ctr"/>
            <a:endParaRPr lang="pt-BR" sz="1300" dirty="0">
              <a:latin typeface="Nunito" pitchFamily="2" charset="0"/>
              <a:ea typeface="Verdana" panose="020B060403050404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E526FF-6172-B57B-D4D8-63BF89C91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 l="16140" r="16140"/>
          <a:stretch/>
        </p:blipFill>
        <p:spPr bwMode="auto">
          <a:xfrm>
            <a:off x="435316" y="921589"/>
            <a:ext cx="1418181" cy="1396140"/>
          </a:xfrm>
          <a:prstGeom prst="ellipse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E4DCE4A-1D59-9DD7-BF59-9C7D9994D2DE}"/>
              </a:ext>
            </a:extLst>
          </p:cNvPr>
          <p:cNvSpPr txBox="1"/>
          <p:nvPr/>
        </p:nvSpPr>
        <p:spPr>
          <a:xfrm>
            <a:off x="4975477" y="1324654"/>
            <a:ext cx="3835237" cy="1107996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“</a:t>
            </a:r>
            <a:r>
              <a:rPr lang="pt-BR" sz="1300" i="1" dirty="0">
                <a:latin typeface="Nunito" pitchFamily="2" charset="0"/>
                <a:ea typeface="Verdana" panose="020B0604030504040204" pitchFamily="34" charset="0"/>
              </a:rPr>
              <a:t>Liderança é ação, e não posição.”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i="1" dirty="0">
                <a:latin typeface="Nunito" pitchFamily="2" charset="0"/>
                <a:ea typeface="Verdana" panose="020B0604030504040204" pitchFamily="34" charset="0"/>
              </a:rPr>
              <a:t>“É resiliente e estratégico”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i="1" dirty="0">
                <a:latin typeface="Nunito" pitchFamily="2" charset="0"/>
                <a:ea typeface="Verdana" panose="020B0604030504040204" pitchFamily="34" charset="0"/>
              </a:rPr>
              <a:t>“A ideia de hoje, é a tecnologia de amanhã”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i="1" dirty="0">
                <a:latin typeface="Nunito" pitchFamily="2" charset="0"/>
                <a:ea typeface="Verdana" panose="020B0604030504040204" pitchFamily="34" charset="0"/>
              </a:rPr>
              <a:t>“Organização é o princípio de tudo”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300" dirty="0">
              <a:latin typeface="Nunito" pitchFamily="2" charset="0"/>
              <a:ea typeface="Verdana" panose="020B060403050404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3C4F2F3-7F1D-6AC0-B7C9-E6C791BBDB23}"/>
              </a:ext>
            </a:extLst>
          </p:cNvPr>
          <p:cNvSpPr txBox="1"/>
          <p:nvPr/>
        </p:nvSpPr>
        <p:spPr>
          <a:xfrm>
            <a:off x="359116" y="2975788"/>
            <a:ext cx="9521484" cy="1954381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i="1" dirty="0">
                <a:latin typeface="Nunito" pitchFamily="2" charset="0"/>
                <a:ea typeface="Verdana" panose="020B0604030504040204" pitchFamily="34" charset="0"/>
              </a:rPr>
              <a:t>Precisa monitorar números e gráficos de forma prática e efetiva</a:t>
            </a:r>
            <a:br>
              <a:rPr lang="pt-BR" sz="1200" i="1" dirty="0">
                <a:latin typeface="Nunito" pitchFamily="2" charset="0"/>
                <a:ea typeface="Verdana" panose="020B0604030504040204" pitchFamily="34" charset="0"/>
              </a:rPr>
            </a:br>
            <a:endParaRPr lang="pt-BR" sz="1200" i="1" dirty="0">
              <a:latin typeface="Nunito" pitchFamily="2" charset="0"/>
              <a:ea typeface="Verdan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i="1" dirty="0">
                <a:latin typeface="Nunito" pitchFamily="2" charset="0"/>
                <a:ea typeface="Verdana" panose="020B0604030504040204" pitchFamily="34" charset="0"/>
              </a:rPr>
              <a:t>Já teve problemas com monitoramento de hardwares no ambiente de trabalho</a:t>
            </a:r>
            <a:br>
              <a:rPr lang="pt-BR" sz="1200" i="1" dirty="0">
                <a:latin typeface="Nunito" pitchFamily="2" charset="0"/>
                <a:ea typeface="Verdana" panose="020B0604030504040204" pitchFamily="34" charset="0"/>
              </a:rPr>
            </a:br>
            <a:endParaRPr lang="pt-BR" sz="1200" i="1" dirty="0">
              <a:latin typeface="Nunito" pitchFamily="2" charset="0"/>
              <a:ea typeface="Verdan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i="1" dirty="0">
                <a:latin typeface="Nunito" pitchFamily="2" charset="0"/>
                <a:ea typeface="Verdana" panose="020B0604030504040204" pitchFamily="34" charset="0"/>
              </a:rPr>
              <a:t>Delegar uma equipe de profissionais de maneira lógica, profissional e com eficácia</a:t>
            </a:r>
            <a:br>
              <a:rPr lang="pt-BR" sz="1200" i="1" dirty="0">
                <a:latin typeface="Nunito" pitchFamily="2" charset="0"/>
                <a:ea typeface="Verdana" panose="020B0604030504040204" pitchFamily="34" charset="0"/>
              </a:rPr>
            </a:br>
            <a:endParaRPr lang="pt-BR" sz="1200" i="1" dirty="0">
              <a:latin typeface="Nunito" pitchFamily="2" charset="0"/>
              <a:ea typeface="Verdan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i="1" dirty="0">
                <a:latin typeface="Nunito" pitchFamily="2" charset="0"/>
                <a:ea typeface="Verdana" panose="020B0604030504040204" pitchFamily="34" charset="0"/>
              </a:rPr>
              <a:t>Falta de um software eficiente no mercado para auxiliar monitoramento de diversas máquinas </a:t>
            </a:r>
          </a:p>
          <a:p>
            <a:br>
              <a:rPr lang="pt-BR" sz="1200" i="1" dirty="0">
                <a:latin typeface="Nunito" pitchFamily="2" charset="0"/>
                <a:ea typeface="Verdana" panose="020B0604030504040204" pitchFamily="34" charset="0"/>
              </a:rPr>
            </a:br>
            <a:endParaRPr lang="pt-BR" sz="1200" i="1" dirty="0">
              <a:latin typeface="Nunito" pitchFamily="2" charset="0"/>
              <a:ea typeface="Verdana" panose="020B0604030504040204" pitchFamily="34" charset="0"/>
            </a:endParaRPr>
          </a:p>
          <a:p>
            <a:endParaRPr lang="pt-BR" sz="1300" dirty="0">
              <a:latin typeface="Nunito" pitchFamily="2" charset="0"/>
              <a:ea typeface="Verdana" panose="020B060403050404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4AD7A9F-2BE1-02F1-2679-EACDA8B9BC5E}"/>
              </a:ext>
            </a:extLst>
          </p:cNvPr>
          <p:cNvSpPr txBox="1"/>
          <p:nvPr/>
        </p:nvSpPr>
        <p:spPr>
          <a:xfrm>
            <a:off x="4899979" y="1030097"/>
            <a:ext cx="3500082" cy="276999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r>
              <a:rPr lang="pt-BR" sz="1200" b="1" spc="0" dirty="0">
                <a:latin typeface="Arial" panose="020B0604020202020204" pitchFamily="34" charset="0"/>
                <a:cs typeface="Arial" panose="020B0604020202020204" pitchFamily="34" charset="0"/>
              </a:rPr>
              <a:t> Palavras e frases que definem a persona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AFA16FB-AA02-2C49-85EE-3713037195D1}"/>
              </a:ext>
            </a:extLst>
          </p:cNvPr>
          <p:cNvSpPr txBox="1"/>
          <p:nvPr/>
        </p:nvSpPr>
        <p:spPr>
          <a:xfrm>
            <a:off x="435316" y="2449157"/>
            <a:ext cx="2700108" cy="307777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r>
              <a:rPr lang="pt-BR" sz="1400" b="1" i="1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Dores e necessidades</a:t>
            </a:r>
          </a:p>
        </p:txBody>
      </p:sp>
    </p:spTree>
    <p:extLst>
      <p:ext uri="{BB962C8B-B14F-4D97-AF65-F5344CB8AC3E}">
        <p14:creationId xmlns:p14="http://schemas.microsoft.com/office/powerpoint/2010/main" val="341079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AB0D736-5D88-B2C3-5B08-95D46338B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08543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79D7D1E-A036-41CF-0056-7C3BD8148423}"/>
              </a:ext>
            </a:extLst>
          </p:cNvPr>
          <p:cNvSpPr/>
          <p:nvPr/>
        </p:nvSpPr>
        <p:spPr>
          <a:xfrm>
            <a:off x="-3" y="0"/>
            <a:ext cx="9143999" cy="5143500"/>
          </a:xfrm>
          <a:prstGeom prst="rect">
            <a:avLst/>
          </a:prstGeom>
          <a:solidFill>
            <a:srgbClr val="000A3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CCFEB4-6B5A-490D-A6F3-42E602E5E60A}"/>
              </a:ext>
            </a:extLst>
          </p:cNvPr>
          <p:cNvSpPr txBox="1"/>
          <p:nvPr/>
        </p:nvSpPr>
        <p:spPr>
          <a:xfrm>
            <a:off x="2445519" y="395644"/>
            <a:ext cx="4698608" cy="39241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/>
            <a:endParaRPr lang="pt-BR" sz="2100">
              <a:solidFill>
                <a:srgbClr val="4DB0E6"/>
              </a:solidFill>
              <a:latin typeface="Montserrat Medium" panose="00000600000000000000" pitchFamily="2" charset="0"/>
            </a:endParaRPr>
          </a:p>
        </p:txBody>
      </p:sp>
      <p:sp>
        <p:nvSpPr>
          <p:cNvPr id="10" name="CaixaDeTexto 5">
            <a:extLst>
              <a:ext uri="{FF2B5EF4-FFF2-40B4-BE49-F238E27FC236}">
                <a16:creationId xmlns:a16="http://schemas.microsoft.com/office/drawing/2014/main" id="{12476903-D180-4590-B11F-287F6F871C9B}"/>
              </a:ext>
            </a:extLst>
          </p:cNvPr>
          <p:cNvSpPr txBox="1"/>
          <p:nvPr/>
        </p:nvSpPr>
        <p:spPr>
          <a:xfrm>
            <a:off x="1" y="2104134"/>
            <a:ext cx="9143999" cy="438582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b="1" dirty="0">
                <a:solidFill>
                  <a:srgbClr val="599AF0"/>
                </a:solidFill>
                <a:latin typeface="Rajdhani"/>
              </a:rPr>
              <a:t>Lista de Requisitos</a:t>
            </a:r>
          </a:p>
        </p:txBody>
      </p:sp>
    </p:spTree>
    <p:extLst>
      <p:ext uri="{BB962C8B-B14F-4D97-AF65-F5344CB8AC3E}">
        <p14:creationId xmlns:p14="http://schemas.microsoft.com/office/powerpoint/2010/main" val="7271160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>
            <a:spLocks noGrp="1"/>
          </p:cNvSpPr>
          <p:nvPr>
            <p:ph type="title"/>
          </p:nvPr>
        </p:nvSpPr>
        <p:spPr>
          <a:xfrm>
            <a:off x="610623" y="1797003"/>
            <a:ext cx="6102411" cy="10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  <a:buSzPts val="5200"/>
            </a:pPr>
            <a:r>
              <a:rPr lang="pt-BR" dirty="0">
                <a:solidFill>
                  <a:schemeClr val="tx1"/>
                </a:solidFill>
                <a:latin typeface="Rajdhani"/>
              </a:rPr>
              <a:t>Aplicações &amp; Métodos</a:t>
            </a:r>
          </a:p>
        </p:txBody>
      </p:sp>
      <p:sp>
        <p:nvSpPr>
          <p:cNvPr id="284" name="Google Shape;284;p36"/>
          <p:cNvSpPr txBox="1">
            <a:spLocks noGrp="1"/>
          </p:cNvSpPr>
          <p:nvPr>
            <p:ph type="title" idx="2"/>
          </p:nvPr>
        </p:nvSpPr>
        <p:spPr>
          <a:xfrm>
            <a:off x="646607" y="1099145"/>
            <a:ext cx="38589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>
                <a:solidFill>
                  <a:schemeClr val="tx1"/>
                </a:solidFill>
                <a:latin typeface="Rajdhani"/>
              </a:rPr>
              <a:t>04.</a:t>
            </a:r>
            <a:endParaRPr sz="5500" dirty="0">
              <a:solidFill>
                <a:schemeClr val="tx1"/>
              </a:solidFill>
              <a:latin typeface="Rajdhan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A71DDDE-BE2A-E53F-D936-CBD621C95507}"/>
              </a:ext>
            </a:extLst>
          </p:cNvPr>
          <p:cNvSpPr txBox="1"/>
          <p:nvPr/>
        </p:nvSpPr>
        <p:spPr>
          <a:xfrm>
            <a:off x="610623" y="2924978"/>
            <a:ext cx="3774470" cy="492443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r>
              <a:rPr lang="pt-BR" sz="1300" dirty="0">
                <a:latin typeface="Nunito" pitchFamily="2" charset="0"/>
                <a:ea typeface="Verdana" panose="020B0604030504040204" pitchFamily="34" charset="0"/>
              </a:rPr>
              <a:t>Demonstração das aplicações e análise da regra de negócios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F7983190-5C7B-D52F-104C-2B045FEAAB5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8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078" y="4356410"/>
            <a:ext cx="787090" cy="78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5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53E7BCE-87AF-B6B9-D3AA-F1C1EE442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3991"/>
            <a:ext cx="9144000" cy="371551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79D7D1E-A036-41CF-0056-7C3BD8148423}"/>
              </a:ext>
            </a:extLst>
          </p:cNvPr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000A3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CCFEB4-6B5A-490D-A6F3-42E602E5E60A}"/>
              </a:ext>
            </a:extLst>
          </p:cNvPr>
          <p:cNvSpPr txBox="1"/>
          <p:nvPr/>
        </p:nvSpPr>
        <p:spPr>
          <a:xfrm>
            <a:off x="2445519" y="395644"/>
            <a:ext cx="4698608" cy="39241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/>
            <a:endParaRPr lang="pt-BR" sz="2100">
              <a:solidFill>
                <a:srgbClr val="4DB0E6"/>
              </a:solidFill>
              <a:latin typeface="Montserrat Medium" panose="00000600000000000000" pitchFamily="2" charset="0"/>
            </a:endParaRPr>
          </a:p>
        </p:txBody>
      </p:sp>
      <p:sp>
        <p:nvSpPr>
          <p:cNvPr id="10" name="CaixaDeTexto 5">
            <a:extLst>
              <a:ext uri="{FF2B5EF4-FFF2-40B4-BE49-F238E27FC236}">
                <a16:creationId xmlns:a16="http://schemas.microsoft.com/office/drawing/2014/main" id="{12476903-D180-4590-B11F-287F6F871C9B}"/>
              </a:ext>
            </a:extLst>
          </p:cNvPr>
          <p:cNvSpPr txBox="1"/>
          <p:nvPr/>
        </p:nvSpPr>
        <p:spPr>
          <a:xfrm>
            <a:off x="-3" y="1763836"/>
            <a:ext cx="9143999" cy="807913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b="1" dirty="0">
                <a:solidFill>
                  <a:srgbClr val="599AF0"/>
                </a:solidFill>
                <a:latin typeface="Rajdhani"/>
              </a:rPr>
              <a:t>Demonstração:</a:t>
            </a:r>
          </a:p>
          <a:p>
            <a:pPr algn="ctr"/>
            <a:r>
              <a:rPr lang="pt-BR" sz="2400" b="1" dirty="0">
                <a:solidFill>
                  <a:srgbClr val="599AF0"/>
                </a:solidFill>
                <a:latin typeface="Rajdhani"/>
              </a:rPr>
              <a:t>Site Institucional</a:t>
            </a:r>
          </a:p>
        </p:txBody>
      </p:sp>
    </p:spTree>
    <p:extLst>
      <p:ext uri="{BB962C8B-B14F-4D97-AF65-F5344CB8AC3E}">
        <p14:creationId xmlns:p14="http://schemas.microsoft.com/office/powerpoint/2010/main" val="28185329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3;p36">
            <a:extLst>
              <a:ext uri="{FF2B5EF4-FFF2-40B4-BE49-F238E27FC236}">
                <a16:creationId xmlns:a16="http://schemas.microsoft.com/office/drawing/2014/main" id="{3FB0528E-72D0-F251-187B-22E822EA650D}"/>
              </a:ext>
            </a:extLst>
          </p:cNvPr>
          <p:cNvSpPr txBox="1">
            <a:spLocks/>
          </p:cNvSpPr>
          <p:nvPr/>
        </p:nvSpPr>
        <p:spPr>
          <a:xfrm>
            <a:off x="2341567" y="193288"/>
            <a:ext cx="4460865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50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>
              <a:lnSpc>
                <a:spcPct val="100000"/>
              </a:lnSpc>
              <a:buSzPts val="5200"/>
            </a:pPr>
            <a:endParaRPr lang="pt-BR" sz="3600" dirty="0">
              <a:solidFill>
                <a:schemeClr val="tx1"/>
              </a:solidFill>
              <a:latin typeface="Rajdhani"/>
            </a:endParaRPr>
          </a:p>
        </p:txBody>
      </p:sp>
      <p:sp>
        <p:nvSpPr>
          <p:cNvPr id="8" name="Google Shape;283;p36">
            <a:extLst>
              <a:ext uri="{FF2B5EF4-FFF2-40B4-BE49-F238E27FC236}">
                <a16:creationId xmlns:a16="http://schemas.microsoft.com/office/drawing/2014/main" id="{253075BB-655B-0FE1-DF9C-DF0A5C29B5B0}"/>
              </a:ext>
            </a:extLst>
          </p:cNvPr>
          <p:cNvSpPr txBox="1">
            <a:spLocks/>
          </p:cNvSpPr>
          <p:nvPr/>
        </p:nvSpPr>
        <p:spPr>
          <a:xfrm>
            <a:off x="2234885" y="-54253"/>
            <a:ext cx="4674230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50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algn="ctr">
              <a:lnSpc>
                <a:spcPct val="100000"/>
              </a:lnSpc>
              <a:buSzPts val="5200"/>
            </a:pPr>
            <a:r>
              <a:rPr lang="pt-BR" sz="2800" dirty="0">
                <a:solidFill>
                  <a:schemeClr val="tx1"/>
                </a:solidFill>
                <a:latin typeface="Rajdhani"/>
              </a:rPr>
              <a:t>Modelagem de Dados </a:t>
            </a:r>
          </a:p>
        </p:txBody>
      </p:sp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B30E824A-CD0A-DFD2-B786-A61DBF897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41" y="894744"/>
            <a:ext cx="5575518" cy="4055468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8372E070-8AAA-7FA3-7FC0-620B59588FF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8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078" y="4356410"/>
            <a:ext cx="787090" cy="78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3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Linux tem problema de segurança que pode afetar vários PCs e dispositivos  com Android 12; entenda - TudoCelular.com">
            <a:extLst>
              <a:ext uri="{FF2B5EF4-FFF2-40B4-BE49-F238E27FC236}">
                <a16:creationId xmlns:a16="http://schemas.microsoft.com/office/drawing/2014/main" id="{B6EF76C3-E739-DA6F-1B72-4E05E8F05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79D7D1E-A036-41CF-0056-7C3BD8148423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00A3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CCFEB4-6B5A-490D-A6F3-42E602E5E60A}"/>
              </a:ext>
            </a:extLst>
          </p:cNvPr>
          <p:cNvSpPr txBox="1"/>
          <p:nvPr/>
        </p:nvSpPr>
        <p:spPr>
          <a:xfrm>
            <a:off x="2445519" y="395644"/>
            <a:ext cx="4698608" cy="39241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/>
            <a:endParaRPr lang="pt-BR" sz="2100">
              <a:solidFill>
                <a:srgbClr val="4DB0E6"/>
              </a:solidFill>
              <a:latin typeface="Montserrat Medium" panose="00000600000000000000" pitchFamily="2" charset="0"/>
            </a:endParaRPr>
          </a:p>
        </p:txBody>
      </p:sp>
      <p:sp>
        <p:nvSpPr>
          <p:cNvPr id="10" name="CaixaDeTexto 5">
            <a:extLst>
              <a:ext uri="{FF2B5EF4-FFF2-40B4-BE49-F238E27FC236}">
                <a16:creationId xmlns:a16="http://schemas.microsoft.com/office/drawing/2014/main" id="{12476903-D180-4590-B11F-287F6F871C9B}"/>
              </a:ext>
            </a:extLst>
          </p:cNvPr>
          <p:cNvSpPr txBox="1"/>
          <p:nvPr/>
        </p:nvSpPr>
        <p:spPr>
          <a:xfrm>
            <a:off x="-3" y="1763836"/>
            <a:ext cx="9143999" cy="807913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b="1" dirty="0">
                <a:solidFill>
                  <a:srgbClr val="599AF0"/>
                </a:solidFill>
                <a:latin typeface="Rajdhani"/>
              </a:rPr>
              <a:t>Demonstração:</a:t>
            </a:r>
          </a:p>
          <a:p>
            <a:pPr algn="ctr"/>
            <a:r>
              <a:rPr lang="pt-BR" sz="2400" b="1" dirty="0">
                <a:solidFill>
                  <a:srgbClr val="599AF0"/>
                </a:solidFill>
                <a:latin typeface="Rajdhani"/>
              </a:rPr>
              <a:t>Aplicação Python/</a:t>
            </a:r>
            <a:r>
              <a:rPr lang="pt-BR" sz="2400" b="1" dirty="0" err="1">
                <a:solidFill>
                  <a:srgbClr val="599AF0"/>
                </a:solidFill>
                <a:latin typeface="Rajdhani"/>
              </a:rPr>
              <a:t>Client</a:t>
            </a:r>
            <a:r>
              <a:rPr lang="pt-BR" sz="2400" b="1" dirty="0">
                <a:solidFill>
                  <a:srgbClr val="599AF0"/>
                </a:solidFill>
                <a:latin typeface="Rajdhani"/>
              </a:rPr>
              <a:t> Linux</a:t>
            </a:r>
          </a:p>
        </p:txBody>
      </p:sp>
    </p:spTree>
    <p:extLst>
      <p:ext uri="{BB962C8B-B14F-4D97-AF65-F5344CB8AC3E}">
        <p14:creationId xmlns:p14="http://schemas.microsoft.com/office/powerpoint/2010/main" val="1004477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>
            <a:spLocks noGrp="1"/>
          </p:cNvSpPr>
          <p:nvPr>
            <p:ph type="title"/>
          </p:nvPr>
        </p:nvSpPr>
        <p:spPr>
          <a:xfrm>
            <a:off x="610623" y="1797003"/>
            <a:ext cx="6102411" cy="10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  <a:buSzPts val="5200"/>
            </a:pPr>
            <a:r>
              <a:rPr lang="pt-BR" dirty="0">
                <a:solidFill>
                  <a:schemeClr val="tx1"/>
                </a:solidFill>
                <a:latin typeface="Rajdhani"/>
              </a:rPr>
              <a:t>Help Desk (Slack)</a:t>
            </a:r>
          </a:p>
        </p:txBody>
      </p:sp>
      <p:sp>
        <p:nvSpPr>
          <p:cNvPr id="284" name="Google Shape;284;p36"/>
          <p:cNvSpPr txBox="1">
            <a:spLocks noGrp="1"/>
          </p:cNvSpPr>
          <p:nvPr>
            <p:ph type="title" idx="2"/>
          </p:nvPr>
        </p:nvSpPr>
        <p:spPr>
          <a:xfrm>
            <a:off x="646607" y="1099145"/>
            <a:ext cx="38589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>
                <a:solidFill>
                  <a:schemeClr val="tx1"/>
                </a:solidFill>
                <a:latin typeface="Rajdhani"/>
              </a:rPr>
              <a:t>05.</a:t>
            </a:r>
            <a:endParaRPr sz="5500" dirty="0">
              <a:solidFill>
                <a:schemeClr val="tx1"/>
              </a:solidFill>
              <a:latin typeface="Rajdhan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5A6C0B5-C6BF-CD54-964B-6DE2423D1747}"/>
              </a:ext>
            </a:extLst>
          </p:cNvPr>
          <p:cNvSpPr txBox="1"/>
          <p:nvPr/>
        </p:nvSpPr>
        <p:spPr>
          <a:xfrm>
            <a:off x="610623" y="2924978"/>
            <a:ext cx="3774470" cy="492443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r>
              <a:rPr lang="pt-BR" sz="1300" dirty="0">
                <a:latin typeface="Nunito" pitchFamily="2" charset="0"/>
                <a:ea typeface="Verdana" panose="020B0604030504040204" pitchFamily="34" charset="0"/>
              </a:rPr>
              <a:t>Ferramentas para gestão de incidentes e sua aplicação no contexto do negócio 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7ECDCA9-4360-EFCE-6C34-E949D6C5E9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8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078" y="4356410"/>
            <a:ext cx="787090" cy="78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2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>
            <a:spLocks noGrp="1"/>
          </p:cNvSpPr>
          <p:nvPr>
            <p:ph type="title"/>
          </p:nvPr>
        </p:nvSpPr>
        <p:spPr>
          <a:xfrm>
            <a:off x="610623" y="1797003"/>
            <a:ext cx="6102411" cy="10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  <a:buSzPts val="5200"/>
            </a:pPr>
            <a:r>
              <a:rPr lang="pt-BR" dirty="0">
                <a:solidFill>
                  <a:schemeClr val="tx1"/>
                </a:solidFill>
                <a:latin typeface="Rajdhani"/>
              </a:rPr>
              <a:t>Conclusão</a:t>
            </a:r>
          </a:p>
        </p:txBody>
      </p:sp>
      <p:sp>
        <p:nvSpPr>
          <p:cNvPr id="284" name="Google Shape;284;p36"/>
          <p:cNvSpPr txBox="1">
            <a:spLocks noGrp="1"/>
          </p:cNvSpPr>
          <p:nvPr>
            <p:ph type="title" idx="2"/>
          </p:nvPr>
        </p:nvSpPr>
        <p:spPr>
          <a:xfrm>
            <a:off x="646607" y="1099145"/>
            <a:ext cx="38589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>
                <a:solidFill>
                  <a:schemeClr val="tx1"/>
                </a:solidFill>
                <a:latin typeface="Rajdhani"/>
              </a:rPr>
              <a:t>06.</a:t>
            </a:r>
            <a:endParaRPr sz="5500" dirty="0">
              <a:solidFill>
                <a:schemeClr val="tx1"/>
              </a:solidFill>
              <a:latin typeface="Rajdhani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7D98E036-6FAD-3901-6676-1E82EF82430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8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078" y="4356410"/>
            <a:ext cx="787090" cy="78709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7A18623-B6DB-5652-06AB-35F8E8D18BB7}"/>
              </a:ext>
            </a:extLst>
          </p:cNvPr>
          <p:cNvSpPr txBox="1"/>
          <p:nvPr/>
        </p:nvSpPr>
        <p:spPr>
          <a:xfrm>
            <a:off x="646607" y="2924978"/>
            <a:ext cx="7211034" cy="1169551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r>
              <a:rPr lang="pt-BR" sz="1400" dirty="0">
                <a:latin typeface="Nunito" pitchFamily="2" charset="0"/>
                <a:ea typeface="Verdana" panose="020B0604030504040204" pitchFamily="34" charset="0"/>
              </a:rPr>
              <a:t>Com a modernização diária dos softwares e hardwares, as torres de controle ficam vulneráveis aos ataques virtuais</a:t>
            </a:r>
            <a:br>
              <a:rPr lang="pt-BR" sz="1400" dirty="0">
                <a:latin typeface="Nunito" pitchFamily="2" charset="0"/>
                <a:ea typeface="Verdana" panose="020B0604030504040204" pitchFamily="34" charset="0"/>
              </a:rPr>
            </a:br>
            <a:br>
              <a:rPr lang="pt-BR" sz="1400" dirty="0">
                <a:latin typeface="Nunito" pitchFamily="2" charset="0"/>
                <a:ea typeface="Verdana" panose="020B0604030504040204" pitchFamily="34" charset="0"/>
              </a:rPr>
            </a:br>
            <a:r>
              <a:rPr lang="pt-BR" sz="1400" dirty="0">
                <a:latin typeface="Nunito" pitchFamily="2" charset="0"/>
                <a:ea typeface="Verdana" panose="020B0604030504040204" pitchFamily="34" charset="0"/>
              </a:rPr>
              <a:t>O uso contínuo das máquinas com alta demanda de processamento gera a necessidade de manutenção recorrente, porém não previsível</a:t>
            </a:r>
          </a:p>
        </p:txBody>
      </p:sp>
    </p:spTree>
    <p:extLst>
      <p:ext uri="{BB962C8B-B14F-4D97-AF65-F5344CB8AC3E}">
        <p14:creationId xmlns:p14="http://schemas.microsoft.com/office/powerpoint/2010/main" val="212662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id="{C8D27411-E576-EC45-6506-D7AF1B74BFB2}"/>
              </a:ext>
            </a:extLst>
          </p:cNvPr>
          <p:cNvGrpSpPr/>
          <p:nvPr/>
        </p:nvGrpSpPr>
        <p:grpSpPr>
          <a:xfrm>
            <a:off x="6531155" y="832302"/>
            <a:ext cx="2122499" cy="2162358"/>
            <a:chOff x="6531155" y="832302"/>
            <a:chExt cx="2122499" cy="2162358"/>
          </a:xfrm>
        </p:grpSpPr>
        <p:sp>
          <p:nvSpPr>
            <p:cNvPr id="1775" name="Google Shape;1775;p26"/>
            <p:cNvSpPr txBox="1"/>
            <p:nvPr/>
          </p:nvSpPr>
          <p:spPr>
            <a:xfrm>
              <a:off x="6531155" y="2516160"/>
              <a:ext cx="2122499" cy="4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A39"/>
                  </a:solidFill>
                  <a:latin typeface="Rajdhani" panose="020B0604020202020204"/>
                  <a:ea typeface="Fira Sans Extra Condensed"/>
                  <a:cs typeface="Fira Sans Extra Condensed"/>
                  <a:sym typeface="Fira Sans Extra Condensed"/>
                </a:rPr>
                <a:t>Guilherme Dias</a:t>
              </a:r>
              <a:endParaRPr sz="1800" b="1" dirty="0">
                <a:solidFill>
                  <a:srgbClr val="000A39"/>
                </a:solidFill>
                <a:latin typeface="Rajdhani" panose="020B0604020202020204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pic>
          <p:nvPicPr>
            <p:cNvPr id="1778" name="Google Shape;1778;p26"/>
            <p:cNvPicPr preferRelativeResize="0"/>
            <p:nvPr/>
          </p:nvPicPr>
          <p:blipFill rotWithShape="1">
            <a:blip r:embed="rId3"/>
            <a:srcRect l="852" r="852"/>
            <a:stretch/>
          </p:blipFill>
          <p:spPr>
            <a:xfrm>
              <a:off x="6830673" y="832302"/>
              <a:ext cx="1523465" cy="1549870"/>
            </a:xfrm>
            <a:prstGeom prst="ellipse">
              <a:avLst/>
            </a:prstGeom>
            <a:noFill/>
            <a:ln w="28575" cap="flat" cmpd="sng">
              <a:solidFill>
                <a:srgbClr val="000A39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F7105612-E09B-447A-2403-4129B8C9299A}"/>
              </a:ext>
            </a:extLst>
          </p:cNvPr>
          <p:cNvGrpSpPr/>
          <p:nvPr/>
        </p:nvGrpSpPr>
        <p:grpSpPr>
          <a:xfrm>
            <a:off x="6653512" y="3011552"/>
            <a:ext cx="1989300" cy="2103810"/>
            <a:chOff x="6653512" y="3011552"/>
            <a:chExt cx="1989300" cy="2103810"/>
          </a:xfrm>
        </p:grpSpPr>
        <p:sp>
          <p:nvSpPr>
            <p:cNvPr id="5" name="Google Shape;1775;p26">
              <a:extLst>
                <a:ext uri="{FF2B5EF4-FFF2-40B4-BE49-F238E27FC236}">
                  <a16:creationId xmlns:a16="http://schemas.microsoft.com/office/drawing/2014/main" id="{B1575C16-1E1F-A5FE-299C-8F06AE765E94}"/>
                </a:ext>
              </a:extLst>
            </p:cNvPr>
            <p:cNvSpPr txBox="1"/>
            <p:nvPr/>
          </p:nvSpPr>
          <p:spPr>
            <a:xfrm>
              <a:off x="6653512" y="4636862"/>
              <a:ext cx="1989300" cy="4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rgbClr val="000A39"/>
                  </a:solidFill>
                  <a:latin typeface="Rajdhani" panose="020B0604020202020204"/>
                  <a:ea typeface="Fira Sans Extra Condensed"/>
                  <a:cs typeface="Fira Sans Extra Condensed"/>
                  <a:sym typeface="Fira Sans Extra Condensed"/>
                </a:rPr>
                <a:t>Leonardo Bianchi</a:t>
              </a:r>
              <a:endParaRPr sz="1800" b="1" dirty="0">
                <a:solidFill>
                  <a:srgbClr val="000A39"/>
                </a:solidFill>
                <a:latin typeface="Rajdhani" panose="020B0604020202020204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pic>
          <p:nvPicPr>
            <p:cNvPr id="6" name="Google Shape;1778;p26">
              <a:extLst>
                <a:ext uri="{FF2B5EF4-FFF2-40B4-BE49-F238E27FC236}">
                  <a16:creationId xmlns:a16="http://schemas.microsoft.com/office/drawing/2014/main" id="{987C2DBE-4377-297F-0B76-B322FADF85E1}"/>
                </a:ext>
              </a:extLst>
            </p:cNvPr>
            <p:cNvPicPr preferRelativeResize="0"/>
            <p:nvPr/>
          </p:nvPicPr>
          <p:blipFill rotWithShape="1">
            <a:blip r:embed="rId4"/>
            <a:srcRect l="852" r="852"/>
            <a:stretch/>
          </p:blipFill>
          <p:spPr>
            <a:xfrm>
              <a:off x="6886430" y="3011552"/>
              <a:ext cx="1523465" cy="1549870"/>
            </a:xfrm>
            <a:prstGeom prst="ellipse">
              <a:avLst/>
            </a:prstGeom>
            <a:noFill/>
            <a:ln w="28575" cap="flat" cmpd="sng">
              <a:solidFill>
                <a:srgbClr val="000A39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44C41581-4EF2-0551-2AC5-63EB63DB422C}"/>
              </a:ext>
            </a:extLst>
          </p:cNvPr>
          <p:cNvGrpSpPr/>
          <p:nvPr/>
        </p:nvGrpSpPr>
        <p:grpSpPr>
          <a:xfrm>
            <a:off x="3447219" y="921285"/>
            <a:ext cx="2453318" cy="2090267"/>
            <a:chOff x="3447219" y="907742"/>
            <a:chExt cx="2453318" cy="2090267"/>
          </a:xfrm>
        </p:grpSpPr>
        <p:sp>
          <p:nvSpPr>
            <p:cNvPr id="10" name="Google Shape;1775;p26">
              <a:extLst>
                <a:ext uri="{FF2B5EF4-FFF2-40B4-BE49-F238E27FC236}">
                  <a16:creationId xmlns:a16="http://schemas.microsoft.com/office/drawing/2014/main" id="{5D1C5E79-E303-9F5D-77EC-39DE6CAED4F7}"/>
                </a:ext>
              </a:extLst>
            </p:cNvPr>
            <p:cNvSpPr txBox="1"/>
            <p:nvPr/>
          </p:nvSpPr>
          <p:spPr>
            <a:xfrm>
              <a:off x="3447219" y="2519509"/>
              <a:ext cx="2453318" cy="4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rgbClr val="000A39"/>
                  </a:solidFill>
                  <a:latin typeface="Rajdhani" panose="020B0604020202020204"/>
                  <a:ea typeface="Fira Sans Extra Condensed"/>
                  <a:cs typeface="Fira Sans Extra Condensed"/>
                  <a:sym typeface="Fira Sans Extra Condensed"/>
                </a:rPr>
                <a:t>Gabriel </a:t>
              </a:r>
              <a:r>
                <a:rPr lang="pt-BR" sz="1800" b="1" dirty="0" err="1">
                  <a:solidFill>
                    <a:srgbClr val="000A39"/>
                  </a:solidFill>
                  <a:latin typeface="Rajdhani" panose="020B0604020202020204"/>
                  <a:ea typeface="Fira Sans Extra Condensed"/>
                  <a:cs typeface="Fira Sans Extra Condensed"/>
                  <a:sym typeface="Fira Sans Extra Condensed"/>
                </a:rPr>
                <a:t>Vannucchi</a:t>
              </a:r>
              <a:endParaRPr sz="1800" b="1" dirty="0">
                <a:solidFill>
                  <a:srgbClr val="000A39"/>
                </a:solidFill>
                <a:latin typeface="Rajdhani" panose="020B0604020202020204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pic>
          <p:nvPicPr>
            <p:cNvPr id="11" name="Google Shape;1778;p26">
              <a:extLst>
                <a:ext uri="{FF2B5EF4-FFF2-40B4-BE49-F238E27FC236}">
                  <a16:creationId xmlns:a16="http://schemas.microsoft.com/office/drawing/2014/main" id="{D2E39C8B-7267-3B40-9F02-A8F229B9D523}"/>
                </a:ext>
              </a:extLst>
            </p:cNvPr>
            <p:cNvPicPr preferRelativeResize="0"/>
            <p:nvPr/>
          </p:nvPicPr>
          <p:blipFill rotWithShape="1">
            <a:blip r:embed="rId5"/>
            <a:srcRect l="852" r="852"/>
            <a:stretch/>
          </p:blipFill>
          <p:spPr>
            <a:xfrm>
              <a:off x="3912771" y="907742"/>
              <a:ext cx="1523465" cy="1549870"/>
            </a:xfrm>
            <a:prstGeom prst="ellipse">
              <a:avLst/>
            </a:prstGeom>
            <a:noFill/>
            <a:ln w="28575" cap="flat" cmpd="sng">
              <a:solidFill>
                <a:srgbClr val="000A39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B2C105FC-ABFA-4B62-2C74-B9AD37FE008D}"/>
              </a:ext>
            </a:extLst>
          </p:cNvPr>
          <p:cNvGrpSpPr/>
          <p:nvPr/>
        </p:nvGrpSpPr>
        <p:grpSpPr>
          <a:xfrm>
            <a:off x="3735610" y="3086992"/>
            <a:ext cx="1989300" cy="2028370"/>
            <a:chOff x="3735610" y="3086992"/>
            <a:chExt cx="1989300" cy="2028370"/>
          </a:xfrm>
        </p:grpSpPr>
        <p:pic>
          <p:nvPicPr>
            <p:cNvPr id="12" name="Google Shape;1778;p26">
              <a:extLst>
                <a:ext uri="{FF2B5EF4-FFF2-40B4-BE49-F238E27FC236}">
                  <a16:creationId xmlns:a16="http://schemas.microsoft.com/office/drawing/2014/main" id="{D7916D12-30BA-13FF-117E-FC692A4F841E}"/>
                </a:ext>
              </a:extLst>
            </p:cNvPr>
            <p:cNvPicPr preferRelativeResize="0"/>
            <p:nvPr/>
          </p:nvPicPr>
          <p:blipFill rotWithShape="1">
            <a:blip r:embed="rId6"/>
            <a:srcRect l="852" r="852"/>
            <a:stretch/>
          </p:blipFill>
          <p:spPr>
            <a:xfrm>
              <a:off x="3968528" y="3086992"/>
              <a:ext cx="1523465" cy="1549870"/>
            </a:xfrm>
            <a:prstGeom prst="ellipse">
              <a:avLst/>
            </a:prstGeom>
            <a:noFill/>
            <a:ln w="28575" cap="flat" cmpd="sng">
              <a:solidFill>
                <a:srgbClr val="000A39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3" name="Google Shape;1775;p26">
              <a:extLst>
                <a:ext uri="{FF2B5EF4-FFF2-40B4-BE49-F238E27FC236}">
                  <a16:creationId xmlns:a16="http://schemas.microsoft.com/office/drawing/2014/main" id="{EC1F088E-2646-2B78-E314-E0E16E78C7B7}"/>
                </a:ext>
              </a:extLst>
            </p:cNvPr>
            <p:cNvSpPr txBox="1"/>
            <p:nvPr/>
          </p:nvSpPr>
          <p:spPr>
            <a:xfrm>
              <a:off x="3735610" y="4636862"/>
              <a:ext cx="1989300" cy="4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A39"/>
                  </a:solidFill>
                  <a:latin typeface="Rajdhani" panose="020B0604020202020204"/>
                  <a:ea typeface="Fira Sans Extra Condensed"/>
                  <a:cs typeface="Fira Sans Extra Condensed"/>
                  <a:sym typeface="Fira Sans Extra Condensed"/>
                </a:rPr>
                <a:t>Kelvin Gomes</a:t>
              </a:r>
              <a:endParaRPr sz="1800" b="1" dirty="0">
                <a:solidFill>
                  <a:srgbClr val="000A39"/>
                </a:solidFill>
                <a:latin typeface="Rajdhani" panose="020B0604020202020204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9EBA0CF6-F12A-AF12-B9F7-F16BD677BE46}"/>
              </a:ext>
            </a:extLst>
          </p:cNvPr>
          <p:cNvGrpSpPr/>
          <p:nvPr/>
        </p:nvGrpSpPr>
        <p:grpSpPr>
          <a:xfrm>
            <a:off x="761951" y="845845"/>
            <a:ext cx="1989300" cy="2162358"/>
            <a:chOff x="761951" y="832302"/>
            <a:chExt cx="1989300" cy="2162358"/>
          </a:xfrm>
        </p:grpSpPr>
        <p:sp>
          <p:nvSpPr>
            <p:cNvPr id="14" name="Google Shape;1775;p26">
              <a:extLst>
                <a:ext uri="{FF2B5EF4-FFF2-40B4-BE49-F238E27FC236}">
                  <a16:creationId xmlns:a16="http://schemas.microsoft.com/office/drawing/2014/main" id="{C6CD0B26-C2FC-8F05-6E90-2C375A04FCA6}"/>
                </a:ext>
              </a:extLst>
            </p:cNvPr>
            <p:cNvSpPr txBox="1"/>
            <p:nvPr/>
          </p:nvSpPr>
          <p:spPr>
            <a:xfrm>
              <a:off x="761951" y="2516160"/>
              <a:ext cx="1989300" cy="4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rgbClr val="000A39"/>
                  </a:solidFill>
                  <a:latin typeface="Rajdhani" panose="020B0604020202020204"/>
                  <a:ea typeface="Fira Sans Extra Condensed"/>
                  <a:cs typeface="Fira Sans Extra Condensed"/>
                  <a:sym typeface="Fira Sans Extra Condensed"/>
                </a:rPr>
                <a:t>Cauã </a:t>
              </a:r>
              <a:r>
                <a:rPr lang="pt-BR" sz="1800" b="1" dirty="0" err="1">
                  <a:solidFill>
                    <a:srgbClr val="000A39"/>
                  </a:solidFill>
                  <a:latin typeface="Rajdhani" panose="020B0604020202020204"/>
                  <a:ea typeface="Fira Sans Extra Condensed"/>
                  <a:cs typeface="Fira Sans Extra Condensed"/>
                  <a:sym typeface="Fira Sans Extra Condensed"/>
                </a:rPr>
                <a:t>Ciconelli</a:t>
              </a:r>
              <a:endParaRPr lang="pt-BR" sz="1800" b="1" dirty="0">
                <a:solidFill>
                  <a:srgbClr val="000A39"/>
                </a:solidFill>
                <a:latin typeface="Rajdhani" panose="020B0604020202020204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pic>
          <p:nvPicPr>
            <p:cNvPr id="15" name="Google Shape;1778;p26">
              <a:extLst>
                <a:ext uri="{FF2B5EF4-FFF2-40B4-BE49-F238E27FC236}">
                  <a16:creationId xmlns:a16="http://schemas.microsoft.com/office/drawing/2014/main" id="{63FEA15F-143B-E31D-3D7E-27B46ED6E0ED}"/>
                </a:ext>
              </a:extLst>
            </p:cNvPr>
            <p:cNvPicPr preferRelativeResize="0"/>
            <p:nvPr/>
          </p:nvPicPr>
          <p:blipFill rotWithShape="1">
            <a:blip r:embed="rId7"/>
            <a:srcRect l="852" r="852"/>
            <a:stretch/>
          </p:blipFill>
          <p:spPr>
            <a:xfrm>
              <a:off x="994869" y="832302"/>
              <a:ext cx="1523465" cy="1549870"/>
            </a:xfrm>
            <a:prstGeom prst="ellipse">
              <a:avLst/>
            </a:prstGeom>
            <a:noFill/>
            <a:ln w="28575" cap="flat" cmpd="sng">
              <a:solidFill>
                <a:srgbClr val="000A39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F1604D2E-F65D-0D5C-BD7D-0EE45A00F3C7}"/>
              </a:ext>
            </a:extLst>
          </p:cNvPr>
          <p:cNvGrpSpPr/>
          <p:nvPr/>
        </p:nvGrpSpPr>
        <p:grpSpPr>
          <a:xfrm>
            <a:off x="817708" y="3025095"/>
            <a:ext cx="1989300" cy="2028370"/>
            <a:chOff x="817708" y="3011552"/>
            <a:chExt cx="1989300" cy="2028370"/>
          </a:xfrm>
        </p:grpSpPr>
        <p:pic>
          <p:nvPicPr>
            <p:cNvPr id="16" name="Google Shape;1778;p26">
              <a:extLst>
                <a:ext uri="{FF2B5EF4-FFF2-40B4-BE49-F238E27FC236}">
                  <a16:creationId xmlns:a16="http://schemas.microsoft.com/office/drawing/2014/main" id="{33BC8847-7F78-F644-1CB3-463DC8DF50BB}"/>
                </a:ext>
              </a:extLst>
            </p:cNvPr>
            <p:cNvPicPr preferRelativeResize="0"/>
            <p:nvPr/>
          </p:nvPicPr>
          <p:blipFill rotWithShape="1">
            <a:blip r:embed="rId8"/>
            <a:srcRect l="852" r="852"/>
            <a:stretch/>
          </p:blipFill>
          <p:spPr>
            <a:xfrm>
              <a:off x="1050626" y="3011552"/>
              <a:ext cx="1523465" cy="1549870"/>
            </a:xfrm>
            <a:prstGeom prst="ellipse">
              <a:avLst/>
            </a:prstGeom>
            <a:noFill/>
            <a:ln w="28575" cap="flat" cmpd="sng">
              <a:solidFill>
                <a:srgbClr val="000A39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7" name="Google Shape;1775;p26">
              <a:extLst>
                <a:ext uri="{FF2B5EF4-FFF2-40B4-BE49-F238E27FC236}">
                  <a16:creationId xmlns:a16="http://schemas.microsoft.com/office/drawing/2014/main" id="{9E3B64DE-012A-00E1-3CFB-48A43CE23B3A}"/>
                </a:ext>
              </a:extLst>
            </p:cNvPr>
            <p:cNvSpPr txBox="1"/>
            <p:nvPr/>
          </p:nvSpPr>
          <p:spPr>
            <a:xfrm>
              <a:off x="817708" y="4561422"/>
              <a:ext cx="1989300" cy="4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A39"/>
                  </a:solidFill>
                  <a:latin typeface="Rajdhani" panose="020B0604020202020204"/>
                  <a:ea typeface="Fira Sans Extra Condensed"/>
                  <a:cs typeface="Fira Sans Extra Condensed"/>
                  <a:sym typeface="Fira Sans Extra Condensed"/>
                </a:rPr>
                <a:t>Gustavo Antonio</a:t>
              </a:r>
              <a:endParaRPr sz="1800" b="1" dirty="0">
                <a:solidFill>
                  <a:srgbClr val="000A39"/>
                </a:solidFill>
                <a:latin typeface="Rajdhani" panose="020B0604020202020204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5" name="Google Shape;207;p32">
            <a:extLst>
              <a:ext uri="{FF2B5EF4-FFF2-40B4-BE49-F238E27FC236}">
                <a16:creationId xmlns:a16="http://schemas.microsoft.com/office/drawing/2014/main" id="{FD2FCC4F-C76B-97FE-A8E9-4C547E7E1A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145795"/>
            <a:ext cx="77175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800" b="1" kern="0" dirty="0">
                <a:solidFill>
                  <a:srgbClr val="000A39"/>
                </a:solidFill>
                <a:latin typeface="Rajdhani" panose="020B0604020202020204"/>
              </a:rPr>
              <a:t>Membros Da Equipe</a:t>
            </a:r>
            <a:endParaRPr sz="2800" b="1" dirty="0">
              <a:solidFill>
                <a:srgbClr val="000A39"/>
              </a:solidFill>
              <a:latin typeface="Rajdhani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59"/>
          <p:cNvSpPr txBox="1">
            <a:spLocks noGrp="1"/>
          </p:cNvSpPr>
          <p:nvPr>
            <p:ph type="title"/>
          </p:nvPr>
        </p:nvSpPr>
        <p:spPr>
          <a:xfrm>
            <a:off x="713250" y="581858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rgbClr val="000A39"/>
                </a:solidFill>
                <a:latin typeface="Tw Cen MT" panose="020B0602020104020603" pitchFamily="34" charset="0"/>
              </a:rPr>
              <a:t>Obrigado!</a:t>
            </a:r>
            <a:endParaRPr sz="4500" dirty="0">
              <a:solidFill>
                <a:srgbClr val="000A39"/>
              </a:solidFill>
              <a:latin typeface="Tw Cen MT" panose="020B0602020104020603" pitchFamily="34" charset="0"/>
            </a:endParaRPr>
          </a:p>
        </p:txBody>
      </p:sp>
      <p:sp>
        <p:nvSpPr>
          <p:cNvPr id="1022" name="Google Shape;1022;p59"/>
          <p:cNvSpPr txBox="1">
            <a:spLocks noGrp="1"/>
          </p:cNvSpPr>
          <p:nvPr>
            <p:ph type="subTitle" idx="1"/>
          </p:nvPr>
        </p:nvSpPr>
        <p:spPr>
          <a:xfrm>
            <a:off x="713250" y="1862141"/>
            <a:ext cx="7717500" cy="12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000A39"/>
                </a:solidFill>
              </a:rPr>
              <a:t>Agradecemos a compreensão e dedicação por nos ouvirem e principalmente, nos dar espaço para expor nossas ideias e projetos. Muito Obrigado!</a:t>
            </a:r>
            <a:endParaRPr sz="2000" dirty="0">
              <a:solidFill>
                <a:srgbClr val="000A39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C0F3565-11C7-4CBC-9F9E-A8A56BB40420}"/>
              </a:ext>
            </a:extLst>
          </p:cNvPr>
          <p:cNvSpPr/>
          <p:nvPr/>
        </p:nvSpPr>
        <p:spPr>
          <a:xfrm>
            <a:off x="1558602" y="3374689"/>
            <a:ext cx="5933579" cy="1305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kern="0" dirty="0">
                <a:solidFill>
                  <a:srgbClr val="000A39"/>
                </a:solidFill>
                <a:latin typeface="Rajdhani" panose="020B0604020202020204"/>
              </a:rPr>
              <a:t>Agenda da Apresentação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Rajdhani" panose="020B0604020202020204"/>
            </a:endParaRPr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2"/>
          </p:nvPr>
        </p:nvSpPr>
        <p:spPr>
          <a:xfrm>
            <a:off x="737950" y="1367049"/>
            <a:ext cx="2487300" cy="7039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b="1" dirty="0">
                <a:solidFill>
                  <a:srgbClr val="000A39"/>
                </a:solidFill>
                <a:latin typeface="Rajdhani" panose="020B0604020202020204"/>
              </a:rPr>
            </a:br>
            <a:br>
              <a:rPr lang="en" b="1" dirty="0">
                <a:solidFill>
                  <a:srgbClr val="000A39"/>
                </a:solidFill>
                <a:latin typeface="Rajdhani" panose="020B0604020202020204"/>
              </a:rPr>
            </a:br>
            <a:br>
              <a:rPr lang="en" b="1" dirty="0">
                <a:solidFill>
                  <a:srgbClr val="000A39"/>
                </a:solidFill>
                <a:latin typeface="Rajdhani" panose="020B0604020202020204"/>
              </a:rPr>
            </a:br>
            <a:br>
              <a:rPr lang="en" b="1" dirty="0">
                <a:solidFill>
                  <a:srgbClr val="000A39"/>
                </a:solidFill>
                <a:latin typeface="Rajdhani" panose="020B0604020202020204"/>
              </a:rPr>
            </a:br>
            <a:r>
              <a:rPr lang="en" b="1" dirty="0">
                <a:solidFill>
                  <a:srgbClr val="000A39"/>
                </a:solidFill>
                <a:latin typeface="Rajdhani" panose="020B0604020202020204"/>
              </a:rPr>
              <a:t>01</a:t>
            </a:r>
            <a:endParaRPr b="1" dirty="0">
              <a:solidFill>
                <a:srgbClr val="000A39"/>
              </a:solidFill>
              <a:latin typeface="Rajdhani" panose="020B0604020202020204"/>
            </a:endParaRPr>
          </a:p>
        </p:txBody>
      </p:sp>
      <p:sp>
        <p:nvSpPr>
          <p:cNvPr id="209" name="Google Shape;209;p32"/>
          <p:cNvSpPr txBox="1">
            <a:spLocks noGrp="1"/>
          </p:cNvSpPr>
          <p:nvPr>
            <p:ph type="title" idx="3"/>
          </p:nvPr>
        </p:nvSpPr>
        <p:spPr>
          <a:xfrm>
            <a:off x="737938" y="19834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106EEA"/>
                </a:solidFill>
              </a:rPr>
              <a:t>Quem Somos?</a:t>
            </a:r>
            <a:endParaRPr dirty="0">
              <a:solidFill>
                <a:srgbClr val="106EEA"/>
              </a:solidFill>
            </a:endParaRPr>
          </a:p>
        </p:txBody>
      </p:sp>
      <p:sp>
        <p:nvSpPr>
          <p:cNvPr id="211" name="Google Shape;211;p32"/>
          <p:cNvSpPr txBox="1">
            <a:spLocks noGrp="1"/>
          </p:cNvSpPr>
          <p:nvPr>
            <p:ph type="title" idx="4"/>
          </p:nvPr>
        </p:nvSpPr>
        <p:spPr>
          <a:xfrm>
            <a:off x="713225" y="2963743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 dirty="0">
                <a:solidFill>
                  <a:srgbClr val="000A39"/>
                </a:solidFill>
                <a:latin typeface="Rajdhani" panose="020B0604020202020204"/>
              </a:rPr>
              <a:t>04</a:t>
            </a:r>
            <a:endParaRPr b="1" dirty="0">
              <a:solidFill>
                <a:srgbClr val="000A39"/>
              </a:solidFill>
              <a:latin typeface="Rajdhani" panose="020B0604020202020204"/>
            </a:endParaRPr>
          </a:p>
        </p:txBody>
      </p:sp>
      <p:sp>
        <p:nvSpPr>
          <p:cNvPr id="212" name="Google Shape;212;p32"/>
          <p:cNvSpPr txBox="1">
            <a:spLocks noGrp="1"/>
          </p:cNvSpPr>
          <p:nvPr>
            <p:ph type="title" idx="5"/>
          </p:nvPr>
        </p:nvSpPr>
        <p:spPr>
          <a:xfrm>
            <a:off x="737938" y="3703625"/>
            <a:ext cx="259038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06EEA"/>
                </a:solidFill>
              </a:rPr>
              <a:t>Aplicações &amp; </a:t>
            </a:r>
            <a:r>
              <a:rPr lang="pt-BR" dirty="0">
                <a:solidFill>
                  <a:srgbClr val="106EEA"/>
                </a:solidFill>
              </a:rPr>
              <a:t>Métodos</a:t>
            </a:r>
            <a:endParaRPr dirty="0">
              <a:solidFill>
                <a:srgbClr val="106EEA"/>
              </a:solidFill>
            </a:endParaRPr>
          </a:p>
        </p:txBody>
      </p:sp>
      <p:sp>
        <p:nvSpPr>
          <p:cNvPr id="213" name="Google Shape;213;p32"/>
          <p:cNvSpPr txBox="1">
            <a:spLocks noGrp="1"/>
          </p:cNvSpPr>
          <p:nvPr>
            <p:ph type="subTitle" idx="6"/>
          </p:nvPr>
        </p:nvSpPr>
        <p:spPr>
          <a:xfrm>
            <a:off x="737938" y="40703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Aplicações Desenvolvidas, Modelo de Dados &amp; </a:t>
            </a:r>
            <a:r>
              <a:rPr lang="pt-BR" dirty="0" err="1"/>
              <a:t>Client</a:t>
            </a:r>
            <a:r>
              <a:rPr lang="pt-BR" dirty="0"/>
              <a:t> Linux </a:t>
            </a:r>
            <a:endParaRPr dirty="0"/>
          </a:p>
        </p:txBody>
      </p:sp>
      <p:sp>
        <p:nvSpPr>
          <p:cNvPr id="214" name="Google Shape;214;p32"/>
          <p:cNvSpPr txBox="1">
            <a:spLocks noGrp="1"/>
          </p:cNvSpPr>
          <p:nvPr>
            <p:ph type="title" idx="7"/>
          </p:nvPr>
        </p:nvSpPr>
        <p:spPr>
          <a:xfrm>
            <a:off x="3328350" y="1253213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A39"/>
                </a:solidFill>
                <a:latin typeface="Rajdhani" panose="020B0604020202020204"/>
              </a:rPr>
              <a:t>02</a:t>
            </a:r>
            <a:endParaRPr b="1" dirty="0">
              <a:solidFill>
                <a:srgbClr val="000A39"/>
              </a:solidFill>
              <a:latin typeface="Rajdhani" panose="020B0604020202020204"/>
            </a:endParaRPr>
          </a:p>
        </p:txBody>
      </p:sp>
      <p:sp>
        <p:nvSpPr>
          <p:cNvPr id="215" name="Google Shape;215;p32"/>
          <p:cNvSpPr txBox="1">
            <a:spLocks noGrp="1"/>
          </p:cNvSpPr>
          <p:nvPr>
            <p:ph type="title" idx="8"/>
          </p:nvPr>
        </p:nvSpPr>
        <p:spPr>
          <a:xfrm>
            <a:off x="3328338" y="19834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106EEA"/>
                </a:solidFill>
              </a:rPr>
              <a:t>Problema &amp; Solução</a:t>
            </a:r>
          </a:p>
        </p:txBody>
      </p:sp>
      <p:sp>
        <p:nvSpPr>
          <p:cNvPr id="216" name="Google Shape;216;p32"/>
          <p:cNvSpPr txBox="1">
            <a:spLocks noGrp="1"/>
          </p:cNvSpPr>
          <p:nvPr>
            <p:ph type="subTitle" idx="9"/>
          </p:nvPr>
        </p:nvSpPr>
        <p:spPr>
          <a:xfrm>
            <a:off x="3609856" y="2355516"/>
            <a:ext cx="192115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Contexto / Desafio / Problema</a:t>
            </a:r>
          </a:p>
        </p:txBody>
      </p:sp>
      <p:sp>
        <p:nvSpPr>
          <p:cNvPr id="217" name="Google Shape;217;p32"/>
          <p:cNvSpPr txBox="1">
            <a:spLocks noGrp="1"/>
          </p:cNvSpPr>
          <p:nvPr>
            <p:ph type="title" idx="13"/>
          </p:nvPr>
        </p:nvSpPr>
        <p:spPr>
          <a:xfrm>
            <a:off x="3328350" y="2999658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A39"/>
                </a:solidFill>
                <a:latin typeface="Rajdhani" panose="020B0604020202020204"/>
              </a:rPr>
              <a:t>05</a:t>
            </a:r>
            <a:endParaRPr b="1" dirty="0">
              <a:solidFill>
                <a:srgbClr val="000A39"/>
              </a:solidFill>
              <a:latin typeface="Rajdhani" panose="020B0604020202020204"/>
            </a:endParaRPr>
          </a:p>
        </p:txBody>
      </p:sp>
      <p:sp>
        <p:nvSpPr>
          <p:cNvPr id="218" name="Google Shape;218;p32"/>
          <p:cNvSpPr txBox="1">
            <a:spLocks noGrp="1"/>
          </p:cNvSpPr>
          <p:nvPr>
            <p:ph type="title" idx="14"/>
          </p:nvPr>
        </p:nvSpPr>
        <p:spPr>
          <a:xfrm>
            <a:off x="3328338" y="3703625"/>
            <a:ext cx="259038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106EEA"/>
                </a:solidFill>
              </a:rPr>
              <a:t>Help Desk (Slack)</a:t>
            </a:r>
            <a:endParaRPr dirty="0">
              <a:solidFill>
                <a:srgbClr val="106EEA"/>
              </a:solidFill>
            </a:endParaRPr>
          </a:p>
        </p:txBody>
      </p:sp>
      <p:sp>
        <p:nvSpPr>
          <p:cNvPr id="219" name="Google Shape;219;p32"/>
          <p:cNvSpPr txBox="1">
            <a:spLocks noGrp="1"/>
          </p:cNvSpPr>
          <p:nvPr>
            <p:ph type="subTitle" idx="15"/>
          </p:nvPr>
        </p:nvSpPr>
        <p:spPr>
          <a:xfrm>
            <a:off x="3328338" y="40703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Ferramentas utilizadas para o Service Desk</a:t>
            </a:r>
            <a:endParaRPr dirty="0"/>
          </a:p>
        </p:txBody>
      </p:sp>
      <p:sp>
        <p:nvSpPr>
          <p:cNvPr id="220" name="Google Shape;220;p32"/>
          <p:cNvSpPr txBox="1">
            <a:spLocks noGrp="1"/>
          </p:cNvSpPr>
          <p:nvPr>
            <p:ph type="title" idx="16"/>
          </p:nvPr>
        </p:nvSpPr>
        <p:spPr>
          <a:xfrm>
            <a:off x="5918750" y="1253213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 dirty="0">
                <a:solidFill>
                  <a:srgbClr val="000A39"/>
                </a:solidFill>
                <a:latin typeface="Rajdhani" panose="020B0604020202020204"/>
              </a:rPr>
              <a:t>03</a:t>
            </a:r>
            <a:endParaRPr b="1" dirty="0">
              <a:solidFill>
                <a:srgbClr val="000A39"/>
              </a:solidFill>
              <a:latin typeface="Rajdhani" panose="020B0604020202020204"/>
            </a:endParaRPr>
          </a:p>
        </p:txBody>
      </p:sp>
      <p:sp>
        <p:nvSpPr>
          <p:cNvPr id="221" name="Google Shape;221;p32"/>
          <p:cNvSpPr txBox="1">
            <a:spLocks noGrp="1"/>
          </p:cNvSpPr>
          <p:nvPr>
            <p:ph type="title" idx="17"/>
          </p:nvPr>
        </p:nvSpPr>
        <p:spPr>
          <a:xfrm>
            <a:off x="5918738" y="19834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106EEA"/>
                </a:solidFill>
              </a:rPr>
              <a:t>Análise do Problema</a:t>
            </a:r>
          </a:p>
        </p:txBody>
      </p:sp>
      <p:sp>
        <p:nvSpPr>
          <p:cNvPr id="222" name="Google Shape;222;p32"/>
          <p:cNvSpPr txBox="1">
            <a:spLocks noGrp="1"/>
          </p:cNvSpPr>
          <p:nvPr>
            <p:ph type="subTitle" idx="18"/>
          </p:nvPr>
        </p:nvSpPr>
        <p:spPr>
          <a:xfrm>
            <a:off x="5969619" y="2350175"/>
            <a:ext cx="2487299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Personas Envolvidas, Ferramenta de gestão, </a:t>
            </a:r>
            <a:r>
              <a:rPr lang="pt-BR" dirty="0" err="1"/>
              <a:t>User</a:t>
            </a:r>
            <a:r>
              <a:rPr lang="pt-BR" dirty="0"/>
              <a:t> Stories &amp; Lean UX</a:t>
            </a:r>
          </a:p>
        </p:txBody>
      </p:sp>
      <p:sp>
        <p:nvSpPr>
          <p:cNvPr id="223" name="Google Shape;223;p32"/>
          <p:cNvSpPr txBox="1">
            <a:spLocks noGrp="1"/>
          </p:cNvSpPr>
          <p:nvPr>
            <p:ph type="title" idx="19"/>
          </p:nvPr>
        </p:nvSpPr>
        <p:spPr>
          <a:xfrm>
            <a:off x="5918750" y="2999658"/>
            <a:ext cx="2487300" cy="8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A39"/>
                </a:solidFill>
                <a:latin typeface="Rajdhani" panose="020B0604020202020204"/>
              </a:rPr>
              <a:t>06</a:t>
            </a:r>
            <a:endParaRPr b="1" dirty="0">
              <a:solidFill>
                <a:srgbClr val="000A39"/>
              </a:solidFill>
              <a:latin typeface="Rajdhani" panose="020B0604020202020204"/>
            </a:endParaRPr>
          </a:p>
        </p:txBody>
      </p:sp>
      <p:sp>
        <p:nvSpPr>
          <p:cNvPr id="224" name="Google Shape;224;p32"/>
          <p:cNvSpPr txBox="1">
            <a:spLocks noGrp="1"/>
          </p:cNvSpPr>
          <p:nvPr>
            <p:ph type="title" idx="20"/>
          </p:nvPr>
        </p:nvSpPr>
        <p:spPr>
          <a:xfrm>
            <a:off x="5918738" y="37036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06EEA"/>
                </a:solidFill>
              </a:rPr>
              <a:t>Conclusão</a:t>
            </a:r>
            <a:endParaRPr dirty="0">
              <a:solidFill>
                <a:srgbClr val="106EEA"/>
              </a:solidFill>
            </a:endParaRPr>
          </a:p>
        </p:txBody>
      </p:sp>
      <p:sp>
        <p:nvSpPr>
          <p:cNvPr id="225" name="Google Shape;225;p32"/>
          <p:cNvSpPr txBox="1">
            <a:spLocks noGrp="1"/>
          </p:cNvSpPr>
          <p:nvPr>
            <p:ph type="subTitle" idx="21"/>
          </p:nvPr>
        </p:nvSpPr>
        <p:spPr>
          <a:xfrm>
            <a:off x="5918738" y="407037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Inovações para Projeto &amp; Próximos Passos</a:t>
            </a:r>
            <a:endParaRPr lang="en" dirty="0"/>
          </a:p>
        </p:txBody>
      </p:sp>
      <p:sp>
        <p:nvSpPr>
          <p:cNvPr id="5" name="Google Shape;216;p32">
            <a:extLst>
              <a:ext uri="{FF2B5EF4-FFF2-40B4-BE49-F238E27FC236}">
                <a16:creationId xmlns:a16="http://schemas.microsoft.com/office/drawing/2014/main" id="{31416DA7-278F-91EE-6E5C-EA6302977D5B}"/>
              </a:ext>
            </a:extLst>
          </p:cNvPr>
          <p:cNvSpPr txBox="1">
            <a:spLocks/>
          </p:cNvSpPr>
          <p:nvPr/>
        </p:nvSpPr>
        <p:spPr>
          <a:xfrm>
            <a:off x="1022795" y="2351946"/>
            <a:ext cx="192115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"/>
              <a:buNone/>
              <a:defRPr sz="13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pt-BR" dirty="0"/>
              <a:t>Apresentação da Empresa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/>
      <p:bldP spid="209" grpId="0"/>
      <p:bldP spid="211" grpId="0"/>
      <p:bldP spid="212" grpId="0"/>
      <p:bldP spid="213" grpId="0" build="p"/>
      <p:bldP spid="214" grpId="0"/>
      <p:bldP spid="215" grpId="0"/>
      <p:bldP spid="216" grpId="0" build="p"/>
      <p:bldP spid="217" grpId="0"/>
      <p:bldP spid="218" grpId="0"/>
      <p:bldP spid="219" grpId="0" build="p"/>
      <p:bldP spid="220" grpId="0"/>
      <p:bldP spid="221" grpId="0"/>
      <p:bldP spid="222" grpId="0" build="p"/>
      <p:bldP spid="223" grpId="0"/>
      <p:bldP spid="224" grpId="0"/>
      <p:bldP spid="225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>
            <a:spLocks noGrp="1"/>
          </p:cNvSpPr>
          <p:nvPr>
            <p:ph type="title"/>
          </p:nvPr>
        </p:nvSpPr>
        <p:spPr>
          <a:xfrm>
            <a:off x="610623" y="1797003"/>
            <a:ext cx="4187887" cy="10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  <a:buSzPts val="5200"/>
            </a:pPr>
            <a:r>
              <a:rPr lang="pt-BR" dirty="0">
                <a:solidFill>
                  <a:schemeClr val="tx1"/>
                </a:solidFill>
                <a:latin typeface="Rajdhani"/>
              </a:rPr>
              <a:t>Quem somos?</a:t>
            </a:r>
          </a:p>
        </p:txBody>
      </p:sp>
      <p:sp>
        <p:nvSpPr>
          <p:cNvPr id="284" name="Google Shape;284;p36"/>
          <p:cNvSpPr txBox="1">
            <a:spLocks noGrp="1"/>
          </p:cNvSpPr>
          <p:nvPr>
            <p:ph type="title" idx="2"/>
          </p:nvPr>
        </p:nvSpPr>
        <p:spPr>
          <a:xfrm>
            <a:off x="646607" y="1128882"/>
            <a:ext cx="38589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>
                <a:solidFill>
                  <a:schemeClr val="tx1"/>
                </a:solidFill>
                <a:latin typeface="Rajdhani"/>
              </a:rPr>
              <a:t>01.</a:t>
            </a:r>
            <a:endParaRPr sz="5500" dirty="0">
              <a:solidFill>
                <a:schemeClr val="tx1"/>
              </a:solidFill>
              <a:latin typeface="Rajdhani"/>
            </a:endParaRPr>
          </a:p>
        </p:txBody>
      </p:sp>
      <p:sp>
        <p:nvSpPr>
          <p:cNvPr id="285" name="Google Shape;285;p36"/>
          <p:cNvSpPr txBox="1">
            <a:spLocks noGrp="1"/>
          </p:cNvSpPr>
          <p:nvPr>
            <p:ph type="subTitle" idx="1"/>
          </p:nvPr>
        </p:nvSpPr>
        <p:spPr>
          <a:xfrm>
            <a:off x="646607" y="2831832"/>
            <a:ext cx="3858900" cy="3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 </a:t>
            </a:r>
            <a:r>
              <a:rPr lang="pt-BR" dirty="0" err="1"/>
              <a:t>AirData</a:t>
            </a:r>
            <a:r>
              <a:rPr lang="pt-BR" dirty="0"/>
              <a:t> é uma empresa especializada no monitoramento de componentes de sistemas operacionais.</a:t>
            </a:r>
            <a:endParaRPr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555637FE-A871-693A-36D4-A92056E977E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8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078" y="4356410"/>
            <a:ext cx="787090" cy="787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>
            <a:spLocks noGrp="1"/>
          </p:cNvSpPr>
          <p:nvPr>
            <p:ph type="title"/>
          </p:nvPr>
        </p:nvSpPr>
        <p:spPr>
          <a:xfrm>
            <a:off x="610623" y="1797003"/>
            <a:ext cx="5858757" cy="10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  <a:buSzPts val="5200"/>
            </a:pPr>
            <a:r>
              <a:rPr lang="pt-BR" dirty="0">
                <a:solidFill>
                  <a:schemeClr val="tx1"/>
                </a:solidFill>
                <a:latin typeface="Rajdhani"/>
              </a:rPr>
              <a:t>Problema &amp; Solução</a:t>
            </a:r>
          </a:p>
        </p:txBody>
      </p:sp>
      <p:sp>
        <p:nvSpPr>
          <p:cNvPr id="284" name="Google Shape;284;p36"/>
          <p:cNvSpPr txBox="1">
            <a:spLocks noGrp="1"/>
          </p:cNvSpPr>
          <p:nvPr>
            <p:ph type="title" idx="2"/>
          </p:nvPr>
        </p:nvSpPr>
        <p:spPr>
          <a:xfrm>
            <a:off x="646607" y="1099145"/>
            <a:ext cx="38589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>
                <a:solidFill>
                  <a:schemeClr val="tx1"/>
                </a:solidFill>
                <a:latin typeface="Rajdhani"/>
              </a:rPr>
              <a:t>02.</a:t>
            </a:r>
            <a:endParaRPr sz="5500" dirty="0">
              <a:solidFill>
                <a:schemeClr val="tx1"/>
              </a:solidFill>
              <a:latin typeface="Rajdhan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0655A2D-9A7B-87B7-BA28-609482F62A4F}"/>
              </a:ext>
            </a:extLst>
          </p:cNvPr>
          <p:cNvSpPr txBox="1"/>
          <p:nvPr/>
        </p:nvSpPr>
        <p:spPr>
          <a:xfrm>
            <a:off x="610623" y="2865142"/>
            <a:ext cx="457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300" dirty="0">
                <a:latin typeface="Nunito" pitchFamily="2" charset="0"/>
              </a:rPr>
              <a:t>Torre de controle aéreo e suas dificuldades com a manipulação do maquinário tecnológico 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9A1F6821-7A6D-5F85-6E3C-D7E3120CA67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8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078" y="4356410"/>
            <a:ext cx="787090" cy="78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2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2766BA3D-A84A-42E1-0F7B-BADF49BF8D6D}"/>
              </a:ext>
            </a:extLst>
          </p:cNvPr>
          <p:cNvGrpSpPr/>
          <p:nvPr/>
        </p:nvGrpSpPr>
        <p:grpSpPr>
          <a:xfrm>
            <a:off x="334519" y="1458615"/>
            <a:ext cx="1813944" cy="1851103"/>
            <a:chOff x="3665022" y="1226634"/>
            <a:chExt cx="1813944" cy="1851103"/>
          </a:xfrm>
        </p:grpSpPr>
        <p:sp>
          <p:nvSpPr>
            <p:cNvPr id="3" name="Círculo: Vazio 2">
              <a:extLst>
                <a:ext uri="{FF2B5EF4-FFF2-40B4-BE49-F238E27FC236}">
                  <a16:creationId xmlns:a16="http://schemas.microsoft.com/office/drawing/2014/main" id="{18358D55-16B2-4EC9-6799-875D466EEB6E}"/>
                </a:ext>
              </a:extLst>
            </p:cNvPr>
            <p:cNvSpPr/>
            <p:nvPr/>
          </p:nvSpPr>
          <p:spPr>
            <a:xfrm>
              <a:off x="3665034" y="1226634"/>
              <a:ext cx="1813932" cy="1851103"/>
            </a:xfrm>
            <a:prstGeom prst="donut">
              <a:avLst>
                <a:gd name="adj" fmla="val 902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A88710EA-4858-53D4-09A7-77FE68E85C2A}"/>
                </a:ext>
              </a:extLst>
            </p:cNvPr>
            <p:cNvSpPr/>
            <p:nvPr/>
          </p:nvSpPr>
          <p:spPr>
            <a:xfrm>
              <a:off x="3665022" y="2152185"/>
              <a:ext cx="1813932" cy="914400"/>
            </a:xfrm>
            <a:custGeom>
              <a:avLst/>
              <a:gdLst>
                <a:gd name="connsiteX0" fmla="*/ 0 w 1813932"/>
                <a:gd name="connsiteY0" fmla="*/ 0 h 914400"/>
                <a:gd name="connsiteX1" fmla="*/ 163707 w 1813932"/>
                <a:gd name="connsiteY1" fmla="*/ 0 h 914400"/>
                <a:gd name="connsiteX2" fmla="*/ 163707 w 1813932"/>
                <a:gd name="connsiteY2" fmla="*/ 1 h 914400"/>
                <a:gd name="connsiteX3" fmla="*/ 906966 w 1813932"/>
                <a:gd name="connsiteY3" fmla="*/ 761845 h 914400"/>
                <a:gd name="connsiteX4" fmla="*/ 1650225 w 1813932"/>
                <a:gd name="connsiteY4" fmla="*/ 1 h 914400"/>
                <a:gd name="connsiteX5" fmla="*/ 1650225 w 1813932"/>
                <a:gd name="connsiteY5" fmla="*/ 0 h 914400"/>
                <a:gd name="connsiteX6" fmla="*/ 1813932 w 1813932"/>
                <a:gd name="connsiteY6" fmla="*/ 0 h 914400"/>
                <a:gd name="connsiteX7" fmla="*/ 1813932 w 1813932"/>
                <a:gd name="connsiteY7" fmla="*/ 1 h 914400"/>
                <a:gd name="connsiteX8" fmla="*/ 1089751 w 1813932"/>
                <a:gd name="connsiteY8" fmla="*/ 906749 h 914400"/>
                <a:gd name="connsiteX9" fmla="*/ 1040627 w 1813932"/>
                <a:gd name="connsiteY9" fmla="*/ 914400 h 914400"/>
                <a:gd name="connsiteX10" fmla="*/ 773306 w 1813932"/>
                <a:gd name="connsiteY10" fmla="*/ 914400 h 914400"/>
                <a:gd name="connsiteX11" fmla="*/ 724181 w 1813932"/>
                <a:gd name="connsiteY11" fmla="*/ 906749 h 914400"/>
                <a:gd name="connsiteX12" fmla="*/ 0 w 1813932"/>
                <a:gd name="connsiteY12" fmla="*/ 1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3932" h="914400">
                  <a:moveTo>
                    <a:pt x="0" y="0"/>
                  </a:moveTo>
                  <a:lnTo>
                    <a:pt x="163707" y="0"/>
                  </a:lnTo>
                  <a:lnTo>
                    <a:pt x="163707" y="1"/>
                  </a:lnTo>
                  <a:cubicBezTo>
                    <a:pt x="163707" y="420756"/>
                    <a:pt x="496475" y="761845"/>
                    <a:pt x="906966" y="761845"/>
                  </a:cubicBezTo>
                  <a:cubicBezTo>
                    <a:pt x="1317457" y="761845"/>
                    <a:pt x="1650225" y="420756"/>
                    <a:pt x="1650225" y="1"/>
                  </a:cubicBezTo>
                  <a:lnTo>
                    <a:pt x="1650225" y="0"/>
                  </a:lnTo>
                  <a:lnTo>
                    <a:pt x="1813932" y="0"/>
                  </a:lnTo>
                  <a:lnTo>
                    <a:pt x="1813932" y="1"/>
                  </a:lnTo>
                  <a:cubicBezTo>
                    <a:pt x="1813932" y="447273"/>
                    <a:pt x="1503040" y="820445"/>
                    <a:pt x="1089751" y="906749"/>
                  </a:cubicBezTo>
                  <a:lnTo>
                    <a:pt x="1040627" y="914400"/>
                  </a:lnTo>
                  <a:lnTo>
                    <a:pt x="773306" y="914400"/>
                  </a:lnTo>
                  <a:lnTo>
                    <a:pt x="724181" y="906749"/>
                  </a:lnTo>
                  <a:cubicBezTo>
                    <a:pt x="310892" y="820445"/>
                    <a:pt x="0" y="447273"/>
                    <a:pt x="0" y="1"/>
                  </a:cubicBezTo>
                  <a:close/>
                </a:path>
              </a:pathLst>
            </a:custGeom>
            <a:solidFill>
              <a:srgbClr val="106EE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3E1DA46-E3B2-BEA5-D622-5405A38855DF}"/>
              </a:ext>
            </a:extLst>
          </p:cNvPr>
          <p:cNvGrpSpPr/>
          <p:nvPr/>
        </p:nvGrpSpPr>
        <p:grpSpPr>
          <a:xfrm>
            <a:off x="2518300" y="1436311"/>
            <a:ext cx="1813944" cy="1851103"/>
            <a:chOff x="3665022" y="1226634"/>
            <a:chExt cx="1813944" cy="1851103"/>
          </a:xfrm>
        </p:grpSpPr>
        <p:sp>
          <p:nvSpPr>
            <p:cNvPr id="10" name="Círculo: Vazio 9">
              <a:extLst>
                <a:ext uri="{FF2B5EF4-FFF2-40B4-BE49-F238E27FC236}">
                  <a16:creationId xmlns:a16="http://schemas.microsoft.com/office/drawing/2014/main" id="{0C4093E1-5026-2970-4136-AEF120109251}"/>
                </a:ext>
              </a:extLst>
            </p:cNvPr>
            <p:cNvSpPr/>
            <p:nvPr/>
          </p:nvSpPr>
          <p:spPr>
            <a:xfrm>
              <a:off x="3665034" y="1226634"/>
              <a:ext cx="1813932" cy="1851103"/>
            </a:xfrm>
            <a:prstGeom prst="donut">
              <a:avLst>
                <a:gd name="adj" fmla="val 902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CB22BFB6-F317-256B-4350-BD2D56D7FAA4}"/>
                </a:ext>
              </a:extLst>
            </p:cNvPr>
            <p:cNvSpPr/>
            <p:nvPr/>
          </p:nvSpPr>
          <p:spPr>
            <a:xfrm>
              <a:off x="3665022" y="2152185"/>
              <a:ext cx="1813932" cy="914400"/>
            </a:xfrm>
            <a:custGeom>
              <a:avLst/>
              <a:gdLst>
                <a:gd name="connsiteX0" fmla="*/ 0 w 1813932"/>
                <a:gd name="connsiteY0" fmla="*/ 0 h 914400"/>
                <a:gd name="connsiteX1" fmla="*/ 163707 w 1813932"/>
                <a:gd name="connsiteY1" fmla="*/ 0 h 914400"/>
                <a:gd name="connsiteX2" fmla="*/ 163707 w 1813932"/>
                <a:gd name="connsiteY2" fmla="*/ 1 h 914400"/>
                <a:gd name="connsiteX3" fmla="*/ 906966 w 1813932"/>
                <a:gd name="connsiteY3" fmla="*/ 761845 h 914400"/>
                <a:gd name="connsiteX4" fmla="*/ 1650225 w 1813932"/>
                <a:gd name="connsiteY4" fmla="*/ 1 h 914400"/>
                <a:gd name="connsiteX5" fmla="*/ 1650225 w 1813932"/>
                <a:gd name="connsiteY5" fmla="*/ 0 h 914400"/>
                <a:gd name="connsiteX6" fmla="*/ 1813932 w 1813932"/>
                <a:gd name="connsiteY6" fmla="*/ 0 h 914400"/>
                <a:gd name="connsiteX7" fmla="*/ 1813932 w 1813932"/>
                <a:gd name="connsiteY7" fmla="*/ 1 h 914400"/>
                <a:gd name="connsiteX8" fmla="*/ 1089751 w 1813932"/>
                <a:gd name="connsiteY8" fmla="*/ 906749 h 914400"/>
                <a:gd name="connsiteX9" fmla="*/ 1040627 w 1813932"/>
                <a:gd name="connsiteY9" fmla="*/ 914400 h 914400"/>
                <a:gd name="connsiteX10" fmla="*/ 773306 w 1813932"/>
                <a:gd name="connsiteY10" fmla="*/ 914400 h 914400"/>
                <a:gd name="connsiteX11" fmla="*/ 724181 w 1813932"/>
                <a:gd name="connsiteY11" fmla="*/ 906749 h 914400"/>
                <a:gd name="connsiteX12" fmla="*/ 0 w 1813932"/>
                <a:gd name="connsiteY12" fmla="*/ 1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3932" h="914400">
                  <a:moveTo>
                    <a:pt x="0" y="0"/>
                  </a:moveTo>
                  <a:lnTo>
                    <a:pt x="163707" y="0"/>
                  </a:lnTo>
                  <a:lnTo>
                    <a:pt x="163707" y="1"/>
                  </a:lnTo>
                  <a:cubicBezTo>
                    <a:pt x="163707" y="420756"/>
                    <a:pt x="496475" y="761845"/>
                    <a:pt x="906966" y="761845"/>
                  </a:cubicBezTo>
                  <a:cubicBezTo>
                    <a:pt x="1317457" y="761845"/>
                    <a:pt x="1650225" y="420756"/>
                    <a:pt x="1650225" y="1"/>
                  </a:cubicBezTo>
                  <a:lnTo>
                    <a:pt x="1650225" y="0"/>
                  </a:lnTo>
                  <a:lnTo>
                    <a:pt x="1813932" y="0"/>
                  </a:lnTo>
                  <a:lnTo>
                    <a:pt x="1813932" y="1"/>
                  </a:lnTo>
                  <a:cubicBezTo>
                    <a:pt x="1813932" y="447273"/>
                    <a:pt x="1503040" y="820445"/>
                    <a:pt x="1089751" y="906749"/>
                  </a:cubicBezTo>
                  <a:lnTo>
                    <a:pt x="1040627" y="914400"/>
                  </a:lnTo>
                  <a:lnTo>
                    <a:pt x="773306" y="914400"/>
                  </a:lnTo>
                  <a:lnTo>
                    <a:pt x="724181" y="906749"/>
                  </a:lnTo>
                  <a:cubicBezTo>
                    <a:pt x="310892" y="820445"/>
                    <a:pt x="0" y="447273"/>
                    <a:pt x="0" y="1"/>
                  </a:cubicBezTo>
                  <a:close/>
                </a:path>
              </a:pathLst>
            </a:custGeom>
            <a:solidFill>
              <a:srgbClr val="599A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D71AAC4A-A20B-03B7-D175-FB315B552466}"/>
              </a:ext>
            </a:extLst>
          </p:cNvPr>
          <p:cNvGrpSpPr/>
          <p:nvPr/>
        </p:nvGrpSpPr>
        <p:grpSpPr>
          <a:xfrm>
            <a:off x="4702093" y="1447463"/>
            <a:ext cx="1813944" cy="1851103"/>
            <a:chOff x="3665022" y="1226634"/>
            <a:chExt cx="1813944" cy="1851103"/>
          </a:xfrm>
        </p:grpSpPr>
        <p:sp>
          <p:nvSpPr>
            <p:cNvPr id="36" name="Círculo: Vazio 35">
              <a:extLst>
                <a:ext uri="{FF2B5EF4-FFF2-40B4-BE49-F238E27FC236}">
                  <a16:creationId xmlns:a16="http://schemas.microsoft.com/office/drawing/2014/main" id="{02656784-7D2C-D44C-F350-F697EF44F6FE}"/>
                </a:ext>
              </a:extLst>
            </p:cNvPr>
            <p:cNvSpPr/>
            <p:nvPr/>
          </p:nvSpPr>
          <p:spPr>
            <a:xfrm>
              <a:off x="3665034" y="1226634"/>
              <a:ext cx="1813932" cy="1851103"/>
            </a:xfrm>
            <a:prstGeom prst="donut">
              <a:avLst>
                <a:gd name="adj" fmla="val 902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78FDC296-5649-D056-B346-C66E7B2AAC8F}"/>
                </a:ext>
              </a:extLst>
            </p:cNvPr>
            <p:cNvSpPr/>
            <p:nvPr/>
          </p:nvSpPr>
          <p:spPr>
            <a:xfrm>
              <a:off x="3665022" y="2152185"/>
              <a:ext cx="1813932" cy="914400"/>
            </a:xfrm>
            <a:custGeom>
              <a:avLst/>
              <a:gdLst>
                <a:gd name="connsiteX0" fmla="*/ 0 w 1813932"/>
                <a:gd name="connsiteY0" fmla="*/ 0 h 914400"/>
                <a:gd name="connsiteX1" fmla="*/ 163707 w 1813932"/>
                <a:gd name="connsiteY1" fmla="*/ 0 h 914400"/>
                <a:gd name="connsiteX2" fmla="*/ 163707 w 1813932"/>
                <a:gd name="connsiteY2" fmla="*/ 1 h 914400"/>
                <a:gd name="connsiteX3" fmla="*/ 906966 w 1813932"/>
                <a:gd name="connsiteY3" fmla="*/ 761845 h 914400"/>
                <a:gd name="connsiteX4" fmla="*/ 1650225 w 1813932"/>
                <a:gd name="connsiteY4" fmla="*/ 1 h 914400"/>
                <a:gd name="connsiteX5" fmla="*/ 1650225 w 1813932"/>
                <a:gd name="connsiteY5" fmla="*/ 0 h 914400"/>
                <a:gd name="connsiteX6" fmla="*/ 1813932 w 1813932"/>
                <a:gd name="connsiteY6" fmla="*/ 0 h 914400"/>
                <a:gd name="connsiteX7" fmla="*/ 1813932 w 1813932"/>
                <a:gd name="connsiteY7" fmla="*/ 1 h 914400"/>
                <a:gd name="connsiteX8" fmla="*/ 1089751 w 1813932"/>
                <a:gd name="connsiteY8" fmla="*/ 906749 h 914400"/>
                <a:gd name="connsiteX9" fmla="*/ 1040627 w 1813932"/>
                <a:gd name="connsiteY9" fmla="*/ 914400 h 914400"/>
                <a:gd name="connsiteX10" fmla="*/ 773306 w 1813932"/>
                <a:gd name="connsiteY10" fmla="*/ 914400 h 914400"/>
                <a:gd name="connsiteX11" fmla="*/ 724181 w 1813932"/>
                <a:gd name="connsiteY11" fmla="*/ 906749 h 914400"/>
                <a:gd name="connsiteX12" fmla="*/ 0 w 1813932"/>
                <a:gd name="connsiteY12" fmla="*/ 1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3932" h="914400">
                  <a:moveTo>
                    <a:pt x="0" y="0"/>
                  </a:moveTo>
                  <a:lnTo>
                    <a:pt x="163707" y="0"/>
                  </a:lnTo>
                  <a:lnTo>
                    <a:pt x="163707" y="1"/>
                  </a:lnTo>
                  <a:cubicBezTo>
                    <a:pt x="163707" y="420756"/>
                    <a:pt x="496475" y="761845"/>
                    <a:pt x="906966" y="761845"/>
                  </a:cubicBezTo>
                  <a:cubicBezTo>
                    <a:pt x="1317457" y="761845"/>
                    <a:pt x="1650225" y="420756"/>
                    <a:pt x="1650225" y="1"/>
                  </a:cubicBezTo>
                  <a:lnTo>
                    <a:pt x="1650225" y="0"/>
                  </a:lnTo>
                  <a:lnTo>
                    <a:pt x="1813932" y="0"/>
                  </a:lnTo>
                  <a:lnTo>
                    <a:pt x="1813932" y="1"/>
                  </a:lnTo>
                  <a:cubicBezTo>
                    <a:pt x="1813932" y="447273"/>
                    <a:pt x="1503040" y="820445"/>
                    <a:pt x="1089751" y="906749"/>
                  </a:cubicBezTo>
                  <a:lnTo>
                    <a:pt x="1040627" y="914400"/>
                  </a:lnTo>
                  <a:lnTo>
                    <a:pt x="773306" y="914400"/>
                  </a:lnTo>
                  <a:lnTo>
                    <a:pt x="724181" y="906749"/>
                  </a:lnTo>
                  <a:cubicBezTo>
                    <a:pt x="310892" y="820445"/>
                    <a:pt x="0" y="447273"/>
                    <a:pt x="0" y="1"/>
                  </a:cubicBezTo>
                  <a:close/>
                </a:path>
              </a:pathLst>
            </a:custGeom>
            <a:solidFill>
              <a:srgbClr val="29476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96AFFCBC-AACF-E211-3A30-81A0766BA811}"/>
              </a:ext>
            </a:extLst>
          </p:cNvPr>
          <p:cNvGrpSpPr/>
          <p:nvPr/>
        </p:nvGrpSpPr>
        <p:grpSpPr>
          <a:xfrm>
            <a:off x="6905433" y="1436311"/>
            <a:ext cx="1813944" cy="1851103"/>
            <a:chOff x="3665022" y="1226634"/>
            <a:chExt cx="1813944" cy="1851103"/>
          </a:xfrm>
        </p:grpSpPr>
        <p:sp>
          <p:nvSpPr>
            <p:cNvPr id="40" name="Círculo: Vazio 39">
              <a:extLst>
                <a:ext uri="{FF2B5EF4-FFF2-40B4-BE49-F238E27FC236}">
                  <a16:creationId xmlns:a16="http://schemas.microsoft.com/office/drawing/2014/main" id="{D576AF65-6BB2-2DE5-45D4-E7F63A7EDBEC}"/>
                </a:ext>
              </a:extLst>
            </p:cNvPr>
            <p:cNvSpPr/>
            <p:nvPr/>
          </p:nvSpPr>
          <p:spPr>
            <a:xfrm>
              <a:off x="3665034" y="1226634"/>
              <a:ext cx="1813932" cy="1851103"/>
            </a:xfrm>
            <a:prstGeom prst="donut">
              <a:avLst>
                <a:gd name="adj" fmla="val 902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C4E6AC9A-444E-D0DB-9046-8CF3A1691BB4}"/>
                </a:ext>
              </a:extLst>
            </p:cNvPr>
            <p:cNvSpPr/>
            <p:nvPr/>
          </p:nvSpPr>
          <p:spPr>
            <a:xfrm>
              <a:off x="3665022" y="2152185"/>
              <a:ext cx="1813932" cy="914400"/>
            </a:xfrm>
            <a:custGeom>
              <a:avLst/>
              <a:gdLst>
                <a:gd name="connsiteX0" fmla="*/ 0 w 1813932"/>
                <a:gd name="connsiteY0" fmla="*/ 0 h 914400"/>
                <a:gd name="connsiteX1" fmla="*/ 163707 w 1813932"/>
                <a:gd name="connsiteY1" fmla="*/ 0 h 914400"/>
                <a:gd name="connsiteX2" fmla="*/ 163707 w 1813932"/>
                <a:gd name="connsiteY2" fmla="*/ 1 h 914400"/>
                <a:gd name="connsiteX3" fmla="*/ 906966 w 1813932"/>
                <a:gd name="connsiteY3" fmla="*/ 761845 h 914400"/>
                <a:gd name="connsiteX4" fmla="*/ 1650225 w 1813932"/>
                <a:gd name="connsiteY4" fmla="*/ 1 h 914400"/>
                <a:gd name="connsiteX5" fmla="*/ 1650225 w 1813932"/>
                <a:gd name="connsiteY5" fmla="*/ 0 h 914400"/>
                <a:gd name="connsiteX6" fmla="*/ 1813932 w 1813932"/>
                <a:gd name="connsiteY6" fmla="*/ 0 h 914400"/>
                <a:gd name="connsiteX7" fmla="*/ 1813932 w 1813932"/>
                <a:gd name="connsiteY7" fmla="*/ 1 h 914400"/>
                <a:gd name="connsiteX8" fmla="*/ 1089751 w 1813932"/>
                <a:gd name="connsiteY8" fmla="*/ 906749 h 914400"/>
                <a:gd name="connsiteX9" fmla="*/ 1040627 w 1813932"/>
                <a:gd name="connsiteY9" fmla="*/ 914400 h 914400"/>
                <a:gd name="connsiteX10" fmla="*/ 773306 w 1813932"/>
                <a:gd name="connsiteY10" fmla="*/ 914400 h 914400"/>
                <a:gd name="connsiteX11" fmla="*/ 724181 w 1813932"/>
                <a:gd name="connsiteY11" fmla="*/ 906749 h 914400"/>
                <a:gd name="connsiteX12" fmla="*/ 0 w 1813932"/>
                <a:gd name="connsiteY12" fmla="*/ 1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3932" h="914400">
                  <a:moveTo>
                    <a:pt x="0" y="0"/>
                  </a:moveTo>
                  <a:lnTo>
                    <a:pt x="163707" y="0"/>
                  </a:lnTo>
                  <a:lnTo>
                    <a:pt x="163707" y="1"/>
                  </a:lnTo>
                  <a:cubicBezTo>
                    <a:pt x="163707" y="420756"/>
                    <a:pt x="496475" y="761845"/>
                    <a:pt x="906966" y="761845"/>
                  </a:cubicBezTo>
                  <a:cubicBezTo>
                    <a:pt x="1317457" y="761845"/>
                    <a:pt x="1650225" y="420756"/>
                    <a:pt x="1650225" y="1"/>
                  </a:cubicBezTo>
                  <a:lnTo>
                    <a:pt x="1650225" y="0"/>
                  </a:lnTo>
                  <a:lnTo>
                    <a:pt x="1813932" y="0"/>
                  </a:lnTo>
                  <a:lnTo>
                    <a:pt x="1813932" y="1"/>
                  </a:lnTo>
                  <a:cubicBezTo>
                    <a:pt x="1813932" y="447273"/>
                    <a:pt x="1503040" y="820445"/>
                    <a:pt x="1089751" y="906749"/>
                  </a:cubicBezTo>
                  <a:lnTo>
                    <a:pt x="1040627" y="914400"/>
                  </a:lnTo>
                  <a:lnTo>
                    <a:pt x="773306" y="914400"/>
                  </a:lnTo>
                  <a:lnTo>
                    <a:pt x="724181" y="906749"/>
                  </a:lnTo>
                  <a:cubicBezTo>
                    <a:pt x="310892" y="820445"/>
                    <a:pt x="0" y="447273"/>
                    <a:pt x="0" y="1"/>
                  </a:cubicBezTo>
                  <a:close/>
                </a:path>
              </a:pathLst>
            </a:custGeom>
            <a:solidFill>
              <a:srgbClr val="0D58B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43" name="Google Shape;283;p36">
            <a:extLst>
              <a:ext uri="{FF2B5EF4-FFF2-40B4-BE49-F238E27FC236}">
                <a16:creationId xmlns:a16="http://schemas.microsoft.com/office/drawing/2014/main" id="{A38CFDF8-4760-15AD-6798-FD545E21FB6B}"/>
              </a:ext>
            </a:extLst>
          </p:cNvPr>
          <p:cNvSpPr txBox="1">
            <a:spLocks/>
          </p:cNvSpPr>
          <p:nvPr/>
        </p:nvSpPr>
        <p:spPr>
          <a:xfrm>
            <a:off x="2518312" y="-54253"/>
            <a:ext cx="4107377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50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algn="ctr">
              <a:lnSpc>
                <a:spcPct val="100000"/>
              </a:lnSpc>
              <a:buSzPts val="5200"/>
            </a:pPr>
            <a:r>
              <a:rPr lang="pt-BR" sz="2800" dirty="0">
                <a:solidFill>
                  <a:schemeClr val="tx1"/>
                </a:solidFill>
                <a:latin typeface="Rajdhani"/>
              </a:rPr>
              <a:t>Problema &amp; Solução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339FDB5-6318-7516-B528-ACB566B0720D}"/>
              </a:ext>
            </a:extLst>
          </p:cNvPr>
          <p:cNvSpPr/>
          <p:nvPr/>
        </p:nvSpPr>
        <p:spPr>
          <a:xfrm>
            <a:off x="0" y="2388233"/>
            <a:ext cx="9144000" cy="991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9DC7602A-58F6-77A6-A480-6455E14BBB9F}"/>
              </a:ext>
            </a:extLst>
          </p:cNvPr>
          <p:cNvGrpSpPr/>
          <p:nvPr/>
        </p:nvGrpSpPr>
        <p:grpSpPr>
          <a:xfrm>
            <a:off x="424623" y="2051672"/>
            <a:ext cx="1644806" cy="1040155"/>
            <a:chOff x="429300" y="2069849"/>
            <a:chExt cx="1644806" cy="1040155"/>
          </a:xfrm>
        </p:grpSpPr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0320C22C-E01B-E2CA-20C0-7BE3264E164B}"/>
                </a:ext>
              </a:extLst>
            </p:cNvPr>
            <p:cNvSpPr txBox="1"/>
            <p:nvPr/>
          </p:nvSpPr>
          <p:spPr>
            <a:xfrm>
              <a:off x="770801" y="2069849"/>
              <a:ext cx="1137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106EEA"/>
                  </a:solidFill>
                  <a:latin typeface="Tw Cen MT" panose="020B0602020104020603" pitchFamily="34" charset="0"/>
                </a:rPr>
                <a:t>23%</a:t>
              </a: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F9E82C68-7C50-00C7-CA62-11DF0C8770F4}"/>
                </a:ext>
              </a:extLst>
            </p:cNvPr>
            <p:cNvSpPr txBox="1"/>
            <p:nvPr/>
          </p:nvSpPr>
          <p:spPr>
            <a:xfrm>
              <a:off x="429300" y="2648339"/>
              <a:ext cx="16448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0D58BA"/>
                  </a:solidFill>
                  <a:latin typeface="Tw Cen MT" panose="020B0602020104020603" pitchFamily="34" charset="0"/>
                </a:rPr>
                <a:t>DEMANDA</a:t>
              </a:r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09DDA20E-39AC-A745-5F67-70D5CC751424}"/>
              </a:ext>
            </a:extLst>
          </p:cNvPr>
          <p:cNvGrpSpPr/>
          <p:nvPr/>
        </p:nvGrpSpPr>
        <p:grpSpPr>
          <a:xfrm>
            <a:off x="2457996" y="2091037"/>
            <a:ext cx="1934540" cy="1040155"/>
            <a:chOff x="2482402" y="2027544"/>
            <a:chExt cx="1934540" cy="1040155"/>
          </a:xfrm>
        </p:grpSpPr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92F9233D-C788-BBD0-24AE-8954555A1969}"/>
                </a:ext>
              </a:extLst>
            </p:cNvPr>
            <p:cNvSpPr txBox="1"/>
            <p:nvPr/>
          </p:nvSpPr>
          <p:spPr>
            <a:xfrm>
              <a:off x="2967567" y="2027544"/>
              <a:ext cx="1137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599AF0"/>
                  </a:solidFill>
                  <a:latin typeface="Tw Cen MT" panose="020B0602020104020603" pitchFamily="34" charset="0"/>
                </a:rPr>
                <a:t>72%</a:t>
              </a: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E2E53283-5A68-FF59-4D2C-9093DB1E09E4}"/>
                </a:ext>
              </a:extLst>
            </p:cNvPr>
            <p:cNvSpPr txBox="1"/>
            <p:nvPr/>
          </p:nvSpPr>
          <p:spPr>
            <a:xfrm>
              <a:off x="2482402" y="2606034"/>
              <a:ext cx="19345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599AF0"/>
                  </a:solidFill>
                  <a:latin typeface="Tw Cen MT" panose="020B0602020104020603" pitchFamily="34" charset="0"/>
                </a:rPr>
                <a:t>TRANSPORTE</a:t>
              </a:r>
            </a:p>
          </p:txBody>
        </p:sp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EDF2E32D-E1A6-AEC5-6ABD-B80FF2412399}"/>
              </a:ext>
            </a:extLst>
          </p:cNvPr>
          <p:cNvGrpSpPr/>
          <p:nvPr/>
        </p:nvGrpSpPr>
        <p:grpSpPr>
          <a:xfrm>
            <a:off x="4786656" y="2091037"/>
            <a:ext cx="1644806" cy="1040155"/>
            <a:chOff x="429300" y="2069849"/>
            <a:chExt cx="1644806" cy="1040155"/>
          </a:xfrm>
        </p:grpSpPr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9D6BEF8A-F28E-01FD-D1E1-A87337375AE9}"/>
                </a:ext>
              </a:extLst>
            </p:cNvPr>
            <p:cNvSpPr txBox="1"/>
            <p:nvPr/>
          </p:nvSpPr>
          <p:spPr>
            <a:xfrm>
              <a:off x="770801" y="2069849"/>
              <a:ext cx="1137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29476E"/>
                  </a:solidFill>
                  <a:latin typeface="Tw Cen MT" panose="020B0602020104020603" pitchFamily="34" charset="0"/>
                </a:rPr>
                <a:t>13%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A6473497-D4E3-E8B4-56EA-9E21D2E41DA7}"/>
                </a:ext>
              </a:extLst>
            </p:cNvPr>
            <p:cNvSpPr txBox="1"/>
            <p:nvPr/>
          </p:nvSpPr>
          <p:spPr>
            <a:xfrm>
              <a:off x="429300" y="2648339"/>
              <a:ext cx="16448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29476E"/>
                  </a:solidFill>
                  <a:latin typeface="Tw Cen MT" panose="020B0602020104020603" pitchFamily="34" charset="0"/>
                </a:rPr>
                <a:t>GASTOS</a:t>
              </a:r>
            </a:p>
          </p:txBody>
        </p:sp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F37A083B-E220-CC27-7E14-A41B9F537C26}"/>
              </a:ext>
            </a:extLst>
          </p:cNvPr>
          <p:cNvGrpSpPr/>
          <p:nvPr/>
        </p:nvGrpSpPr>
        <p:grpSpPr>
          <a:xfrm>
            <a:off x="7006162" y="2110084"/>
            <a:ext cx="1748952" cy="1020516"/>
            <a:chOff x="465037" y="2069849"/>
            <a:chExt cx="1748952" cy="1020516"/>
          </a:xfrm>
        </p:grpSpPr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1ABBAA12-0191-A631-4936-62291EEEFED2}"/>
                </a:ext>
              </a:extLst>
            </p:cNvPr>
            <p:cNvSpPr txBox="1"/>
            <p:nvPr/>
          </p:nvSpPr>
          <p:spPr>
            <a:xfrm>
              <a:off x="770801" y="2069849"/>
              <a:ext cx="1137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0D58BA"/>
                  </a:solidFill>
                  <a:latin typeface="Tw Cen MT" panose="020B0602020104020603" pitchFamily="34" charset="0"/>
                </a:rPr>
                <a:t>21%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246BF3BE-9CF0-A504-3D55-16226DDC62B9}"/>
                </a:ext>
              </a:extLst>
            </p:cNvPr>
            <p:cNvSpPr txBox="1"/>
            <p:nvPr/>
          </p:nvSpPr>
          <p:spPr>
            <a:xfrm>
              <a:off x="465037" y="2628700"/>
              <a:ext cx="174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0D58BA"/>
                  </a:solidFill>
                  <a:latin typeface="Tw Cen MT" panose="020B0602020104020603" pitchFamily="34" charset="0"/>
                </a:rPr>
                <a:t>HARDWARE</a:t>
              </a:r>
            </a:p>
          </p:txBody>
        </p:sp>
      </p:grpSp>
      <p:pic>
        <p:nvPicPr>
          <p:cNvPr id="2" name="Gráfico 1">
            <a:extLst>
              <a:ext uri="{FF2B5EF4-FFF2-40B4-BE49-F238E27FC236}">
                <a16:creationId xmlns:a16="http://schemas.microsoft.com/office/drawing/2014/main" id="{681E21A9-76E4-AA94-B2A7-7CF2F3EC52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078" y="4356410"/>
            <a:ext cx="787090" cy="78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8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484000">
                                      <p:cBhvr>
                                        <p:cTn id="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7776000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1404000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25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2268000">
                                      <p:cBhvr>
                                        <p:cTn id="3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>
            <a:spLocks noGrp="1"/>
          </p:cNvSpPr>
          <p:nvPr>
            <p:ph type="title"/>
          </p:nvPr>
        </p:nvSpPr>
        <p:spPr>
          <a:xfrm>
            <a:off x="610623" y="1797003"/>
            <a:ext cx="5858757" cy="10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  <a:buSzPts val="5200"/>
            </a:pPr>
            <a:r>
              <a:rPr lang="pt-BR" dirty="0">
                <a:solidFill>
                  <a:schemeClr val="tx1"/>
                </a:solidFill>
                <a:latin typeface="Rajdhani"/>
              </a:rPr>
              <a:t>Problema &amp; Solução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A6C4B11-0C69-DF36-E555-0C31745B18DE}"/>
              </a:ext>
            </a:extLst>
          </p:cNvPr>
          <p:cNvSpPr txBox="1"/>
          <p:nvPr/>
        </p:nvSpPr>
        <p:spPr>
          <a:xfrm>
            <a:off x="646607" y="2924978"/>
            <a:ext cx="7211034" cy="1600438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r>
              <a:rPr lang="pt-BR" sz="1400" dirty="0">
                <a:latin typeface="Nunito" pitchFamily="2" charset="0"/>
                <a:ea typeface="Verdana" panose="020B0604030504040204" pitchFamily="34" charset="0"/>
              </a:rPr>
              <a:t>Com leilão de Congonhas e mais 14 aeroportos, tráfego nacional privatizado deve passar de 90%</a:t>
            </a:r>
            <a:br>
              <a:rPr lang="pt-BR" sz="1400" dirty="0">
                <a:latin typeface="Nunito" pitchFamily="2" charset="0"/>
                <a:ea typeface="Verdana" panose="020B0604030504040204" pitchFamily="34" charset="0"/>
              </a:rPr>
            </a:br>
            <a:br>
              <a:rPr lang="pt-BR" sz="1400" dirty="0">
                <a:latin typeface="Nunito" pitchFamily="2" charset="0"/>
                <a:ea typeface="Verdana" panose="020B0604030504040204" pitchFamily="34" charset="0"/>
              </a:rPr>
            </a:br>
            <a:r>
              <a:rPr lang="pt-BR" sz="1400" dirty="0">
                <a:latin typeface="Nunito" pitchFamily="2" charset="0"/>
                <a:ea typeface="Verdana" panose="020B0604030504040204" pitchFamily="34" charset="0"/>
              </a:rPr>
              <a:t>A expectativa do governo federal é que os vencedores do leilão invistam pelo menos R$ 7,3 bilhões na modernização dos terminais ao longo dos 30 anos de concessão, sendo R$ 3,3 bilhões somente em Congonhas.</a:t>
            </a:r>
          </a:p>
          <a:p>
            <a:endParaRPr lang="pt-BR" sz="1400" dirty="0">
              <a:latin typeface="Nunito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40DBCAB6-B9A3-B183-2357-90844CD89E0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8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078" y="4356410"/>
            <a:ext cx="787090" cy="78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4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>
            <a:spLocks noGrp="1"/>
          </p:cNvSpPr>
          <p:nvPr>
            <p:ph type="title"/>
          </p:nvPr>
        </p:nvSpPr>
        <p:spPr>
          <a:xfrm>
            <a:off x="610623" y="1797003"/>
            <a:ext cx="5858757" cy="10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  <a:buSzPts val="5200"/>
            </a:pPr>
            <a:r>
              <a:rPr lang="pt-BR" dirty="0">
                <a:solidFill>
                  <a:schemeClr val="tx1"/>
                </a:solidFill>
                <a:latin typeface="Rajdhani"/>
              </a:rPr>
              <a:t>Solução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A6C4B11-0C69-DF36-E555-0C31745B18DE}"/>
              </a:ext>
            </a:extLst>
          </p:cNvPr>
          <p:cNvSpPr txBox="1"/>
          <p:nvPr/>
        </p:nvSpPr>
        <p:spPr>
          <a:xfrm>
            <a:off x="646607" y="2924978"/>
            <a:ext cx="5508866" cy="492443"/>
          </a:xfrm>
          <a:prstGeom prst="rect">
            <a:avLst/>
          </a:prstGeom>
          <a:noFill/>
        </p:spPr>
        <p:txBody>
          <a:bodyPr wrap="square" lIns="135000" rIns="135000">
            <a:spAutoFit/>
          </a:bodyPr>
          <a:lstStyle/>
          <a:p>
            <a:r>
              <a:rPr lang="pt-BR" sz="1300" dirty="0">
                <a:latin typeface="Nunito" pitchFamily="2" charset="0"/>
                <a:ea typeface="Verdana" panose="020B0604030504040204" pitchFamily="34" charset="0"/>
              </a:rPr>
              <a:t>Solução cliente/web que irá monitorar os dados de máquinas de torres de controle aéreo e expor os dados captados em uma aplicação WEB.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331C65E-F9F1-5713-F8EC-CD679F1B53F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8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078" y="4356410"/>
            <a:ext cx="787090" cy="78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8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0E5E5BD-FC12-D6C5-C72C-B6557467B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98" y="845643"/>
            <a:ext cx="6733404" cy="4115845"/>
          </a:xfrm>
          <a:prstGeom prst="rect">
            <a:avLst/>
          </a:prstGeom>
        </p:spPr>
      </p:pic>
      <p:sp>
        <p:nvSpPr>
          <p:cNvPr id="2" name="Google Shape;283;p36">
            <a:extLst>
              <a:ext uri="{FF2B5EF4-FFF2-40B4-BE49-F238E27FC236}">
                <a16:creationId xmlns:a16="http://schemas.microsoft.com/office/drawing/2014/main" id="{EEC1DD78-DFDE-341D-BF33-99F75E089883}"/>
              </a:ext>
            </a:extLst>
          </p:cNvPr>
          <p:cNvSpPr txBox="1">
            <a:spLocks/>
          </p:cNvSpPr>
          <p:nvPr/>
        </p:nvSpPr>
        <p:spPr>
          <a:xfrm>
            <a:off x="1575662" y="0"/>
            <a:ext cx="5992676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5000" b="1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  <a:defRPr sz="60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algn="ctr">
              <a:lnSpc>
                <a:spcPct val="100000"/>
              </a:lnSpc>
              <a:buSzPts val="5200"/>
            </a:pPr>
            <a:r>
              <a:rPr lang="pt-BR" sz="2800" dirty="0">
                <a:solidFill>
                  <a:schemeClr val="tx1"/>
                </a:solidFill>
                <a:latin typeface="Rajdhani"/>
              </a:rPr>
              <a:t>Diagrama de Visão de Negócio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891D084E-EE5F-6D01-9ED7-9B6F9D376C0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8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078" y="4356410"/>
            <a:ext cx="787090" cy="78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1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gronomy Business Plan by Slidesgo">
  <a:themeElements>
    <a:clrScheme name="Simple Light">
      <a:dk1>
        <a:srgbClr val="000000"/>
      </a:dk1>
      <a:lt1>
        <a:srgbClr val="FFFFFF"/>
      </a:lt1>
      <a:dk2>
        <a:srgbClr val="F7F2E4"/>
      </a:dk2>
      <a:lt2>
        <a:srgbClr val="321609"/>
      </a:lt2>
      <a:accent1>
        <a:srgbClr val="85200C"/>
      </a:accent1>
      <a:accent2>
        <a:srgbClr val="321609"/>
      </a:accent2>
      <a:accent3>
        <a:srgbClr val="F7F2E4"/>
      </a:accent3>
      <a:accent4>
        <a:srgbClr val="955530"/>
      </a:accent4>
      <a:accent5>
        <a:srgbClr val="797129"/>
      </a:accent5>
      <a:accent6>
        <a:srgbClr val="F7F2E4"/>
      </a:accent6>
      <a:hlink>
        <a:srgbClr val="32160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605</Words>
  <Application>Microsoft Office PowerPoint</Application>
  <PresentationFormat>Apresentação na tela (16:9)</PresentationFormat>
  <Paragraphs>97</Paragraphs>
  <Slides>20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8" baseType="lpstr">
      <vt:lpstr>Arial</vt:lpstr>
      <vt:lpstr>EB Garamond</vt:lpstr>
      <vt:lpstr>Montserrat Medium</vt:lpstr>
      <vt:lpstr>Nunito</vt:lpstr>
      <vt:lpstr>Rajdhani</vt:lpstr>
      <vt:lpstr>Tw Cen MT</vt:lpstr>
      <vt:lpstr>Wingdings</vt:lpstr>
      <vt:lpstr>Agronomy Business Plan by Slidesgo</vt:lpstr>
      <vt:lpstr>Apresentação do PowerPoint</vt:lpstr>
      <vt:lpstr>Membros Da Equipe</vt:lpstr>
      <vt:lpstr>Agenda da Apresentação</vt:lpstr>
      <vt:lpstr>Quem somos?</vt:lpstr>
      <vt:lpstr>Problema &amp; Solução</vt:lpstr>
      <vt:lpstr>Apresentação do PowerPoint</vt:lpstr>
      <vt:lpstr>Problema &amp; Solução</vt:lpstr>
      <vt:lpstr>Solução</vt:lpstr>
      <vt:lpstr>Apresentação do PowerPoint</vt:lpstr>
      <vt:lpstr>Análise do Problema</vt:lpstr>
      <vt:lpstr>Apresentação do PowerPoint</vt:lpstr>
      <vt:lpstr>Apresentação do PowerPoint</vt:lpstr>
      <vt:lpstr>Apresentação do PowerPoint</vt:lpstr>
      <vt:lpstr>Aplicações &amp; Métodos</vt:lpstr>
      <vt:lpstr>Apresentação do PowerPoint</vt:lpstr>
      <vt:lpstr>Apresentação do PowerPoint</vt:lpstr>
      <vt:lpstr>Apresentação do PowerPoint</vt:lpstr>
      <vt:lpstr>Help Desk (Slack)</vt:lpstr>
      <vt:lpstr>Conclusão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TECHBERRY</dc:title>
  <dc:creator>Leonardo Bianchi</dc:creator>
  <cp:lastModifiedBy>Gustavo Antonio</cp:lastModifiedBy>
  <cp:revision>19</cp:revision>
  <dcterms:modified xsi:type="dcterms:W3CDTF">2022-09-05T03:23:55Z</dcterms:modified>
</cp:coreProperties>
</file>