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0CA89-2433-43DA-87D9-23B34C0D7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8" y="2561592"/>
            <a:ext cx="10038271" cy="23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82029-DF71-4407-A56F-B3D355A5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03" y="1524215"/>
            <a:ext cx="770601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5EE46-589E-46AE-A2C0-9C01D447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0" y="2266828"/>
            <a:ext cx="10239376" cy="323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EEECC-5749-4459-9064-06D02319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74" y="2561592"/>
            <a:ext cx="10158991" cy="232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CD13-5E2F-4173-9131-7A1399E6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86" y="2703276"/>
            <a:ext cx="9525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9E759-60ED-4425-BD9A-229A18D4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5" y="2097875"/>
            <a:ext cx="8843210" cy="3474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51BA-3476-422A-9E15-7E65C86D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0F65-1FB4-47E7-8FAE-737EE0F8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19666" y="1020563"/>
            <a:ext cx="10899228" cy="5477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156586" y="651231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All Ticket on certain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C5139-EB33-49A3-9CA2-00B25F200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5" y="1199016"/>
            <a:ext cx="9349572" cy="5201784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532" y="2911512"/>
            <a:ext cx="1034975" cy="10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4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19666" y="1377525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Add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1581915" y="2041466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B409D-D83C-4B31-8CF7-2E5AB0A86C76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104E0-F735-4E22-880B-D67129B8827C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9CF67-CFBF-409A-8EB0-C102B8462E40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D2F-E302-4C1F-964E-8761B978D767}"/>
              </a:ext>
            </a:extLst>
          </p:cNvPr>
          <p:cNvSpPr txBox="1"/>
          <p:nvPr/>
        </p:nvSpPr>
        <p:spPr>
          <a:xfrm>
            <a:off x="8530693" y="1001156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</a:t>
            </a:r>
            <a:endParaRPr lang="en-US" sz="14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29EBD-3B74-4090-8B5A-FB6AEDCFAAD0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DF4B6-84F4-4E6D-B15E-941F87C92698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CC129-5DAD-4E2D-B63B-D33FD73E3B95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8C2FF-5DAC-49D2-B1B9-1982608044EC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BE9FD-B8DF-41B0-9CD6-03E9B67257AD}"/>
              </a:ext>
            </a:extLst>
          </p:cNvPr>
          <p:cNvSpPr txBox="1"/>
          <p:nvPr/>
        </p:nvSpPr>
        <p:spPr>
          <a:xfrm>
            <a:off x="1251752" y="1494393"/>
            <a:ext cx="227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clients phone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583B0-5A81-4972-B38D-C395DD06C793}"/>
              </a:ext>
            </a:extLst>
          </p:cNvPr>
          <p:cNvCxnSpPr>
            <a:cxnSpLocks/>
          </p:cNvCxnSpPr>
          <p:nvPr/>
        </p:nvCxnSpPr>
        <p:spPr>
          <a:xfrm>
            <a:off x="1581915" y="2617420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89BAED-540E-47E1-AB22-7D012910D1CB}"/>
              </a:ext>
            </a:extLst>
          </p:cNvPr>
          <p:cNvCxnSpPr>
            <a:cxnSpLocks/>
          </p:cNvCxnSpPr>
          <p:nvPr/>
        </p:nvCxnSpPr>
        <p:spPr>
          <a:xfrm>
            <a:off x="1534066" y="3187286"/>
            <a:ext cx="18207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B3079-9C32-4171-969A-24F1D6D54776}"/>
              </a:ext>
            </a:extLst>
          </p:cNvPr>
          <p:cNvCxnSpPr>
            <a:cxnSpLocks/>
          </p:cNvCxnSpPr>
          <p:nvPr/>
        </p:nvCxnSpPr>
        <p:spPr>
          <a:xfrm flipH="1">
            <a:off x="1203697" y="1767304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E293A-7950-4A44-A970-EA00F23F31FB}"/>
              </a:ext>
            </a:extLst>
          </p:cNvPr>
          <p:cNvCxnSpPr>
            <a:cxnSpLocks/>
          </p:cNvCxnSpPr>
          <p:nvPr/>
        </p:nvCxnSpPr>
        <p:spPr>
          <a:xfrm flipH="1" flipV="1">
            <a:off x="1227724" y="2312248"/>
            <a:ext cx="2103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ED66F-2EE8-4607-8705-BB363C778E1C}"/>
              </a:ext>
            </a:extLst>
          </p:cNvPr>
          <p:cNvCxnSpPr>
            <a:cxnSpLocks/>
          </p:cNvCxnSpPr>
          <p:nvPr/>
        </p:nvCxnSpPr>
        <p:spPr>
          <a:xfrm flipH="1">
            <a:off x="1227724" y="2877845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42794A-B4C6-4909-9B73-2A4931AF574F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48C13-C6AD-4376-8784-5E35738303BB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83924-C60B-4268-96B3-9698B17DA0A7}"/>
              </a:ext>
            </a:extLst>
          </p:cNvPr>
          <p:cNvSpPr txBox="1"/>
          <p:nvPr/>
        </p:nvSpPr>
        <p:spPr>
          <a:xfrm>
            <a:off x="9066691" y="3723141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AA870A-85E7-41D1-BDF3-F5A022E8BEDA}"/>
              </a:ext>
            </a:extLst>
          </p:cNvPr>
          <p:cNvCxnSpPr>
            <a:cxnSpLocks/>
          </p:cNvCxnSpPr>
          <p:nvPr/>
        </p:nvCxnSpPr>
        <p:spPr>
          <a:xfrm flipV="1">
            <a:off x="8919119" y="3996111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E5865F-9997-43E0-9FD0-5FF7F967A863}"/>
              </a:ext>
            </a:extLst>
          </p:cNvPr>
          <p:cNvCxnSpPr>
            <a:cxnSpLocks/>
          </p:cNvCxnSpPr>
          <p:nvPr/>
        </p:nvCxnSpPr>
        <p:spPr>
          <a:xfrm flipH="1">
            <a:off x="9347958" y="3999329"/>
            <a:ext cx="4828" cy="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9AD953-E49D-4BDD-A070-4E06884C4216}"/>
              </a:ext>
            </a:extLst>
          </p:cNvPr>
          <p:cNvCxnSpPr>
            <a:cxnSpLocks/>
          </p:cNvCxnSpPr>
          <p:nvPr/>
        </p:nvCxnSpPr>
        <p:spPr>
          <a:xfrm flipH="1" flipV="1">
            <a:off x="8919120" y="4231404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F74BA3-3B09-4701-AED8-0A00887A5AC9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964B75-7459-4F7B-A46D-5CF54E1FEB70}"/>
              </a:ext>
            </a:extLst>
          </p:cNvPr>
          <p:cNvCxnSpPr>
            <a:cxnSpLocks/>
          </p:cNvCxnSpPr>
          <p:nvPr/>
        </p:nvCxnSpPr>
        <p:spPr>
          <a:xfrm flipH="1">
            <a:off x="1581915" y="5508794"/>
            <a:ext cx="177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A9A175-E4F0-4936-ADDB-32BE0594E45E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83A046-250D-4934-93B0-47540DBEC2F9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add(client)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A33E89-6B2B-431F-98CB-29F8F446091C}"/>
              </a:ext>
            </a:extLst>
          </p:cNvPr>
          <p:cNvSpPr txBox="1"/>
          <p:nvPr/>
        </p:nvSpPr>
        <p:spPr>
          <a:xfrm>
            <a:off x="7142115" y="4231404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4CB714-A4EA-4F04-B893-2C777510331B}"/>
              </a:ext>
            </a:extLst>
          </p:cNvPr>
          <p:cNvSpPr txBox="1"/>
          <p:nvPr/>
        </p:nvSpPr>
        <p:spPr>
          <a:xfrm>
            <a:off x="1677766" y="5306120"/>
            <a:ext cx="177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added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91B9A9-17B2-4F21-9311-B4B3D58B9C57}"/>
              </a:ext>
            </a:extLst>
          </p:cNvPr>
          <p:cNvSpPr/>
          <p:nvPr/>
        </p:nvSpPr>
        <p:spPr>
          <a:xfrm>
            <a:off x="646386" y="1391883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3680C-C984-4471-BD3B-838AA6FA3EAE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Remove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526F-1125-4443-9115-AF0EF254B6F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F8B177B-7EA4-4061-877C-D347A58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7D16F7-F05C-4671-B6B4-62FB303B1F1C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EC599-C567-4D38-9E15-ADA4A5DE1CAB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178D0-B776-4A85-8215-7CDF4BA013A3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B6608-7A36-457D-8201-6F21E0F3FF8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510B-88CB-4F39-A331-DC9B636ED427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D297C-32E4-461C-AAE1-F370E4E4E01D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777EA-B6E6-44DB-9510-D05F1A95E9FA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FE87A7-FE29-4AD4-A7B7-0F72539E6D53}"/>
              </a:ext>
            </a:extLst>
          </p:cNvPr>
          <p:cNvSpPr txBox="1"/>
          <p:nvPr/>
        </p:nvSpPr>
        <p:spPr>
          <a:xfrm>
            <a:off x="8530693" y="100115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2F41B-5843-4562-AAC9-129EA5C85D4F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A90D8-DD32-4E96-B4FA-5E8A2A00D461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26A64-93D7-41CD-8696-3F7C7C1706E0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AB42-FCF1-409D-BA16-98EA1EAB71C4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F0EB-22CB-4BBD-BCF5-1C76D2A79AE9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AD76F-78AC-4AA2-9742-CE0DF17B5488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getClientID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A7BB9-528E-4C6B-8B8A-9406D2ED9D50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C48CE-27AE-4B24-B034-3B7C0217F60A}"/>
              </a:ext>
            </a:extLst>
          </p:cNvPr>
          <p:cNvCxnSpPr>
            <a:cxnSpLocks/>
          </p:cNvCxnSpPr>
          <p:nvPr/>
        </p:nvCxnSpPr>
        <p:spPr>
          <a:xfrm flipH="1">
            <a:off x="1380794" y="550879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E9ADE-DFA6-4E66-9A17-C729AA44D338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32AC9D-4450-44BD-8390-6C950220C91C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remove(client)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373C3-16CE-4428-A027-3EBB29A11678}"/>
              </a:ext>
            </a:extLst>
          </p:cNvPr>
          <p:cNvSpPr txBox="1"/>
          <p:nvPr/>
        </p:nvSpPr>
        <p:spPr>
          <a:xfrm>
            <a:off x="6823324" y="4186346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shows</a:t>
            </a:r>
            <a:r>
              <a:rPr lang="en-US" sz="1200"/>
              <a:t>.ClientID = clientID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004CE-99A1-468A-B9F8-934AFF924C57}"/>
              </a:ext>
            </a:extLst>
          </p:cNvPr>
          <p:cNvSpPr txBox="1"/>
          <p:nvPr/>
        </p:nvSpPr>
        <p:spPr>
          <a:xfrm>
            <a:off x="1489329" y="5291411"/>
            <a:ext cx="191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removed successfully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EFB06-E7FC-461D-BA5E-7BCEF3152E06}"/>
              </a:ext>
            </a:extLst>
          </p:cNvPr>
          <p:cNvCxnSpPr/>
          <p:nvPr/>
        </p:nvCxnSpPr>
        <p:spPr>
          <a:xfrm flipH="1">
            <a:off x="2468351" y="4722920"/>
            <a:ext cx="371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9E92F-54ED-4F44-9CD9-E53AD5DAD85D}"/>
              </a:ext>
            </a:extLst>
          </p:cNvPr>
          <p:cNvSpPr txBox="1"/>
          <p:nvPr/>
        </p:nvSpPr>
        <p:spPr>
          <a:xfrm>
            <a:off x="3501184" y="4454181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shows found] Has shows listed or not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5B0B6-22EA-4975-8947-DAC5CCE83E56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918B88-3807-41B1-93BB-6F71B0D2E6B3}"/>
              </a:ext>
            </a:extLst>
          </p:cNvPr>
          <p:cNvSpPr txBox="1"/>
          <p:nvPr/>
        </p:nvSpPr>
        <p:spPr>
          <a:xfrm>
            <a:off x="1746439" y="2719096"/>
            <a:ext cx="165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386579-2925-459E-B979-6FD740A66C4D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5BB84-98BA-4882-B8F1-2799AE338C83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450749" y="1512198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List Clients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5617885" y="9958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7603695" y="1053015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3643D-34E2-4FA7-8A87-954777F5F52B}"/>
              </a:ext>
            </a:extLst>
          </p:cNvPr>
          <p:cNvCxnSpPr/>
          <p:nvPr/>
        </p:nvCxnSpPr>
        <p:spPr>
          <a:xfrm>
            <a:off x="1425180" y="2546546"/>
            <a:ext cx="14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F1137-676A-4667-8F38-8D289808EE4E}"/>
              </a:ext>
            </a:extLst>
          </p:cNvPr>
          <p:cNvSpPr txBox="1"/>
          <p:nvPr/>
        </p:nvSpPr>
        <p:spPr>
          <a:xfrm>
            <a:off x="1380794" y="2084881"/>
            <a:ext cx="15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command to list </a:t>
            </a:r>
            <a:r>
              <a:rPr lang="en-US" sz="1200"/>
              <a:t>all Clients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66AB-DCFB-433C-BF19-B8F101D0DA9A}"/>
              </a:ext>
            </a:extLst>
          </p:cNvPr>
          <p:cNvSpPr txBox="1"/>
          <p:nvPr/>
        </p:nvSpPr>
        <p:spPr>
          <a:xfrm>
            <a:off x="2592279" y="1088428"/>
            <a:ext cx="11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4ECF-CF72-4772-8F69-C6A2B276EF2A}"/>
              </a:ext>
            </a:extLst>
          </p:cNvPr>
          <p:cNvSpPr txBox="1"/>
          <p:nvPr/>
        </p:nvSpPr>
        <p:spPr>
          <a:xfrm>
            <a:off x="3181249" y="2515976"/>
            <a:ext cx="29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displayAllClientsList</a:t>
            </a:r>
            <a:r>
              <a:rPr lang="en-US" sz="1200" dirty="0"/>
              <a:t>(</a:t>
            </a:r>
            <a:r>
              <a:rPr lang="en-US" sz="1200" dirty="0" err="1"/>
              <a:t>theater</a:t>
            </a:r>
            <a:r>
              <a:rPr lang="en-US" sz="1200" err="1"/>
              <a:t>.</a:t>
            </a:r>
            <a:r>
              <a:rPr lang="en-US" sz="1200"/>
              <a:t>getClientList</a:t>
            </a:r>
            <a:r>
              <a:rPr lang="en-US" sz="1200" dirty="0"/>
              <a:t>())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6D67-A7A4-4BEF-9149-A0D508763D1B}"/>
              </a:ext>
            </a:extLst>
          </p:cNvPr>
          <p:cNvCxnSpPr>
            <a:cxnSpLocks/>
          </p:cNvCxnSpPr>
          <p:nvPr/>
        </p:nvCxnSpPr>
        <p:spPr>
          <a:xfrm flipV="1">
            <a:off x="3102161" y="2878798"/>
            <a:ext cx="3056528" cy="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8FBB6-5701-4426-8FDD-E4317EBB9E67}"/>
              </a:ext>
            </a:extLst>
          </p:cNvPr>
          <p:cNvCxnSpPr/>
          <p:nvPr/>
        </p:nvCxnSpPr>
        <p:spPr>
          <a:xfrm>
            <a:off x="6327746" y="3168016"/>
            <a:ext cx="156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79D60-83F9-4CCE-B623-FFB503EB7B45}"/>
              </a:ext>
            </a:extLst>
          </p:cNvPr>
          <p:cNvSpPr txBox="1"/>
          <p:nvPr/>
        </p:nvSpPr>
        <p:spPr>
          <a:xfrm>
            <a:off x="6587231" y="2907939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getClientList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16AC07-3306-48DA-974E-681D90A80C69}"/>
              </a:ext>
            </a:extLst>
          </p:cNvPr>
          <p:cNvCxnSpPr>
            <a:cxnSpLocks/>
          </p:cNvCxnSpPr>
          <p:nvPr/>
        </p:nvCxnSpPr>
        <p:spPr>
          <a:xfrm flipH="1">
            <a:off x="6327746" y="3553761"/>
            <a:ext cx="15680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F99FFD-6D5F-49E3-875D-8159FCB63DDF}"/>
              </a:ext>
            </a:extLst>
          </p:cNvPr>
          <p:cNvSpPr txBox="1"/>
          <p:nvPr/>
        </p:nvSpPr>
        <p:spPr>
          <a:xfrm>
            <a:off x="6740503" y="3306515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clientList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D9BEA1-D8DC-49B7-BFF0-FFD9AB2B4CB0}"/>
              </a:ext>
            </a:extLst>
          </p:cNvPr>
          <p:cNvCxnSpPr>
            <a:cxnSpLocks/>
          </p:cNvCxnSpPr>
          <p:nvPr/>
        </p:nvCxnSpPr>
        <p:spPr>
          <a:xfrm flipH="1">
            <a:off x="1660124" y="4077516"/>
            <a:ext cx="449856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C2E59A-2B28-468C-983D-7872C20739FF}"/>
              </a:ext>
            </a:extLst>
          </p:cNvPr>
          <p:cNvSpPr txBox="1"/>
          <p:nvPr/>
        </p:nvSpPr>
        <p:spPr>
          <a:xfrm>
            <a:off x="3172369" y="3812098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 </a:t>
            </a:r>
            <a:r>
              <a:rPr lang="en-US" sz="1200"/>
              <a:t>every client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521216-D8DC-4C9F-9109-A4694D3FA6D3}"/>
              </a:ext>
            </a:extLst>
          </p:cNvPr>
          <p:cNvCxnSpPr>
            <a:cxnSpLocks/>
          </p:cNvCxnSpPr>
          <p:nvPr/>
        </p:nvCxnSpPr>
        <p:spPr>
          <a:xfrm flipH="1">
            <a:off x="3000019" y="1512198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E1BCE-9A10-4409-8239-DBA90FE33F9C}"/>
              </a:ext>
            </a:extLst>
          </p:cNvPr>
          <p:cNvSpPr/>
          <p:nvPr/>
        </p:nvSpPr>
        <p:spPr>
          <a:xfrm>
            <a:off x="2933104" y="1512198"/>
            <a:ext cx="169057" cy="191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7A2E6B-AD29-4C90-A16B-353F16349F35}"/>
              </a:ext>
            </a:extLst>
          </p:cNvPr>
          <p:cNvCxnSpPr>
            <a:cxnSpLocks/>
          </p:cNvCxnSpPr>
          <p:nvPr/>
        </p:nvCxnSpPr>
        <p:spPr>
          <a:xfrm flipH="1">
            <a:off x="6260829" y="1512197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6158689" y="2197725"/>
            <a:ext cx="169057" cy="211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BDEC7-E3E0-4056-872E-FD87568F7979}"/>
              </a:ext>
            </a:extLst>
          </p:cNvPr>
          <p:cNvCxnSpPr>
            <a:cxnSpLocks/>
          </p:cNvCxnSpPr>
          <p:nvPr/>
        </p:nvCxnSpPr>
        <p:spPr>
          <a:xfrm flipH="1">
            <a:off x="7986312" y="1512196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7895841" y="2792976"/>
            <a:ext cx="169057" cy="109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40F51E-61CA-48F6-B4DC-3EE46E1F50BA}"/>
              </a:ext>
            </a:extLst>
          </p:cNvPr>
          <p:cNvSpPr txBox="1"/>
          <p:nvPr/>
        </p:nvSpPr>
        <p:spPr>
          <a:xfrm>
            <a:off x="4208797" y="19776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FC9B77-B5D9-4335-97CE-362F3322FA8E}"/>
              </a:ext>
            </a:extLst>
          </p:cNvPr>
          <p:cNvSpPr/>
          <p:nvPr/>
        </p:nvSpPr>
        <p:spPr>
          <a:xfrm>
            <a:off x="3354785" y="1109713"/>
            <a:ext cx="180461" cy="539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E8CDD-6A26-4EAB-908A-ADA9DFF89CB0}"/>
              </a:ext>
            </a:extLst>
          </p:cNvPr>
          <p:cNvSpPr txBox="1"/>
          <p:nvPr/>
        </p:nvSpPr>
        <p:spPr>
          <a:xfrm>
            <a:off x="2640502" y="65340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A16155C8-474A-49BA-A877-1BB9C0BA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9" y="325672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F04358-9391-4453-86CC-1671785B9F3B}"/>
              </a:ext>
            </a:extLst>
          </p:cNvPr>
          <p:cNvSpPr txBox="1"/>
          <p:nvPr/>
        </p:nvSpPr>
        <p:spPr>
          <a:xfrm>
            <a:off x="279430" y="409174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BD5619-C942-4139-955C-A8130FED4E69}"/>
              </a:ext>
            </a:extLst>
          </p:cNvPr>
          <p:cNvCxnSpPr>
            <a:cxnSpLocks/>
          </p:cNvCxnSpPr>
          <p:nvPr/>
        </p:nvCxnSpPr>
        <p:spPr>
          <a:xfrm>
            <a:off x="1571857" y="1435492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EDE2C-5BBE-4022-B826-E55824453CDC}"/>
              </a:ext>
            </a:extLst>
          </p:cNvPr>
          <p:cNvCxnSpPr>
            <a:cxnSpLocks/>
          </p:cNvCxnSpPr>
          <p:nvPr/>
        </p:nvCxnSpPr>
        <p:spPr>
          <a:xfrm flipH="1">
            <a:off x="5439766" y="1435102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588C75-BB75-45C7-B921-510FF940961A}"/>
              </a:ext>
            </a:extLst>
          </p:cNvPr>
          <p:cNvSpPr txBox="1"/>
          <p:nvPr/>
        </p:nvSpPr>
        <p:spPr>
          <a:xfrm>
            <a:off x="5040457" y="65448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53DDB4-3FE6-4261-A46B-90467C16685C}"/>
              </a:ext>
            </a:extLst>
          </p:cNvPr>
          <p:cNvCxnSpPr>
            <a:cxnSpLocks/>
          </p:cNvCxnSpPr>
          <p:nvPr/>
        </p:nvCxnSpPr>
        <p:spPr>
          <a:xfrm flipV="1">
            <a:off x="3522901" y="5317649"/>
            <a:ext cx="4321057" cy="2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81FEFB-43C7-4557-9704-2EC97FAFDE04}"/>
              </a:ext>
            </a:extLst>
          </p:cNvPr>
          <p:cNvCxnSpPr>
            <a:cxnSpLocks/>
          </p:cNvCxnSpPr>
          <p:nvPr/>
        </p:nvCxnSpPr>
        <p:spPr>
          <a:xfrm flipV="1">
            <a:off x="3506705" y="3471550"/>
            <a:ext cx="1859426" cy="1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D18045-62C6-46C9-ACE5-FBF51D237589}"/>
              </a:ext>
            </a:extLst>
          </p:cNvPr>
          <p:cNvCxnSpPr>
            <a:cxnSpLocks/>
          </p:cNvCxnSpPr>
          <p:nvPr/>
        </p:nvCxnSpPr>
        <p:spPr>
          <a:xfrm flipH="1">
            <a:off x="7957598" y="142584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2809DF-9BAD-4B6C-BDC9-F928388417DB}"/>
              </a:ext>
            </a:extLst>
          </p:cNvPr>
          <p:cNvSpPr txBox="1"/>
          <p:nvPr/>
        </p:nvSpPr>
        <p:spPr>
          <a:xfrm>
            <a:off x="7523862" y="671909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96F60D-1152-4E84-8A18-46F8E87E15F0}"/>
              </a:ext>
            </a:extLst>
          </p:cNvPr>
          <p:cNvSpPr txBox="1"/>
          <p:nvPr/>
        </p:nvSpPr>
        <p:spPr>
          <a:xfrm>
            <a:off x="8788980" y="700616"/>
            <a:ext cx="11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7A96-F302-44B2-B7D9-300DDB0E1E45}"/>
              </a:ext>
            </a:extLst>
          </p:cNvPr>
          <p:cNvCxnSpPr>
            <a:cxnSpLocks/>
          </p:cNvCxnSpPr>
          <p:nvPr/>
        </p:nvCxnSpPr>
        <p:spPr>
          <a:xfrm flipH="1">
            <a:off x="9358559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1B6006-E9EB-4B48-ADD9-3F8418830671}"/>
              </a:ext>
            </a:extLst>
          </p:cNvPr>
          <p:cNvSpPr/>
          <p:nvPr/>
        </p:nvSpPr>
        <p:spPr>
          <a:xfrm>
            <a:off x="5366130" y="2919185"/>
            <a:ext cx="191273" cy="9100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108DFB-62EF-44B7-B440-600BBD865A5E}"/>
              </a:ext>
            </a:extLst>
          </p:cNvPr>
          <p:cNvSpPr/>
          <p:nvPr/>
        </p:nvSpPr>
        <p:spPr>
          <a:xfrm>
            <a:off x="9298668" y="5156115"/>
            <a:ext cx="180895" cy="599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37F01-C4AC-4478-A9F9-D76386020CAB}"/>
              </a:ext>
            </a:extLst>
          </p:cNvPr>
          <p:cNvSpPr txBox="1"/>
          <p:nvPr/>
        </p:nvSpPr>
        <p:spPr>
          <a:xfrm>
            <a:off x="1022388" y="890474"/>
            <a:ext cx="250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credit card number and expiration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Enters credit card and expiration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17371-D68F-4854-AB1C-BBEF16331306}"/>
              </a:ext>
            </a:extLst>
          </p:cNvPr>
          <p:cNvCxnSpPr>
            <a:cxnSpLocks/>
          </p:cNvCxnSpPr>
          <p:nvPr/>
        </p:nvCxnSpPr>
        <p:spPr>
          <a:xfrm>
            <a:off x="1296140" y="2038080"/>
            <a:ext cx="20357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3EABC-7A3A-4C45-83C4-53D49DC5E412}"/>
              </a:ext>
            </a:extLst>
          </p:cNvPr>
          <p:cNvCxnSpPr>
            <a:cxnSpLocks/>
          </p:cNvCxnSpPr>
          <p:nvPr/>
        </p:nvCxnSpPr>
        <p:spPr>
          <a:xfrm>
            <a:off x="1296140" y="2585405"/>
            <a:ext cx="2059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22B69-B40A-4724-96DC-81FF60984276}"/>
              </a:ext>
            </a:extLst>
          </p:cNvPr>
          <p:cNvCxnSpPr>
            <a:cxnSpLocks/>
          </p:cNvCxnSpPr>
          <p:nvPr/>
        </p:nvCxnSpPr>
        <p:spPr>
          <a:xfrm flipH="1">
            <a:off x="962382" y="1178439"/>
            <a:ext cx="23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9013F-4594-4C5C-9D14-C326AB6C6CF9}"/>
              </a:ext>
            </a:extLst>
          </p:cNvPr>
          <p:cNvCxnSpPr>
            <a:cxnSpLocks/>
          </p:cNvCxnSpPr>
          <p:nvPr/>
        </p:nvCxnSpPr>
        <p:spPr>
          <a:xfrm flipH="1" flipV="1">
            <a:off x="961546" y="1750530"/>
            <a:ext cx="237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6EFD44-0397-45B5-B312-EBD85EEE3CE5}"/>
              </a:ext>
            </a:extLst>
          </p:cNvPr>
          <p:cNvCxnSpPr>
            <a:cxnSpLocks/>
          </p:cNvCxnSpPr>
          <p:nvPr/>
        </p:nvCxnSpPr>
        <p:spPr>
          <a:xfrm flipH="1">
            <a:off x="974396" y="230654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B302AB-F616-4DB2-B89B-1AC140F2F723}"/>
              </a:ext>
            </a:extLst>
          </p:cNvPr>
          <p:cNvSpPr txBox="1"/>
          <p:nvPr/>
        </p:nvSpPr>
        <p:spPr>
          <a:xfrm>
            <a:off x="3654451" y="5076885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</a:t>
            </a:r>
            <a:r>
              <a:rPr lang="en-US" sz="1200" dirty="0"/>
              <a:t>(customer)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F76906-94B3-4CD4-9F8A-43A87A28B4EE}"/>
              </a:ext>
            </a:extLst>
          </p:cNvPr>
          <p:cNvSpPr txBox="1"/>
          <p:nvPr/>
        </p:nvSpPr>
        <p:spPr>
          <a:xfrm>
            <a:off x="3657243" y="2981709"/>
            <a:ext cx="264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Customer(name,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BD6957-CF3D-457A-880E-7861EE62895D}"/>
              </a:ext>
            </a:extLst>
          </p:cNvPr>
          <p:cNvSpPr txBox="1"/>
          <p:nvPr/>
        </p:nvSpPr>
        <p:spPr>
          <a:xfrm>
            <a:off x="5527397" y="3264494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4D9147-A21C-4FA0-858E-61B632A7EEDA}"/>
              </a:ext>
            </a:extLst>
          </p:cNvPr>
          <p:cNvCxnSpPr>
            <a:cxnSpLocks/>
          </p:cNvCxnSpPr>
          <p:nvPr/>
        </p:nvCxnSpPr>
        <p:spPr>
          <a:xfrm flipV="1">
            <a:off x="5548272" y="3543569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8CE86A-54F9-4B86-B54F-B2B2902F5BE3}"/>
              </a:ext>
            </a:extLst>
          </p:cNvPr>
          <p:cNvCxnSpPr>
            <a:cxnSpLocks/>
          </p:cNvCxnSpPr>
          <p:nvPr/>
        </p:nvCxnSpPr>
        <p:spPr>
          <a:xfrm flipV="1">
            <a:off x="5988248" y="3543569"/>
            <a:ext cx="0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0FD75F-91F3-46FF-9186-40F21D918B57}"/>
              </a:ext>
            </a:extLst>
          </p:cNvPr>
          <p:cNvCxnSpPr>
            <a:cxnSpLocks/>
          </p:cNvCxnSpPr>
          <p:nvPr/>
        </p:nvCxnSpPr>
        <p:spPr>
          <a:xfrm flipH="1" flipV="1">
            <a:off x="5559410" y="3645927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EEE50-A947-4299-B157-D6243B5595AF}"/>
              </a:ext>
            </a:extLst>
          </p:cNvPr>
          <p:cNvCxnSpPr>
            <a:cxnSpLocks/>
          </p:cNvCxnSpPr>
          <p:nvPr/>
        </p:nvCxnSpPr>
        <p:spPr>
          <a:xfrm flipH="1">
            <a:off x="3594599" y="3698435"/>
            <a:ext cx="17715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E091DA-3271-4D77-BF85-DBC27CB0621C}"/>
              </a:ext>
            </a:extLst>
          </p:cNvPr>
          <p:cNvCxnSpPr>
            <a:cxnSpLocks/>
          </p:cNvCxnSpPr>
          <p:nvPr/>
        </p:nvCxnSpPr>
        <p:spPr>
          <a:xfrm flipH="1">
            <a:off x="1207838" y="6441316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01EC8-C223-4135-A3CF-CD31FD34E387}"/>
              </a:ext>
            </a:extLst>
          </p:cNvPr>
          <p:cNvCxnSpPr>
            <a:cxnSpLocks/>
          </p:cNvCxnSpPr>
          <p:nvPr/>
        </p:nvCxnSpPr>
        <p:spPr>
          <a:xfrm>
            <a:off x="8062532" y="5526309"/>
            <a:ext cx="122803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40F292-D1D1-4B4F-A799-33728E5404EE}"/>
              </a:ext>
            </a:extLst>
          </p:cNvPr>
          <p:cNvSpPr txBox="1"/>
          <p:nvPr/>
        </p:nvSpPr>
        <p:spPr>
          <a:xfrm>
            <a:off x="8079117" y="5286188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add(customer)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DBB1D-2B45-4072-B0B3-34CDF7069241}"/>
              </a:ext>
            </a:extLst>
          </p:cNvPr>
          <p:cNvSpPr txBox="1"/>
          <p:nvPr/>
        </p:nvSpPr>
        <p:spPr>
          <a:xfrm>
            <a:off x="4117240" y="3469282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43489-369E-46B8-AC5B-D035C802C813}"/>
              </a:ext>
            </a:extLst>
          </p:cNvPr>
          <p:cNvSpPr txBox="1"/>
          <p:nvPr/>
        </p:nvSpPr>
        <p:spPr>
          <a:xfrm>
            <a:off x="1388302" y="6220354"/>
            <a:ext cx="198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added successfully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B4C80-A465-4D1E-A8AF-6B954924564A}"/>
              </a:ext>
            </a:extLst>
          </p:cNvPr>
          <p:cNvCxnSpPr>
            <a:cxnSpLocks/>
          </p:cNvCxnSpPr>
          <p:nvPr/>
        </p:nvCxnSpPr>
        <p:spPr>
          <a:xfrm flipH="1">
            <a:off x="961547" y="312918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CC22D-E25A-4B13-811C-A607FF248865}"/>
              </a:ext>
            </a:extLst>
          </p:cNvPr>
          <p:cNvCxnSpPr>
            <a:cxnSpLocks/>
          </p:cNvCxnSpPr>
          <p:nvPr/>
        </p:nvCxnSpPr>
        <p:spPr>
          <a:xfrm>
            <a:off x="1225115" y="3429000"/>
            <a:ext cx="21306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104F3-2EA8-48B3-AA7F-4971033340A0}"/>
              </a:ext>
            </a:extLst>
          </p:cNvPr>
          <p:cNvCxnSpPr>
            <a:cxnSpLocks/>
          </p:cNvCxnSpPr>
          <p:nvPr/>
        </p:nvCxnSpPr>
        <p:spPr>
          <a:xfrm>
            <a:off x="3529339" y="5725871"/>
            <a:ext cx="4348614" cy="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B5C3-4194-4D86-A4B4-C36AB8C081C5}"/>
              </a:ext>
            </a:extLst>
          </p:cNvPr>
          <p:cNvCxnSpPr>
            <a:cxnSpLocks/>
          </p:cNvCxnSpPr>
          <p:nvPr/>
        </p:nvCxnSpPr>
        <p:spPr>
          <a:xfrm>
            <a:off x="8070637" y="4747322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81595-0040-4FA8-9BD0-E57D5EB4875F}"/>
              </a:ext>
            </a:extLst>
          </p:cNvPr>
          <p:cNvCxnSpPr>
            <a:cxnSpLocks/>
          </p:cNvCxnSpPr>
          <p:nvPr/>
        </p:nvCxnSpPr>
        <p:spPr>
          <a:xfrm flipH="1">
            <a:off x="6823390" y="1398342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A5E970-8053-4390-AA03-2983C9EF4A50}"/>
              </a:ext>
            </a:extLst>
          </p:cNvPr>
          <p:cNvSpPr/>
          <p:nvPr/>
        </p:nvSpPr>
        <p:spPr>
          <a:xfrm>
            <a:off x="7877952" y="4523590"/>
            <a:ext cx="200685" cy="1556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A26E9-3771-4F28-919C-28314DD19B12}"/>
              </a:ext>
            </a:extLst>
          </p:cNvPr>
          <p:cNvSpPr txBox="1"/>
          <p:nvPr/>
        </p:nvSpPr>
        <p:spPr>
          <a:xfrm>
            <a:off x="6393638" y="654768"/>
            <a:ext cx="10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CreditCard</a:t>
            </a:r>
            <a:endParaRPr lang="en-US" sz="1400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908157-D886-4C7C-B4AF-872D46F6857C}"/>
              </a:ext>
            </a:extLst>
          </p:cNvPr>
          <p:cNvSpPr/>
          <p:nvPr/>
        </p:nvSpPr>
        <p:spPr>
          <a:xfrm>
            <a:off x="6752235" y="3689462"/>
            <a:ext cx="158205" cy="834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08BDDF-7117-4B97-BB59-41E02ECF8F17}"/>
              </a:ext>
            </a:extLst>
          </p:cNvPr>
          <p:cNvCxnSpPr>
            <a:cxnSpLocks/>
          </p:cNvCxnSpPr>
          <p:nvPr/>
        </p:nvCxnSpPr>
        <p:spPr>
          <a:xfrm>
            <a:off x="3529339" y="4080481"/>
            <a:ext cx="316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808F4-CCAF-42B3-B920-2B4D19562BB7}"/>
              </a:ext>
            </a:extLst>
          </p:cNvPr>
          <p:cNvSpPr txBox="1"/>
          <p:nvPr/>
        </p:nvSpPr>
        <p:spPr>
          <a:xfrm>
            <a:off x="3599866" y="3864840"/>
            <a:ext cx="213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(number, expiration)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BCC95B-A895-4D1D-A5FF-FFB32837CA48}"/>
              </a:ext>
            </a:extLst>
          </p:cNvPr>
          <p:cNvCxnSpPr>
            <a:cxnSpLocks/>
          </p:cNvCxnSpPr>
          <p:nvPr/>
        </p:nvCxnSpPr>
        <p:spPr>
          <a:xfrm flipH="1">
            <a:off x="3520247" y="4237826"/>
            <a:ext cx="3231988" cy="87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30F4-6500-40F0-8251-46EBD7763E19}"/>
              </a:ext>
            </a:extLst>
          </p:cNvPr>
          <p:cNvSpPr txBox="1"/>
          <p:nvPr/>
        </p:nvSpPr>
        <p:spPr>
          <a:xfrm>
            <a:off x="5563892" y="4010705"/>
            <a:ext cx="18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BD9FF-3DCC-4B84-B74E-A47397EB7375}"/>
              </a:ext>
            </a:extLst>
          </p:cNvPr>
          <p:cNvCxnSpPr>
            <a:cxnSpLocks/>
          </p:cNvCxnSpPr>
          <p:nvPr/>
        </p:nvCxnSpPr>
        <p:spPr>
          <a:xfrm>
            <a:off x="3548931" y="4601681"/>
            <a:ext cx="432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13B683-6A1A-4F93-BE27-698F62CCED59}"/>
              </a:ext>
            </a:extLst>
          </p:cNvPr>
          <p:cNvSpPr txBox="1"/>
          <p:nvPr/>
        </p:nvSpPr>
        <p:spPr>
          <a:xfrm>
            <a:off x="3708438" y="4327489"/>
            <a:ext cx="26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EDC0-CDBA-489A-AF88-F0BF8D1F722C}"/>
              </a:ext>
            </a:extLst>
          </p:cNvPr>
          <p:cNvSpPr txBox="1"/>
          <p:nvPr/>
        </p:nvSpPr>
        <p:spPr>
          <a:xfrm>
            <a:off x="10447911" y="700616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A57F4B-B0FF-4C43-9703-ED639AE13859}"/>
              </a:ext>
            </a:extLst>
          </p:cNvPr>
          <p:cNvCxnSpPr>
            <a:cxnSpLocks/>
          </p:cNvCxnSpPr>
          <p:nvPr/>
        </p:nvCxnSpPr>
        <p:spPr>
          <a:xfrm flipH="1">
            <a:off x="11017490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D25CCBA-5A67-4E5A-8FBD-F7D316F508F3}"/>
              </a:ext>
            </a:extLst>
          </p:cNvPr>
          <p:cNvSpPr/>
          <p:nvPr/>
        </p:nvSpPr>
        <p:spPr>
          <a:xfrm>
            <a:off x="10938553" y="4706671"/>
            <a:ext cx="180894" cy="1437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5833E-3A5A-467C-9849-7BD5B08FB7BE}"/>
              </a:ext>
            </a:extLst>
          </p:cNvPr>
          <p:cNvSpPr/>
          <p:nvPr/>
        </p:nvSpPr>
        <p:spPr>
          <a:xfrm>
            <a:off x="8313509" y="4489187"/>
            <a:ext cx="223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9EDAC-0D0F-422A-BAB9-A9660FE2F035}"/>
              </a:ext>
            </a:extLst>
          </p:cNvPr>
          <p:cNvCxnSpPr>
            <a:cxnSpLocks/>
          </p:cNvCxnSpPr>
          <p:nvPr/>
        </p:nvCxnSpPr>
        <p:spPr>
          <a:xfrm flipH="1" flipV="1">
            <a:off x="8051810" y="4943597"/>
            <a:ext cx="2847276" cy="131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BFD25E-A3DD-4221-8F2F-E8E46E8C4560}"/>
              </a:ext>
            </a:extLst>
          </p:cNvPr>
          <p:cNvSpPr txBox="1"/>
          <p:nvPr/>
        </p:nvSpPr>
        <p:spPr>
          <a:xfrm>
            <a:off x="9475448" y="4705518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62E25D-74EF-4B1A-9109-CF0D618E5DA3}"/>
              </a:ext>
            </a:extLst>
          </p:cNvPr>
          <p:cNvCxnSpPr>
            <a:cxnSpLocks/>
          </p:cNvCxnSpPr>
          <p:nvPr/>
        </p:nvCxnSpPr>
        <p:spPr>
          <a:xfrm flipH="1">
            <a:off x="3559712" y="5052591"/>
            <a:ext cx="42882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B438E0-8A51-4329-9477-BE410C6BC3F9}"/>
              </a:ext>
            </a:extLst>
          </p:cNvPr>
          <p:cNvSpPr txBox="1"/>
          <p:nvPr/>
        </p:nvSpPr>
        <p:spPr>
          <a:xfrm>
            <a:off x="5508769" y="4796449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8B604A-D0D4-4748-87A0-66D1E33760F2}"/>
              </a:ext>
            </a:extLst>
          </p:cNvPr>
          <p:cNvCxnSpPr>
            <a:cxnSpLocks/>
          </p:cNvCxnSpPr>
          <p:nvPr/>
        </p:nvCxnSpPr>
        <p:spPr>
          <a:xfrm flipH="1">
            <a:off x="1225115" y="5171111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D24935-6C6D-490D-961E-876543088B65}"/>
              </a:ext>
            </a:extLst>
          </p:cNvPr>
          <p:cNvSpPr txBox="1"/>
          <p:nvPr/>
        </p:nvSpPr>
        <p:spPr>
          <a:xfrm>
            <a:off x="1473333" y="4914091"/>
            <a:ext cx="196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found]Card already exists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9213AF-E3C1-4528-8225-61E56AFB860A}"/>
              </a:ext>
            </a:extLst>
          </p:cNvPr>
          <p:cNvSpPr txBox="1"/>
          <p:nvPr/>
        </p:nvSpPr>
        <p:spPr>
          <a:xfrm>
            <a:off x="3594599" y="5459609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153ABF-CC54-4DF9-BBF8-EA42332C4390}"/>
              </a:ext>
            </a:extLst>
          </p:cNvPr>
          <p:cNvCxnSpPr>
            <a:cxnSpLocks/>
          </p:cNvCxnSpPr>
          <p:nvPr/>
        </p:nvCxnSpPr>
        <p:spPr>
          <a:xfrm>
            <a:off x="8079117" y="6027186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948E1F-0E0B-4EA4-9DC3-92D5E0598FF8}"/>
              </a:ext>
            </a:extLst>
          </p:cNvPr>
          <p:cNvSpPr txBox="1"/>
          <p:nvPr/>
        </p:nvSpPr>
        <p:spPr>
          <a:xfrm>
            <a:off x="8098316" y="5744006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C8BD1-614C-4167-8E0A-44DA16066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87" y="1685636"/>
            <a:ext cx="8093987" cy="43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6BA17D-3D5B-459C-ABCA-968711168F76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202E64F5-6AFA-452B-ACDB-0297BAA74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DFD2458-800D-4C5E-9323-DC9A7FDED306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99E88BF-B228-43CA-AB5A-474B09B192F1}"/>
              </a:ext>
            </a:extLst>
          </p:cNvPr>
          <p:cNvSpPr/>
          <p:nvPr/>
        </p:nvSpPr>
        <p:spPr>
          <a:xfrm>
            <a:off x="524028" y="1308911"/>
            <a:ext cx="11103508" cy="5092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1C3CC1-5322-4567-9BCB-095A97E0D5D7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A6EA90F9-C886-46F7-A979-49440A7E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48" y="3284639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3D57B5-27CF-4544-BA7D-AA21145CE306}"/>
              </a:ext>
            </a:extLst>
          </p:cNvPr>
          <p:cNvSpPr txBox="1"/>
          <p:nvPr/>
        </p:nvSpPr>
        <p:spPr>
          <a:xfrm>
            <a:off x="612156" y="40638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B51A09-DAA4-4A46-87A4-4D8E715E0B11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4B68F6D-C07A-499C-B3DE-5D30FC84BCCA}"/>
              </a:ext>
            </a:extLst>
          </p:cNvPr>
          <p:cNvSpPr/>
          <p:nvPr/>
        </p:nvSpPr>
        <p:spPr>
          <a:xfrm>
            <a:off x="6178527" y="2392437"/>
            <a:ext cx="174551" cy="32626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22C9A3-310E-43EE-BE72-E41B79C1938A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37E261-3C71-4323-BB61-8800BC9537C0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175654-5B19-4A34-B64C-E202B077B58E}"/>
              </a:ext>
            </a:extLst>
          </p:cNvPr>
          <p:cNvCxnSpPr>
            <a:cxnSpLocks/>
          </p:cNvCxnSpPr>
          <p:nvPr/>
        </p:nvCxnSpPr>
        <p:spPr>
          <a:xfrm>
            <a:off x="6357253" y="3651786"/>
            <a:ext cx="4283234" cy="234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60DF2C-C708-4E2B-AF01-F66312D4DE25}"/>
              </a:ext>
            </a:extLst>
          </p:cNvPr>
          <p:cNvCxnSpPr>
            <a:cxnSpLocks/>
          </p:cNvCxnSpPr>
          <p:nvPr/>
        </p:nvCxnSpPr>
        <p:spPr>
          <a:xfrm flipH="1">
            <a:off x="10698298" y="1449139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3F9F209-F9E8-45DB-B789-75DB0582A785}"/>
              </a:ext>
            </a:extLst>
          </p:cNvPr>
          <p:cNvSpPr txBox="1"/>
          <p:nvPr/>
        </p:nvSpPr>
        <p:spPr>
          <a:xfrm>
            <a:off x="10113888" y="987473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A29C26-D56C-46E9-AE92-F50D7A7FEA90}"/>
              </a:ext>
            </a:extLst>
          </p:cNvPr>
          <p:cNvSpPr/>
          <p:nvPr/>
        </p:nvSpPr>
        <p:spPr>
          <a:xfrm>
            <a:off x="10635262" y="3269909"/>
            <a:ext cx="127583" cy="16739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527521-B4D7-4F79-B5E6-AB55CF0918F1}"/>
              </a:ext>
            </a:extLst>
          </p:cNvPr>
          <p:cNvSpPr txBox="1"/>
          <p:nvPr/>
        </p:nvSpPr>
        <p:spPr>
          <a:xfrm>
            <a:off x="6553394" y="3370741"/>
            <a:ext cx="4045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83F8CC-5FAD-4E13-BBEC-45A1B17AA346}"/>
              </a:ext>
            </a:extLst>
          </p:cNvPr>
          <p:cNvCxnSpPr>
            <a:cxnSpLocks/>
          </p:cNvCxnSpPr>
          <p:nvPr/>
        </p:nvCxnSpPr>
        <p:spPr>
          <a:xfrm flipH="1" flipV="1">
            <a:off x="6362478" y="4037894"/>
            <a:ext cx="4278009" cy="191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4DDFB34-173E-41C6-A7ED-A0498B71082E}"/>
              </a:ext>
            </a:extLst>
          </p:cNvPr>
          <p:cNvCxnSpPr>
            <a:cxnSpLocks/>
          </p:cNvCxnSpPr>
          <p:nvPr/>
        </p:nvCxnSpPr>
        <p:spPr>
          <a:xfrm flipH="1">
            <a:off x="1403812" y="592974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A3FEA8F-FA97-45F7-AA8D-AAD7C70B578D}"/>
              </a:ext>
            </a:extLst>
          </p:cNvPr>
          <p:cNvSpPr txBox="1"/>
          <p:nvPr/>
        </p:nvSpPr>
        <p:spPr>
          <a:xfrm>
            <a:off x="6901046" y="378684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</a:t>
            </a:r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CD7F59-D015-44FE-8C7F-714AEFD65F3E}"/>
              </a:ext>
            </a:extLst>
          </p:cNvPr>
          <p:cNvSpPr txBox="1"/>
          <p:nvPr/>
        </p:nvSpPr>
        <p:spPr>
          <a:xfrm>
            <a:off x="1195353" y="5648106"/>
            <a:ext cx="215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</a:t>
            </a:r>
            <a:r>
              <a:rPr lang="en-US" sz="1200"/>
              <a:t>card added successfully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D9903C-43DF-4274-BB7C-E79762A4FA58}"/>
              </a:ext>
            </a:extLst>
          </p:cNvPr>
          <p:cNvSpPr txBox="1"/>
          <p:nvPr/>
        </p:nvSpPr>
        <p:spPr>
          <a:xfrm>
            <a:off x="1195353" y="3999155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card Exists] Card already exists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701178-868C-4C5F-B7DD-A2487DC3ABEA}"/>
              </a:ext>
            </a:extLst>
          </p:cNvPr>
          <p:cNvCxnSpPr>
            <a:cxnSpLocks/>
          </p:cNvCxnSpPr>
          <p:nvPr/>
        </p:nvCxnSpPr>
        <p:spPr>
          <a:xfrm>
            <a:off x="1793289" y="2823192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1A62B5D-085D-4305-9D7B-078F514CE01F}"/>
              </a:ext>
            </a:extLst>
          </p:cNvPr>
          <p:cNvSpPr txBox="1"/>
          <p:nvPr/>
        </p:nvSpPr>
        <p:spPr>
          <a:xfrm>
            <a:off x="1770864" y="2361527"/>
            <a:ext cx="196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Enters card Number, expiration Date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7389F5-52BD-4BE2-AC63-0FBAF2ACD161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E823AE6-9332-4C51-8243-C19A0F931794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205130-B892-434D-850B-D4D1AAD3C866}"/>
              </a:ext>
            </a:extLst>
          </p:cNvPr>
          <p:cNvSpPr txBox="1"/>
          <p:nvPr/>
        </p:nvSpPr>
        <p:spPr>
          <a:xfrm>
            <a:off x="3927091" y="3883572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</a:t>
            </a:r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77AE81-1ED3-4ECF-B7CA-969D9F9C8123}"/>
              </a:ext>
            </a:extLst>
          </p:cNvPr>
          <p:cNvCxnSpPr>
            <a:cxnSpLocks/>
          </p:cNvCxnSpPr>
          <p:nvPr/>
        </p:nvCxnSpPr>
        <p:spPr>
          <a:xfrm flipH="1" flipV="1">
            <a:off x="1294922" y="4275349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6DDB24A-3DC0-41BF-A771-9B19FCB30393}"/>
              </a:ext>
            </a:extLst>
          </p:cNvPr>
          <p:cNvSpPr txBox="1"/>
          <p:nvPr/>
        </p:nvSpPr>
        <p:spPr>
          <a:xfrm>
            <a:off x="3613670" y="3329724"/>
            <a:ext cx="255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7C266-2F6F-47F3-B5BA-EF0B3EF8FF8F}"/>
              </a:ext>
            </a:extLst>
          </p:cNvPr>
          <p:cNvSpPr txBox="1"/>
          <p:nvPr/>
        </p:nvSpPr>
        <p:spPr>
          <a:xfrm>
            <a:off x="3613670" y="4572582"/>
            <a:ext cx="258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AE8DD0-0C27-4383-83E4-34D97E62AB74}"/>
              </a:ext>
            </a:extLst>
          </p:cNvPr>
          <p:cNvCxnSpPr>
            <a:cxnSpLocks/>
          </p:cNvCxnSpPr>
          <p:nvPr/>
        </p:nvCxnSpPr>
        <p:spPr>
          <a:xfrm>
            <a:off x="3540221" y="4863697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DC88DC2-0D28-4AED-934E-BA76197AFE28}"/>
              </a:ext>
            </a:extLst>
          </p:cNvPr>
          <p:cNvCxnSpPr>
            <a:cxnSpLocks/>
          </p:cNvCxnSpPr>
          <p:nvPr/>
        </p:nvCxnSpPr>
        <p:spPr>
          <a:xfrm flipV="1">
            <a:off x="6358303" y="4937552"/>
            <a:ext cx="427498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30B5A48-1961-478F-8FEC-DF41F6D8FAF9}"/>
              </a:ext>
            </a:extLst>
          </p:cNvPr>
          <p:cNvSpPr txBox="1"/>
          <p:nvPr/>
        </p:nvSpPr>
        <p:spPr>
          <a:xfrm>
            <a:off x="6830261" y="4646437"/>
            <a:ext cx="298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FB9AA-EE60-47AD-B9A7-B0D8237B5E35}"/>
              </a:ext>
            </a:extLst>
          </p:cNvPr>
          <p:cNvCxnSpPr>
            <a:cxnSpLocks/>
          </p:cNvCxnSpPr>
          <p:nvPr/>
        </p:nvCxnSpPr>
        <p:spPr>
          <a:xfrm flipH="1" flipV="1">
            <a:off x="3523568" y="4160441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8A6B3-CE55-48D2-9A06-DD8DA866336B}"/>
              </a:ext>
            </a:extLst>
          </p:cNvPr>
          <p:cNvSpPr txBox="1"/>
          <p:nvPr/>
        </p:nvSpPr>
        <p:spPr>
          <a:xfrm>
            <a:off x="1603298" y="1265896"/>
            <a:ext cx="157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Asks for customer ID</a:t>
            </a:r>
          </a:p>
          <a:p>
            <a:endParaRPr lang="en-US" sz="1200" dirty="0"/>
          </a:p>
          <a:p>
            <a:r>
              <a:rPr lang="en-US" sz="1200" dirty="0"/>
              <a:t>Enters customer ID</a:t>
            </a:r>
          </a:p>
          <a:p>
            <a:endParaRPr lang="en-US" sz="1200" dirty="0"/>
          </a:p>
          <a:p>
            <a:r>
              <a:rPr lang="en-US" sz="1200" dirty="0"/>
              <a:t>Asks for card number and Expiration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23595AC-9E5D-43B9-AFF1-8B4288CA3EB6}"/>
              </a:ext>
            </a:extLst>
          </p:cNvPr>
          <p:cNvCxnSpPr>
            <a:cxnSpLocks/>
          </p:cNvCxnSpPr>
          <p:nvPr/>
        </p:nvCxnSpPr>
        <p:spPr>
          <a:xfrm>
            <a:off x="1768194" y="1866060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166613-151F-4366-9449-37C8C0612740}"/>
              </a:ext>
            </a:extLst>
          </p:cNvPr>
          <p:cNvCxnSpPr>
            <a:cxnSpLocks/>
          </p:cNvCxnSpPr>
          <p:nvPr/>
        </p:nvCxnSpPr>
        <p:spPr>
          <a:xfrm flipH="1" flipV="1">
            <a:off x="1305599" y="1509859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A24F92-EAAC-4542-83A0-43D2636E2E49}"/>
              </a:ext>
            </a:extLst>
          </p:cNvPr>
          <p:cNvCxnSpPr>
            <a:cxnSpLocks/>
          </p:cNvCxnSpPr>
          <p:nvPr/>
        </p:nvCxnSpPr>
        <p:spPr>
          <a:xfrm flipH="1" flipV="1">
            <a:off x="1286944" y="2394984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C5A41A1-1834-4201-846A-8FD4D08BC1FC}"/>
              </a:ext>
            </a:extLst>
          </p:cNvPr>
          <p:cNvSpPr txBox="1"/>
          <p:nvPr/>
        </p:nvSpPr>
        <p:spPr>
          <a:xfrm>
            <a:off x="4050786" y="2603072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getCustomerList</a:t>
            </a:r>
            <a:r>
              <a:rPr lang="en-US" sz="1200" dirty="0"/>
              <a:t>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F886569-1D9C-4596-B2EC-36BE9057E467}"/>
              </a:ext>
            </a:extLst>
          </p:cNvPr>
          <p:cNvCxnSpPr>
            <a:cxnSpLocks/>
          </p:cNvCxnSpPr>
          <p:nvPr/>
        </p:nvCxnSpPr>
        <p:spPr>
          <a:xfrm>
            <a:off x="3531341" y="2905469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A941B6-3669-4C22-A81D-4493CA929E2A}"/>
              </a:ext>
            </a:extLst>
          </p:cNvPr>
          <p:cNvCxnSpPr>
            <a:cxnSpLocks/>
          </p:cNvCxnSpPr>
          <p:nvPr/>
        </p:nvCxnSpPr>
        <p:spPr>
          <a:xfrm flipH="1">
            <a:off x="9555546" y="1434568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BE523EF-DBC1-4710-9E0F-97870FB378AD}"/>
              </a:ext>
            </a:extLst>
          </p:cNvPr>
          <p:cNvSpPr txBox="1"/>
          <p:nvPr/>
        </p:nvSpPr>
        <p:spPr>
          <a:xfrm>
            <a:off x="8971136" y="972902"/>
            <a:ext cx="121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75DC903-0C14-489F-A295-AABAF616D871}"/>
              </a:ext>
            </a:extLst>
          </p:cNvPr>
          <p:cNvSpPr/>
          <p:nvPr/>
        </p:nvSpPr>
        <p:spPr>
          <a:xfrm>
            <a:off x="9510096" y="2823192"/>
            <a:ext cx="174551" cy="7363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A32977-E0B3-46AA-81D2-76637786CFF7}"/>
              </a:ext>
            </a:extLst>
          </p:cNvPr>
          <p:cNvCxnSpPr>
            <a:cxnSpLocks/>
          </p:cNvCxnSpPr>
          <p:nvPr/>
        </p:nvCxnSpPr>
        <p:spPr>
          <a:xfrm>
            <a:off x="6362080" y="2978773"/>
            <a:ext cx="31366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E2B43C-A7A9-40DA-8D50-734B8A24F56D}"/>
              </a:ext>
            </a:extLst>
          </p:cNvPr>
          <p:cNvCxnSpPr>
            <a:cxnSpLocks/>
          </p:cNvCxnSpPr>
          <p:nvPr/>
        </p:nvCxnSpPr>
        <p:spPr>
          <a:xfrm flipH="1">
            <a:off x="6310650" y="3243741"/>
            <a:ext cx="3178512" cy="40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8B59C2F-A6B8-4166-A0B9-F1633F2814C9}"/>
              </a:ext>
            </a:extLst>
          </p:cNvPr>
          <p:cNvSpPr txBox="1"/>
          <p:nvPr/>
        </p:nvSpPr>
        <p:spPr>
          <a:xfrm>
            <a:off x="6959627" y="2964361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A4F91C-92E6-4871-9F8A-9C9C6917AD32}"/>
              </a:ext>
            </a:extLst>
          </p:cNvPr>
          <p:cNvSpPr txBox="1"/>
          <p:nvPr/>
        </p:nvSpPr>
        <p:spPr>
          <a:xfrm>
            <a:off x="6967495" y="2764745"/>
            <a:ext cx="19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customerExists</a:t>
            </a:r>
            <a:r>
              <a:rPr lang="en-US" sz="1200" dirty="0"/>
              <a:t>(</a:t>
            </a:r>
            <a:r>
              <a:rPr lang="en-US" sz="1200" dirty="0" err="1"/>
              <a:t>customerID</a:t>
            </a:r>
            <a:r>
              <a:rPr lang="en-US" sz="1200" dirty="0"/>
              <a:t>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A6E628-B289-4854-862C-53CE96285F75}"/>
              </a:ext>
            </a:extLst>
          </p:cNvPr>
          <p:cNvCxnSpPr>
            <a:cxnSpLocks/>
          </p:cNvCxnSpPr>
          <p:nvPr/>
        </p:nvCxnSpPr>
        <p:spPr>
          <a:xfrm flipH="1" flipV="1">
            <a:off x="3509558" y="3310111"/>
            <a:ext cx="2679716" cy="64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F2DC492-9501-4ECE-B2F8-F55F5A4FB66F}"/>
              </a:ext>
            </a:extLst>
          </p:cNvPr>
          <p:cNvSpPr txBox="1"/>
          <p:nvPr/>
        </p:nvSpPr>
        <p:spPr>
          <a:xfrm>
            <a:off x="4085069" y="307490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5D74F12-3267-4304-B8D6-D31696087319}"/>
              </a:ext>
            </a:extLst>
          </p:cNvPr>
          <p:cNvCxnSpPr>
            <a:cxnSpLocks/>
          </p:cNvCxnSpPr>
          <p:nvPr/>
        </p:nvCxnSpPr>
        <p:spPr>
          <a:xfrm flipH="1" flipV="1">
            <a:off x="1295824" y="3439182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66036B3-6878-4635-8FAF-231F9D648436}"/>
              </a:ext>
            </a:extLst>
          </p:cNvPr>
          <p:cNvSpPr txBox="1"/>
          <p:nvPr/>
        </p:nvSpPr>
        <p:spPr>
          <a:xfrm>
            <a:off x="1305837" y="3041744"/>
            <a:ext cx="214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exists = false] Customer not found</a:t>
            </a:r>
          </a:p>
        </p:txBody>
      </p: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C7384-A266-4FB9-A7F3-DDC73E45466C}"/>
              </a:ext>
            </a:extLst>
          </p:cNvPr>
          <p:cNvSpPr/>
          <p:nvPr/>
        </p:nvSpPr>
        <p:spPr>
          <a:xfrm>
            <a:off x="523194" y="1387819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93193-C149-48D1-9B73-8DD061FF44B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9B55CEFA-7A36-4820-9401-280CB864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48" y="328463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6F8F5-78E4-4088-823A-1870A08272FC}"/>
              </a:ext>
            </a:extLst>
          </p:cNvPr>
          <p:cNvSpPr txBox="1"/>
          <p:nvPr/>
        </p:nvSpPr>
        <p:spPr>
          <a:xfrm>
            <a:off x="612156" y="40638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DEF8E8-EA95-44B8-AC3A-9EA71697569C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4B9C6-9D58-4156-BD1E-2BDEFAD6784F}"/>
              </a:ext>
            </a:extLst>
          </p:cNvPr>
          <p:cNvSpPr/>
          <p:nvPr/>
        </p:nvSpPr>
        <p:spPr>
          <a:xfrm>
            <a:off x="6178527" y="2967187"/>
            <a:ext cx="194755" cy="2687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AA9A4-08CB-4B93-BCDA-314DB9F0123D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DA4F6-9691-456F-84D1-BBD416603688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C81D42-889C-4ACB-849A-E341093EE090}"/>
              </a:ext>
            </a:extLst>
          </p:cNvPr>
          <p:cNvCxnSpPr>
            <a:cxnSpLocks/>
          </p:cNvCxnSpPr>
          <p:nvPr/>
        </p:nvCxnSpPr>
        <p:spPr>
          <a:xfrm>
            <a:off x="6357253" y="3651786"/>
            <a:ext cx="2723269" cy="30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84C6FF-788D-4107-A096-3278AF198B63}"/>
              </a:ext>
            </a:extLst>
          </p:cNvPr>
          <p:cNvCxnSpPr>
            <a:cxnSpLocks/>
          </p:cNvCxnSpPr>
          <p:nvPr/>
        </p:nvCxnSpPr>
        <p:spPr>
          <a:xfrm flipH="1">
            <a:off x="9153373" y="145003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9A46DB-9683-461D-92BA-1FA22AD34E03}"/>
              </a:ext>
            </a:extLst>
          </p:cNvPr>
          <p:cNvSpPr txBox="1"/>
          <p:nvPr/>
        </p:nvSpPr>
        <p:spPr>
          <a:xfrm>
            <a:off x="8568963" y="988371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2FA6E8-9BCB-4B16-8FCC-D1E935893E0B}"/>
              </a:ext>
            </a:extLst>
          </p:cNvPr>
          <p:cNvSpPr/>
          <p:nvPr/>
        </p:nvSpPr>
        <p:spPr>
          <a:xfrm>
            <a:off x="9090337" y="3270806"/>
            <a:ext cx="152926" cy="24464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A1C0F9-1E07-4EB5-A62A-821F39B2FCD3}"/>
              </a:ext>
            </a:extLst>
          </p:cNvPr>
          <p:cNvSpPr txBox="1"/>
          <p:nvPr/>
        </p:nvSpPr>
        <p:spPr>
          <a:xfrm>
            <a:off x="3478272" y="5235600"/>
            <a:ext cx="28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removeCustomerCreditCard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5E72CB-CF29-437C-BF69-999CD66712BE}"/>
              </a:ext>
            </a:extLst>
          </p:cNvPr>
          <p:cNvSpPr txBox="1"/>
          <p:nvPr/>
        </p:nvSpPr>
        <p:spPr>
          <a:xfrm>
            <a:off x="6323416" y="339613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creditCardExists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92AC5F-D235-4A1B-AD7F-E9EFDB6B4A72}"/>
              </a:ext>
            </a:extLst>
          </p:cNvPr>
          <p:cNvCxnSpPr>
            <a:cxnSpLocks/>
          </p:cNvCxnSpPr>
          <p:nvPr/>
        </p:nvCxnSpPr>
        <p:spPr>
          <a:xfrm flipH="1" flipV="1">
            <a:off x="6353078" y="3884427"/>
            <a:ext cx="2740334" cy="329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5DCFE3-1B42-4B79-8A9A-A6318C86AC6C}"/>
              </a:ext>
            </a:extLst>
          </p:cNvPr>
          <p:cNvCxnSpPr>
            <a:cxnSpLocks/>
          </p:cNvCxnSpPr>
          <p:nvPr/>
        </p:nvCxnSpPr>
        <p:spPr>
          <a:xfrm flipH="1">
            <a:off x="1403812" y="592974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35DB7-AEAE-4BDD-B54C-C38EB4E88EED}"/>
              </a:ext>
            </a:extLst>
          </p:cNvPr>
          <p:cNvCxnSpPr>
            <a:cxnSpLocks/>
          </p:cNvCxnSpPr>
          <p:nvPr/>
        </p:nvCxnSpPr>
        <p:spPr>
          <a:xfrm>
            <a:off x="3540221" y="5512599"/>
            <a:ext cx="2638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1AE51C-E301-4768-AC25-E3699A5A1538}"/>
              </a:ext>
            </a:extLst>
          </p:cNvPr>
          <p:cNvSpPr txBox="1"/>
          <p:nvPr/>
        </p:nvSpPr>
        <p:spPr>
          <a:xfrm>
            <a:off x="6687835" y="5292106"/>
            <a:ext cx="218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0A8D4-ACC4-47C2-9010-BA04D7A139C3}"/>
              </a:ext>
            </a:extLst>
          </p:cNvPr>
          <p:cNvSpPr txBox="1"/>
          <p:nvPr/>
        </p:nvSpPr>
        <p:spPr>
          <a:xfrm>
            <a:off x="6741672" y="3663735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E9A0A-E03E-4D21-8668-F97FF30645F0}"/>
              </a:ext>
            </a:extLst>
          </p:cNvPr>
          <p:cNvSpPr txBox="1"/>
          <p:nvPr/>
        </p:nvSpPr>
        <p:spPr>
          <a:xfrm>
            <a:off x="1110946" y="5648106"/>
            <a:ext cx="223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removed successfully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3B44AE-D522-426E-817F-13755DD922C6}"/>
              </a:ext>
            </a:extLst>
          </p:cNvPr>
          <p:cNvSpPr txBox="1"/>
          <p:nvPr/>
        </p:nvSpPr>
        <p:spPr>
          <a:xfrm>
            <a:off x="1295824" y="4034808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exists = false] Card not found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B1E007-EBD9-424E-98B4-07487895C034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39A637-008B-4F07-A760-E28498BEFBB9}"/>
              </a:ext>
            </a:extLst>
          </p:cNvPr>
          <p:cNvSpPr txBox="1"/>
          <p:nvPr/>
        </p:nvSpPr>
        <p:spPr>
          <a:xfrm>
            <a:off x="1189613" y="2719096"/>
            <a:ext cx="220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F09EE4-1297-4776-BD05-F146CCF28516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354F8D-8170-4FD1-B9FF-B6EF771D8DAF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94974-0017-4791-A4AA-E42BEF24BFFB}"/>
              </a:ext>
            </a:extLst>
          </p:cNvPr>
          <p:cNvSpPr txBox="1"/>
          <p:nvPr/>
        </p:nvSpPr>
        <p:spPr>
          <a:xfrm>
            <a:off x="3829558" y="374183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85CB31-2FF8-4E90-AD08-BDE499929803}"/>
              </a:ext>
            </a:extLst>
          </p:cNvPr>
          <p:cNvCxnSpPr>
            <a:cxnSpLocks/>
          </p:cNvCxnSpPr>
          <p:nvPr/>
        </p:nvCxnSpPr>
        <p:spPr>
          <a:xfrm flipH="1" flipV="1">
            <a:off x="1286945" y="4063848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87D067-3437-47D5-A0BA-56EE573C4BFF}"/>
              </a:ext>
            </a:extLst>
          </p:cNvPr>
          <p:cNvSpPr txBox="1"/>
          <p:nvPr/>
        </p:nvSpPr>
        <p:spPr>
          <a:xfrm>
            <a:off x="4082353" y="3284639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getCreditCardList</a:t>
            </a:r>
            <a:r>
              <a:rPr lang="en-US" sz="1200" dirty="0"/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6E2AC-CBE7-4B11-9D7A-FE5DF6D363CB}"/>
              </a:ext>
            </a:extLst>
          </p:cNvPr>
          <p:cNvSpPr txBox="1"/>
          <p:nvPr/>
        </p:nvSpPr>
        <p:spPr>
          <a:xfrm>
            <a:off x="4016201" y="4094626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getCreditCardList</a:t>
            </a:r>
            <a:r>
              <a:rPr lang="en-US" sz="1200" dirty="0"/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2F9BEC-D37F-4825-9E9D-F0659032BB04}"/>
              </a:ext>
            </a:extLst>
          </p:cNvPr>
          <p:cNvCxnSpPr>
            <a:cxnSpLocks/>
          </p:cNvCxnSpPr>
          <p:nvPr/>
        </p:nvCxnSpPr>
        <p:spPr>
          <a:xfrm>
            <a:off x="3540221" y="4385293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A21B5C-56A8-42AC-89AF-158585B876FD}"/>
              </a:ext>
            </a:extLst>
          </p:cNvPr>
          <p:cNvCxnSpPr>
            <a:cxnSpLocks/>
          </p:cNvCxnSpPr>
          <p:nvPr/>
        </p:nvCxnSpPr>
        <p:spPr>
          <a:xfrm>
            <a:off x="6383973" y="4493113"/>
            <a:ext cx="26965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FA585B-5951-42A9-A2F1-4AA7A110BE0E}"/>
              </a:ext>
            </a:extLst>
          </p:cNvPr>
          <p:cNvSpPr txBox="1"/>
          <p:nvPr/>
        </p:nvSpPr>
        <p:spPr>
          <a:xfrm>
            <a:off x="6361662" y="4237541"/>
            <a:ext cx="298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isCustomersOnlyCreditCard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7610C4-6D8E-4CF2-B573-A7CE243C62CD}"/>
              </a:ext>
            </a:extLst>
          </p:cNvPr>
          <p:cNvSpPr txBox="1"/>
          <p:nvPr/>
        </p:nvSpPr>
        <p:spPr>
          <a:xfrm>
            <a:off x="6906538" y="450910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[Only card] true or false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3ABBE9-1CDA-49E4-891C-92C93BF47E6E}"/>
              </a:ext>
            </a:extLst>
          </p:cNvPr>
          <p:cNvSpPr txBox="1"/>
          <p:nvPr/>
        </p:nvSpPr>
        <p:spPr>
          <a:xfrm>
            <a:off x="4182640" y="4667704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[Only card] true or false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FB1420-05C6-497A-8366-DF2E62144AB9}"/>
              </a:ext>
            </a:extLst>
          </p:cNvPr>
          <p:cNvCxnSpPr>
            <a:cxnSpLocks/>
          </p:cNvCxnSpPr>
          <p:nvPr/>
        </p:nvCxnSpPr>
        <p:spPr>
          <a:xfrm flipH="1" flipV="1">
            <a:off x="6362080" y="4729801"/>
            <a:ext cx="2740334" cy="329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C39931-F2C9-415A-85CB-301A4F26343C}"/>
              </a:ext>
            </a:extLst>
          </p:cNvPr>
          <p:cNvCxnSpPr>
            <a:cxnSpLocks/>
          </p:cNvCxnSpPr>
          <p:nvPr/>
        </p:nvCxnSpPr>
        <p:spPr>
          <a:xfrm flipH="1" flipV="1">
            <a:off x="3523841" y="4930651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91B57C-9084-4252-ADCF-6B53BB0578CC}"/>
              </a:ext>
            </a:extLst>
          </p:cNvPr>
          <p:cNvCxnSpPr>
            <a:cxnSpLocks/>
          </p:cNvCxnSpPr>
          <p:nvPr/>
        </p:nvCxnSpPr>
        <p:spPr>
          <a:xfrm flipH="1" flipV="1">
            <a:off x="3515366" y="3991678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8DF405-1DEC-4B64-945C-6EBF8F8A66A4}"/>
              </a:ext>
            </a:extLst>
          </p:cNvPr>
          <p:cNvSpPr txBox="1"/>
          <p:nvPr/>
        </p:nvSpPr>
        <p:spPr>
          <a:xfrm>
            <a:off x="1359321" y="4747415"/>
            <a:ext cx="227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only card = true] Customer must have at least one card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47F34D-8B67-456A-BC1A-A2F7948E1A5B}"/>
              </a:ext>
            </a:extLst>
          </p:cNvPr>
          <p:cNvCxnSpPr>
            <a:cxnSpLocks/>
          </p:cNvCxnSpPr>
          <p:nvPr/>
        </p:nvCxnSpPr>
        <p:spPr>
          <a:xfrm flipH="1" flipV="1">
            <a:off x="1279494" y="5191854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5FA054-266A-4CC0-9FCC-1FF7C100D67C}"/>
              </a:ext>
            </a:extLst>
          </p:cNvPr>
          <p:cNvCxnSpPr>
            <a:cxnSpLocks/>
          </p:cNvCxnSpPr>
          <p:nvPr/>
        </p:nvCxnSpPr>
        <p:spPr>
          <a:xfrm>
            <a:off x="6382271" y="5638364"/>
            <a:ext cx="270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BB20B-5C25-4CC1-AA1D-1E04D2D1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0" y="2294391"/>
            <a:ext cx="990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477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Noah Wieser</cp:lastModifiedBy>
  <cp:revision>51</cp:revision>
  <dcterms:created xsi:type="dcterms:W3CDTF">2018-02-21T00:20:24Z</dcterms:created>
  <dcterms:modified xsi:type="dcterms:W3CDTF">2018-03-22T00:46:11Z</dcterms:modified>
</cp:coreProperties>
</file>