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84" d="100"/>
          <a:sy n="84" d="100"/>
        </p:scale>
        <p:origin x="-1683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93AA-A1EC-4A5C-A92A-2F572C4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4992-DA48-4459-90DF-39DD1766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295B-D7B8-420E-92EE-A8F8D00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6DF6-A84B-45D9-B32C-28AD57F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EB7-5CA5-45FF-BD31-67C3CF3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7B0F-E782-4959-AF99-E00E24B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F5-262A-4E38-8C97-AC10FA58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054C-0050-4F4A-A338-B9FA76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F0D-4DBE-467A-A3BA-CA58FFD3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7190-1ABF-4BA0-B072-44878AE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7D2A-FA27-4163-9765-B2BD6B45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BAA4-E296-462A-B180-12B027C5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7A-D0F4-445D-8817-63A1936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320A-3724-4100-A772-5EF123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6F9-A3BF-45E0-A865-5AC0CA2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E31-F0A9-4E2F-8546-639BC4C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1CF-AF0C-4F22-90DA-FCE3111E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F9C-81A9-4B73-B634-D1BDF7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C40-CB08-45AF-BAE5-4EB85EA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438B-10A1-4B90-A167-E4392A1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27D-A002-4032-A813-060B30E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E0-C144-4E5F-BBF9-A04B557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D95-8BDD-4BAC-8A4B-51DB19C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B82-E716-4CF9-98BA-0414671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906-05E8-4DBF-AC99-51BD021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F04-1302-4DEA-B04B-50E9BA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F36-4A4D-474F-B95D-7999D06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AF1C-CA61-44C8-9981-6111B4DE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BF00-637C-445A-AA5E-25B7A7E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A917-8EB4-48A2-A874-D6CA0D3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6639-6C54-4E8C-83DB-CFBF7F6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8402-BC44-4BF4-A7EC-13B7D52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CDB4-4331-42AE-B42C-CF1810CC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A960-E8D1-4D5C-A451-95065D83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6AE0-6F4F-4C1B-A51D-6AC10DA2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2CD4-F601-4553-A90B-95716CA5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7159F-5CBA-4F3D-B7CB-3AAA6DB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2EF2-19AA-4BBA-80AD-34810D7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4A1B-74A9-4BB3-9781-4BBB095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1D2-0DC5-4788-BE4C-8CDAB58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3311-80C8-4D26-A60C-7E1705C2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870-3EF0-4DA1-817B-B9D0E3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A83E-A9EE-4519-9588-78B84EF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6BD38-4A34-421A-A880-ADB9332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9FB09-5E6B-460A-BF90-8F3927E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C3A-8D60-4477-9E48-09512AF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231-B496-490F-AE0D-EEAC485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45DA-4F1A-442A-8E85-402B9B4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518E-B9EE-4D09-9989-DD78C0AA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0D73-210E-47B7-B5EB-F9155DF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7F9C-64C4-46B1-9511-D00F0EF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DFBB-8D53-408A-901B-5A1F97C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C1D-5C2C-4452-8483-DB72971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5AA9A-2AC8-4D0A-B666-2A9EDAC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7ED-74B5-4E67-980E-10B6A00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546-3EF6-4E4D-810B-FAA1C0E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1249-5BAE-4508-999E-1585A5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060-B0D0-47C1-B6BC-42ACDDC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20F-5A1F-4FEC-B1B4-49D5DF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C16-50D5-4401-8D3E-F3D9D365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96DB-3F64-45BB-9536-BDD1C234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817-498B-459A-928B-153134D14AF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055-9B03-4D22-AA22-D8EFD33C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669F-67F2-4F31-91B3-F9EDD7B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Exit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Show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Shows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Store Data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Retrieve Data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Help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Client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4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Client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Clients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Customer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3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Customer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8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Customers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112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Hibiki</dc:creator>
  <cp:lastModifiedBy>Lynn Hibiki</cp:lastModifiedBy>
  <cp:revision>3</cp:revision>
  <dcterms:created xsi:type="dcterms:W3CDTF">2018-02-21T00:20:24Z</dcterms:created>
  <dcterms:modified xsi:type="dcterms:W3CDTF">2018-02-21T00:32:57Z</dcterms:modified>
</cp:coreProperties>
</file>