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0CA89-2433-43DA-87D9-23B34C0D7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8" y="2561592"/>
            <a:ext cx="10038271" cy="23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82029-DF71-4407-A56F-B3D355A5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03" y="1524215"/>
            <a:ext cx="770601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5EE46-589E-46AE-A2C0-9C01D447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0" y="2266828"/>
            <a:ext cx="10239376" cy="323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EEECC-5749-4459-9064-06D02319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74" y="2561592"/>
            <a:ext cx="10158991" cy="23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CD13-5E2F-4173-9131-7A1399E6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6" y="2703276"/>
            <a:ext cx="9525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9E759-60ED-4425-BD9A-229A18D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2097875"/>
            <a:ext cx="8843210" cy="3474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377525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clients 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03697" y="1767304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91B9A9-17B2-4F21-9311-B4B3D58B9C57}"/>
              </a:ext>
            </a:extLst>
          </p:cNvPr>
          <p:cNvSpPr/>
          <p:nvPr/>
        </p:nvSpPr>
        <p:spPr>
          <a:xfrm>
            <a:off x="646386" y="1391883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450749" y="1512198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4544870" y="1283680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4230088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4619333" y="5675535"/>
            <a:ext cx="0" cy="646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DB76A-5987-4181-B4F4-D057D6E6076C}"/>
              </a:ext>
            </a:extLst>
          </p:cNvPr>
          <p:cNvSpPr txBox="1"/>
          <p:nvPr/>
        </p:nvSpPr>
        <p:spPr>
          <a:xfrm>
            <a:off x="330515" y="104010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removeCustomer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816B3-ADA2-45CA-AA92-3CEADAC81496}"/>
              </a:ext>
            </a:extLst>
          </p:cNvPr>
          <p:cNvCxnSpPr/>
          <p:nvPr/>
        </p:nvCxnSpPr>
        <p:spPr>
          <a:xfrm flipH="1">
            <a:off x="1192696" y="1762318"/>
            <a:ext cx="80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5E434-3B58-4D8B-959C-D4A1C0D86BD9}"/>
              </a:ext>
            </a:extLst>
          </p:cNvPr>
          <p:cNvSpPr txBox="1"/>
          <p:nvPr/>
        </p:nvSpPr>
        <p:spPr>
          <a:xfrm>
            <a:off x="772935" y="14582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Data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ACEE2-E314-4550-BBFD-230E356FE298}"/>
              </a:ext>
            </a:extLst>
          </p:cNvPr>
          <p:cNvCxnSpPr>
            <a:cxnSpLocks/>
          </p:cNvCxnSpPr>
          <p:nvPr/>
        </p:nvCxnSpPr>
        <p:spPr>
          <a:xfrm>
            <a:off x="1340177" y="2232592"/>
            <a:ext cx="661152" cy="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46E3DB-9E01-4AA1-A621-D15237CED1DF}"/>
              </a:ext>
            </a:extLst>
          </p:cNvPr>
          <p:cNvSpPr txBox="1"/>
          <p:nvPr/>
        </p:nvSpPr>
        <p:spPr>
          <a:xfrm>
            <a:off x="832406" y="192067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customerId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DC167-AA6B-409A-9AAF-269A530FDA02}"/>
              </a:ext>
            </a:extLst>
          </p:cNvPr>
          <p:cNvSpPr/>
          <p:nvPr/>
        </p:nvSpPr>
        <p:spPr>
          <a:xfrm>
            <a:off x="7393545" y="2030837"/>
            <a:ext cx="169057" cy="2470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25776-FBD0-435F-BA0D-F7BEEC3A4013}"/>
              </a:ext>
            </a:extLst>
          </p:cNvPr>
          <p:cNvSpPr txBox="1"/>
          <p:nvPr/>
        </p:nvSpPr>
        <p:spPr>
          <a:xfrm>
            <a:off x="9612137" y="7627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CustomerList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0F218-6A7D-41BE-9401-6E5F23793C90}"/>
              </a:ext>
            </a:extLst>
          </p:cNvPr>
          <p:cNvSpPr/>
          <p:nvPr/>
        </p:nvSpPr>
        <p:spPr>
          <a:xfrm>
            <a:off x="10190671" y="2869039"/>
            <a:ext cx="169058" cy="21600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E76E5D-6C63-4C1C-9724-2570B479D5CE}"/>
              </a:ext>
            </a:extLst>
          </p:cNvPr>
          <p:cNvCxnSpPr>
            <a:cxnSpLocks/>
          </p:cNvCxnSpPr>
          <p:nvPr/>
        </p:nvCxnSpPr>
        <p:spPr>
          <a:xfrm>
            <a:off x="7462652" y="1214741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124A9-4D58-4417-BF4F-1D1A2A2E44FF}"/>
              </a:ext>
            </a:extLst>
          </p:cNvPr>
          <p:cNvCxnSpPr>
            <a:cxnSpLocks/>
          </p:cNvCxnSpPr>
          <p:nvPr/>
        </p:nvCxnSpPr>
        <p:spPr>
          <a:xfrm>
            <a:off x="7495451" y="4542501"/>
            <a:ext cx="45175" cy="1827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FB2FF-FA42-4C20-8466-B2BA1E996FF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275200" y="1114021"/>
            <a:ext cx="2" cy="175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7B3924-8ADE-4E24-8F52-EF9F171CA26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275200" y="5029098"/>
            <a:ext cx="0" cy="12928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6C5C5-2CCA-4C2F-ADF1-5F88000B3F91}"/>
              </a:ext>
            </a:extLst>
          </p:cNvPr>
          <p:cNvSpPr txBox="1"/>
          <p:nvPr/>
        </p:nvSpPr>
        <p:spPr>
          <a:xfrm>
            <a:off x="6983995" y="8456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ACB1A-D336-4433-8197-36942DDA8816}"/>
              </a:ext>
            </a:extLst>
          </p:cNvPr>
          <p:cNvCxnSpPr>
            <a:cxnSpLocks/>
          </p:cNvCxnSpPr>
          <p:nvPr/>
        </p:nvCxnSpPr>
        <p:spPr>
          <a:xfrm>
            <a:off x="4629396" y="1043153"/>
            <a:ext cx="0" cy="240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E3622D-B120-462A-A74E-93D1A1FF6AAC}"/>
              </a:ext>
            </a:extLst>
          </p:cNvPr>
          <p:cNvSpPr txBox="1"/>
          <p:nvPr/>
        </p:nvSpPr>
        <p:spPr>
          <a:xfrm>
            <a:off x="2137282" y="23440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EB37F8-D52F-4BBF-941A-3BE8A4825B06}"/>
              </a:ext>
            </a:extLst>
          </p:cNvPr>
          <p:cNvCxnSpPr>
            <a:cxnSpLocks/>
          </p:cNvCxnSpPr>
          <p:nvPr/>
        </p:nvCxnSpPr>
        <p:spPr>
          <a:xfrm>
            <a:off x="2170386" y="2649439"/>
            <a:ext cx="23240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6BA17D-3D5B-459C-ABCA-968711168F76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202E64F5-6AFA-452B-ACDB-0297BAA74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FD2458-800D-4C5E-9323-DC9A7FDED306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99E88BF-B228-43CA-AB5A-474B09B192F1}"/>
              </a:ext>
            </a:extLst>
          </p:cNvPr>
          <p:cNvSpPr/>
          <p:nvPr/>
        </p:nvSpPr>
        <p:spPr>
          <a:xfrm>
            <a:off x="524028" y="1308911"/>
            <a:ext cx="11103508" cy="5092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C3CC1-5322-4567-9BCB-095A97E0D5D7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A6EA90F9-C886-46F7-A979-49440A7E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48" y="3284639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3D57B5-27CF-4544-BA7D-AA21145CE306}"/>
              </a:ext>
            </a:extLst>
          </p:cNvPr>
          <p:cNvSpPr txBox="1"/>
          <p:nvPr/>
        </p:nvSpPr>
        <p:spPr>
          <a:xfrm>
            <a:off x="612156" y="40638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B51A09-DAA4-4A46-87A4-4D8E715E0B11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4B68F6D-C07A-499C-B3DE-5D30FC84BCCA}"/>
              </a:ext>
            </a:extLst>
          </p:cNvPr>
          <p:cNvSpPr/>
          <p:nvPr/>
        </p:nvSpPr>
        <p:spPr>
          <a:xfrm>
            <a:off x="6178527" y="2392437"/>
            <a:ext cx="174551" cy="3262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22C9A3-310E-43EE-BE72-E41B79C1938A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37E261-3C71-4323-BB61-8800BC9537C0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175654-5B19-4A34-B64C-E202B077B58E}"/>
              </a:ext>
            </a:extLst>
          </p:cNvPr>
          <p:cNvCxnSpPr>
            <a:cxnSpLocks/>
          </p:cNvCxnSpPr>
          <p:nvPr/>
        </p:nvCxnSpPr>
        <p:spPr>
          <a:xfrm>
            <a:off x="6357253" y="3651786"/>
            <a:ext cx="4283234" cy="234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60DF2C-C708-4E2B-AF01-F66312D4DE25}"/>
              </a:ext>
            </a:extLst>
          </p:cNvPr>
          <p:cNvCxnSpPr>
            <a:cxnSpLocks/>
          </p:cNvCxnSpPr>
          <p:nvPr/>
        </p:nvCxnSpPr>
        <p:spPr>
          <a:xfrm flipH="1">
            <a:off x="10698298" y="1449139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3F9F209-F9E8-45DB-B789-75DB0582A785}"/>
              </a:ext>
            </a:extLst>
          </p:cNvPr>
          <p:cNvSpPr txBox="1"/>
          <p:nvPr/>
        </p:nvSpPr>
        <p:spPr>
          <a:xfrm>
            <a:off x="10113888" y="987473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A29C26-D56C-46E9-AE92-F50D7A7FEA90}"/>
              </a:ext>
            </a:extLst>
          </p:cNvPr>
          <p:cNvSpPr/>
          <p:nvPr/>
        </p:nvSpPr>
        <p:spPr>
          <a:xfrm>
            <a:off x="10635262" y="3269909"/>
            <a:ext cx="127583" cy="16739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527521-B4D7-4F79-B5E6-AB55CF0918F1}"/>
              </a:ext>
            </a:extLst>
          </p:cNvPr>
          <p:cNvSpPr txBox="1"/>
          <p:nvPr/>
        </p:nvSpPr>
        <p:spPr>
          <a:xfrm>
            <a:off x="6553394" y="3370741"/>
            <a:ext cx="4045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83F8CC-5FAD-4E13-BBEC-45A1B17AA346}"/>
              </a:ext>
            </a:extLst>
          </p:cNvPr>
          <p:cNvCxnSpPr>
            <a:cxnSpLocks/>
          </p:cNvCxnSpPr>
          <p:nvPr/>
        </p:nvCxnSpPr>
        <p:spPr>
          <a:xfrm flipH="1" flipV="1">
            <a:off x="6362478" y="4037894"/>
            <a:ext cx="4278009" cy="191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4DDFB34-173E-41C6-A7ED-A0498B71082E}"/>
              </a:ext>
            </a:extLst>
          </p:cNvPr>
          <p:cNvCxnSpPr>
            <a:cxnSpLocks/>
          </p:cNvCxnSpPr>
          <p:nvPr/>
        </p:nvCxnSpPr>
        <p:spPr>
          <a:xfrm flipH="1">
            <a:off x="1403812" y="592974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A3FEA8F-FA97-45F7-AA8D-AAD7C70B578D}"/>
              </a:ext>
            </a:extLst>
          </p:cNvPr>
          <p:cNvSpPr txBox="1"/>
          <p:nvPr/>
        </p:nvSpPr>
        <p:spPr>
          <a:xfrm>
            <a:off x="6901046" y="378684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</a:t>
            </a:r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CD7F59-D015-44FE-8C7F-714AEFD65F3E}"/>
              </a:ext>
            </a:extLst>
          </p:cNvPr>
          <p:cNvSpPr txBox="1"/>
          <p:nvPr/>
        </p:nvSpPr>
        <p:spPr>
          <a:xfrm>
            <a:off x="1195353" y="5648106"/>
            <a:ext cx="215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</a:t>
            </a:r>
            <a:r>
              <a:rPr lang="en-US" sz="1200"/>
              <a:t>card added successfully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9903C-43DF-4274-BB7C-E79762A4FA58}"/>
              </a:ext>
            </a:extLst>
          </p:cNvPr>
          <p:cNvSpPr txBox="1"/>
          <p:nvPr/>
        </p:nvSpPr>
        <p:spPr>
          <a:xfrm>
            <a:off x="1195353" y="3999155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card Exists] Card already exists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701178-868C-4C5F-B7DD-A2487DC3ABEA}"/>
              </a:ext>
            </a:extLst>
          </p:cNvPr>
          <p:cNvCxnSpPr>
            <a:cxnSpLocks/>
          </p:cNvCxnSpPr>
          <p:nvPr/>
        </p:nvCxnSpPr>
        <p:spPr>
          <a:xfrm>
            <a:off x="1793289" y="2823192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1A62B5D-085D-4305-9D7B-078F514CE01F}"/>
              </a:ext>
            </a:extLst>
          </p:cNvPr>
          <p:cNvSpPr txBox="1"/>
          <p:nvPr/>
        </p:nvSpPr>
        <p:spPr>
          <a:xfrm>
            <a:off x="1770864" y="2361527"/>
            <a:ext cx="196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card Number, expiration Date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7389F5-52BD-4BE2-AC63-0FBAF2ACD161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E823AE6-9332-4C51-8243-C19A0F931794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205130-B892-434D-850B-D4D1AAD3C866}"/>
              </a:ext>
            </a:extLst>
          </p:cNvPr>
          <p:cNvSpPr txBox="1"/>
          <p:nvPr/>
        </p:nvSpPr>
        <p:spPr>
          <a:xfrm>
            <a:off x="3927091" y="3883572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</a:t>
            </a:r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77AE81-1ED3-4ECF-B7CA-969D9F9C8123}"/>
              </a:ext>
            </a:extLst>
          </p:cNvPr>
          <p:cNvCxnSpPr>
            <a:cxnSpLocks/>
          </p:cNvCxnSpPr>
          <p:nvPr/>
        </p:nvCxnSpPr>
        <p:spPr>
          <a:xfrm flipH="1" flipV="1">
            <a:off x="1294922" y="4275349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DDB24A-3DC0-41BF-A771-9B19FCB30393}"/>
              </a:ext>
            </a:extLst>
          </p:cNvPr>
          <p:cNvSpPr txBox="1"/>
          <p:nvPr/>
        </p:nvSpPr>
        <p:spPr>
          <a:xfrm>
            <a:off x="3613670" y="3329724"/>
            <a:ext cx="255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7C266-2F6F-47F3-B5BA-EF0B3EF8FF8F}"/>
              </a:ext>
            </a:extLst>
          </p:cNvPr>
          <p:cNvSpPr txBox="1"/>
          <p:nvPr/>
        </p:nvSpPr>
        <p:spPr>
          <a:xfrm>
            <a:off x="3613670" y="4572582"/>
            <a:ext cx="258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AE8DD0-0C27-4383-83E4-34D97E62AB74}"/>
              </a:ext>
            </a:extLst>
          </p:cNvPr>
          <p:cNvCxnSpPr>
            <a:cxnSpLocks/>
          </p:cNvCxnSpPr>
          <p:nvPr/>
        </p:nvCxnSpPr>
        <p:spPr>
          <a:xfrm>
            <a:off x="3540221" y="4863697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DC88DC2-0D28-4AED-934E-BA76197AFE28}"/>
              </a:ext>
            </a:extLst>
          </p:cNvPr>
          <p:cNvCxnSpPr>
            <a:cxnSpLocks/>
          </p:cNvCxnSpPr>
          <p:nvPr/>
        </p:nvCxnSpPr>
        <p:spPr>
          <a:xfrm flipV="1">
            <a:off x="6358303" y="4937552"/>
            <a:ext cx="427498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30B5A48-1961-478F-8FEC-DF41F6D8FAF9}"/>
              </a:ext>
            </a:extLst>
          </p:cNvPr>
          <p:cNvSpPr txBox="1"/>
          <p:nvPr/>
        </p:nvSpPr>
        <p:spPr>
          <a:xfrm>
            <a:off x="6830261" y="4646437"/>
            <a:ext cx="298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FB9AA-EE60-47AD-B9A7-B0D8237B5E35}"/>
              </a:ext>
            </a:extLst>
          </p:cNvPr>
          <p:cNvCxnSpPr>
            <a:cxnSpLocks/>
          </p:cNvCxnSpPr>
          <p:nvPr/>
        </p:nvCxnSpPr>
        <p:spPr>
          <a:xfrm flipH="1" flipV="1">
            <a:off x="3523568" y="4160441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8A6B3-CE55-48D2-9A06-DD8DA866336B}"/>
              </a:ext>
            </a:extLst>
          </p:cNvPr>
          <p:cNvSpPr txBox="1"/>
          <p:nvPr/>
        </p:nvSpPr>
        <p:spPr>
          <a:xfrm>
            <a:off x="1603298" y="1265896"/>
            <a:ext cx="157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Asks for customer ID</a:t>
            </a:r>
          </a:p>
          <a:p>
            <a:endParaRPr lang="en-US" sz="1200" dirty="0"/>
          </a:p>
          <a:p>
            <a:r>
              <a:rPr lang="en-US" sz="1200" dirty="0"/>
              <a:t>Enters customer ID</a:t>
            </a:r>
          </a:p>
          <a:p>
            <a:endParaRPr lang="en-US" sz="1200" dirty="0"/>
          </a:p>
          <a:p>
            <a:r>
              <a:rPr lang="en-US" sz="1200" dirty="0"/>
              <a:t>Asks for card number and Expiration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3595AC-9E5D-43B9-AFF1-8B4288CA3EB6}"/>
              </a:ext>
            </a:extLst>
          </p:cNvPr>
          <p:cNvCxnSpPr>
            <a:cxnSpLocks/>
          </p:cNvCxnSpPr>
          <p:nvPr/>
        </p:nvCxnSpPr>
        <p:spPr>
          <a:xfrm>
            <a:off x="1768194" y="1866060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166613-151F-4366-9449-37C8C0612740}"/>
              </a:ext>
            </a:extLst>
          </p:cNvPr>
          <p:cNvCxnSpPr>
            <a:cxnSpLocks/>
          </p:cNvCxnSpPr>
          <p:nvPr/>
        </p:nvCxnSpPr>
        <p:spPr>
          <a:xfrm flipH="1" flipV="1">
            <a:off x="1305599" y="1509859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A24F92-EAAC-4542-83A0-43D2636E2E49}"/>
              </a:ext>
            </a:extLst>
          </p:cNvPr>
          <p:cNvCxnSpPr>
            <a:cxnSpLocks/>
          </p:cNvCxnSpPr>
          <p:nvPr/>
        </p:nvCxnSpPr>
        <p:spPr>
          <a:xfrm flipH="1" flipV="1">
            <a:off x="1286944" y="2394984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C5A41A1-1834-4201-846A-8FD4D08BC1FC}"/>
              </a:ext>
            </a:extLst>
          </p:cNvPr>
          <p:cNvSpPr txBox="1"/>
          <p:nvPr/>
        </p:nvSpPr>
        <p:spPr>
          <a:xfrm>
            <a:off x="4050786" y="2603072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getCustomerList</a:t>
            </a:r>
            <a:r>
              <a:rPr lang="en-US" sz="1200" dirty="0"/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F886569-1D9C-4596-B2EC-36BE9057E467}"/>
              </a:ext>
            </a:extLst>
          </p:cNvPr>
          <p:cNvCxnSpPr>
            <a:cxnSpLocks/>
          </p:cNvCxnSpPr>
          <p:nvPr/>
        </p:nvCxnSpPr>
        <p:spPr>
          <a:xfrm>
            <a:off x="3531341" y="2905469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A941B6-3669-4C22-A81D-4493CA929E2A}"/>
              </a:ext>
            </a:extLst>
          </p:cNvPr>
          <p:cNvCxnSpPr>
            <a:cxnSpLocks/>
          </p:cNvCxnSpPr>
          <p:nvPr/>
        </p:nvCxnSpPr>
        <p:spPr>
          <a:xfrm flipH="1">
            <a:off x="9555546" y="1434568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BE523EF-DBC1-4710-9E0F-97870FB378AD}"/>
              </a:ext>
            </a:extLst>
          </p:cNvPr>
          <p:cNvSpPr txBox="1"/>
          <p:nvPr/>
        </p:nvSpPr>
        <p:spPr>
          <a:xfrm>
            <a:off x="8971136" y="972902"/>
            <a:ext cx="121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5DC903-0C14-489F-A295-AABAF616D871}"/>
              </a:ext>
            </a:extLst>
          </p:cNvPr>
          <p:cNvSpPr/>
          <p:nvPr/>
        </p:nvSpPr>
        <p:spPr>
          <a:xfrm>
            <a:off x="9510096" y="2823192"/>
            <a:ext cx="174551" cy="7363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A32977-E0B3-46AA-81D2-76637786CFF7}"/>
              </a:ext>
            </a:extLst>
          </p:cNvPr>
          <p:cNvCxnSpPr>
            <a:cxnSpLocks/>
          </p:cNvCxnSpPr>
          <p:nvPr/>
        </p:nvCxnSpPr>
        <p:spPr>
          <a:xfrm>
            <a:off x="6362080" y="2978773"/>
            <a:ext cx="31366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E2B43C-A7A9-40DA-8D50-734B8A24F56D}"/>
              </a:ext>
            </a:extLst>
          </p:cNvPr>
          <p:cNvCxnSpPr>
            <a:cxnSpLocks/>
          </p:cNvCxnSpPr>
          <p:nvPr/>
        </p:nvCxnSpPr>
        <p:spPr>
          <a:xfrm flipH="1">
            <a:off x="6310650" y="3243741"/>
            <a:ext cx="3178512" cy="40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8B59C2F-A6B8-4166-A0B9-F1633F2814C9}"/>
              </a:ext>
            </a:extLst>
          </p:cNvPr>
          <p:cNvSpPr txBox="1"/>
          <p:nvPr/>
        </p:nvSpPr>
        <p:spPr>
          <a:xfrm>
            <a:off x="6959627" y="2964361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A4F91C-92E6-4871-9F8A-9C9C6917AD32}"/>
              </a:ext>
            </a:extLst>
          </p:cNvPr>
          <p:cNvSpPr txBox="1"/>
          <p:nvPr/>
        </p:nvSpPr>
        <p:spPr>
          <a:xfrm>
            <a:off x="6967495" y="2764745"/>
            <a:ext cx="19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customerExists</a:t>
            </a:r>
            <a:r>
              <a:rPr lang="en-US" sz="1200" dirty="0"/>
              <a:t>(</a:t>
            </a:r>
            <a:r>
              <a:rPr lang="en-US" sz="1200" dirty="0" err="1"/>
              <a:t>customerID</a:t>
            </a:r>
            <a:r>
              <a:rPr lang="en-US" sz="1200" dirty="0"/>
              <a:t>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A6E628-B289-4854-862C-53CE96285F75}"/>
              </a:ext>
            </a:extLst>
          </p:cNvPr>
          <p:cNvCxnSpPr>
            <a:cxnSpLocks/>
          </p:cNvCxnSpPr>
          <p:nvPr/>
        </p:nvCxnSpPr>
        <p:spPr>
          <a:xfrm flipH="1" flipV="1">
            <a:off x="3509558" y="3310111"/>
            <a:ext cx="2679716" cy="64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F2DC492-9501-4ECE-B2F8-F55F5A4FB66F}"/>
              </a:ext>
            </a:extLst>
          </p:cNvPr>
          <p:cNvSpPr txBox="1"/>
          <p:nvPr/>
        </p:nvSpPr>
        <p:spPr>
          <a:xfrm>
            <a:off x="4085069" y="307490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5D74F12-3267-4304-B8D6-D31696087319}"/>
              </a:ext>
            </a:extLst>
          </p:cNvPr>
          <p:cNvCxnSpPr>
            <a:cxnSpLocks/>
          </p:cNvCxnSpPr>
          <p:nvPr/>
        </p:nvCxnSpPr>
        <p:spPr>
          <a:xfrm flipH="1" flipV="1">
            <a:off x="1295824" y="3439182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66036B3-6878-4635-8FAF-231F9D648436}"/>
              </a:ext>
            </a:extLst>
          </p:cNvPr>
          <p:cNvSpPr txBox="1"/>
          <p:nvPr/>
        </p:nvSpPr>
        <p:spPr>
          <a:xfrm>
            <a:off x="1305837" y="3041744"/>
            <a:ext cx="214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exists = false] Customer not found</a:t>
            </a:r>
          </a:p>
        </p:txBody>
      </p: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C7384-A266-4FB9-A7F3-DDC73E45466C}"/>
              </a:ext>
            </a:extLst>
          </p:cNvPr>
          <p:cNvSpPr/>
          <p:nvPr/>
        </p:nvSpPr>
        <p:spPr>
          <a:xfrm>
            <a:off x="523194" y="1387819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93193-C149-48D1-9B73-8DD061FF44B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9B55CEFA-7A36-4820-9401-280CB864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48" y="328463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6F8F5-78E4-4088-823A-1870A08272FC}"/>
              </a:ext>
            </a:extLst>
          </p:cNvPr>
          <p:cNvSpPr txBox="1"/>
          <p:nvPr/>
        </p:nvSpPr>
        <p:spPr>
          <a:xfrm>
            <a:off x="612156" y="40638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DEF8E8-EA95-44B8-AC3A-9EA71697569C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4B9C6-9D58-4156-BD1E-2BDEFAD6784F}"/>
              </a:ext>
            </a:extLst>
          </p:cNvPr>
          <p:cNvSpPr/>
          <p:nvPr/>
        </p:nvSpPr>
        <p:spPr>
          <a:xfrm>
            <a:off x="6178527" y="2967187"/>
            <a:ext cx="194755" cy="2687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AA9A4-08CB-4B93-BCDA-314DB9F0123D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DA4F6-9691-456F-84D1-BBD416603688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C81D42-889C-4ACB-849A-E341093EE090}"/>
              </a:ext>
            </a:extLst>
          </p:cNvPr>
          <p:cNvCxnSpPr>
            <a:cxnSpLocks/>
          </p:cNvCxnSpPr>
          <p:nvPr/>
        </p:nvCxnSpPr>
        <p:spPr>
          <a:xfrm>
            <a:off x="6357253" y="3651786"/>
            <a:ext cx="2723269" cy="30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84C6FF-788D-4107-A096-3278AF198B63}"/>
              </a:ext>
            </a:extLst>
          </p:cNvPr>
          <p:cNvCxnSpPr>
            <a:cxnSpLocks/>
          </p:cNvCxnSpPr>
          <p:nvPr/>
        </p:nvCxnSpPr>
        <p:spPr>
          <a:xfrm flipH="1">
            <a:off x="9153373" y="145003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9A46DB-9683-461D-92BA-1FA22AD34E03}"/>
              </a:ext>
            </a:extLst>
          </p:cNvPr>
          <p:cNvSpPr txBox="1"/>
          <p:nvPr/>
        </p:nvSpPr>
        <p:spPr>
          <a:xfrm>
            <a:off x="8568963" y="988371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2FA6E8-9BCB-4B16-8FCC-D1E935893E0B}"/>
              </a:ext>
            </a:extLst>
          </p:cNvPr>
          <p:cNvSpPr/>
          <p:nvPr/>
        </p:nvSpPr>
        <p:spPr>
          <a:xfrm>
            <a:off x="9090337" y="3270806"/>
            <a:ext cx="152926" cy="24464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1C0F9-1E07-4EB5-A62A-821F39B2FCD3}"/>
              </a:ext>
            </a:extLst>
          </p:cNvPr>
          <p:cNvSpPr txBox="1"/>
          <p:nvPr/>
        </p:nvSpPr>
        <p:spPr>
          <a:xfrm>
            <a:off x="3478272" y="5235600"/>
            <a:ext cx="28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removeCustomerCreditCard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5E72CB-CF29-437C-BF69-999CD66712BE}"/>
              </a:ext>
            </a:extLst>
          </p:cNvPr>
          <p:cNvSpPr txBox="1"/>
          <p:nvPr/>
        </p:nvSpPr>
        <p:spPr>
          <a:xfrm>
            <a:off x="6323416" y="339613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creditCardExists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92AC5F-D235-4A1B-AD7F-E9EFDB6B4A72}"/>
              </a:ext>
            </a:extLst>
          </p:cNvPr>
          <p:cNvCxnSpPr>
            <a:cxnSpLocks/>
          </p:cNvCxnSpPr>
          <p:nvPr/>
        </p:nvCxnSpPr>
        <p:spPr>
          <a:xfrm flipH="1" flipV="1">
            <a:off x="6353078" y="3884427"/>
            <a:ext cx="2740334" cy="329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5DCFE3-1B42-4B79-8A9A-A6318C86AC6C}"/>
              </a:ext>
            </a:extLst>
          </p:cNvPr>
          <p:cNvCxnSpPr>
            <a:cxnSpLocks/>
          </p:cNvCxnSpPr>
          <p:nvPr/>
        </p:nvCxnSpPr>
        <p:spPr>
          <a:xfrm flipH="1">
            <a:off x="1403812" y="592974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35DB7-AEAE-4BDD-B54C-C38EB4E88EED}"/>
              </a:ext>
            </a:extLst>
          </p:cNvPr>
          <p:cNvCxnSpPr>
            <a:cxnSpLocks/>
          </p:cNvCxnSpPr>
          <p:nvPr/>
        </p:nvCxnSpPr>
        <p:spPr>
          <a:xfrm>
            <a:off x="3540221" y="5512599"/>
            <a:ext cx="263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1AE51C-E301-4768-AC25-E3699A5A1538}"/>
              </a:ext>
            </a:extLst>
          </p:cNvPr>
          <p:cNvSpPr txBox="1"/>
          <p:nvPr/>
        </p:nvSpPr>
        <p:spPr>
          <a:xfrm>
            <a:off x="6687835" y="5292106"/>
            <a:ext cx="218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0A8D4-ACC4-47C2-9010-BA04D7A139C3}"/>
              </a:ext>
            </a:extLst>
          </p:cNvPr>
          <p:cNvSpPr txBox="1"/>
          <p:nvPr/>
        </p:nvSpPr>
        <p:spPr>
          <a:xfrm>
            <a:off x="6741672" y="3663735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E9A0A-E03E-4D21-8668-F97FF30645F0}"/>
              </a:ext>
            </a:extLst>
          </p:cNvPr>
          <p:cNvSpPr txBox="1"/>
          <p:nvPr/>
        </p:nvSpPr>
        <p:spPr>
          <a:xfrm>
            <a:off x="1110946" y="5648106"/>
            <a:ext cx="223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removed successfully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3B44AE-D522-426E-817F-13755DD922C6}"/>
              </a:ext>
            </a:extLst>
          </p:cNvPr>
          <p:cNvSpPr txBox="1"/>
          <p:nvPr/>
        </p:nvSpPr>
        <p:spPr>
          <a:xfrm>
            <a:off x="1295824" y="4034808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exists = false] Card not found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B1E007-EBD9-424E-98B4-07487895C034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39A637-008B-4F07-A760-E28498BEFBB9}"/>
              </a:ext>
            </a:extLst>
          </p:cNvPr>
          <p:cNvSpPr txBox="1"/>
          <p:nvPr/>
        </p:nvSpPr>
        <p:spPr>
          <a:xfrm>
            <a:off x="1189613" y="2719096"/>
            <a:ext cx="220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F09EE4-1297-4776-BD05-F146CCF28516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354F8D-8170-4FD1-B9FF-B6EF771D8DAF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94974-0017-4791-A4AA-E42BEF24BFFB}"/>
              </a:ext>
            </a:extLst>
          </p:cNvPr>
          <p:cNvSpPr txBox="1"/>
          <p:nvPr/>
        </p:nvSpPr>
        <p:spPr>
          <a:xfrm>
            <a:off x="3829558" y="374183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85CB31-2FF8-4E90-AD08-BDE499929803}"/>
              </a:ext>
            </a:extLst>
          </p:cNvPr>
          <p:cNvCxnSpPr>
            <a:cxnSpLocks/>
          </p:cNvCxnSpPr>
          <p:nvPr/>
        </p:nvCxnSpPr>
        <p:spPr>
          <a:xfrm flipH="1" flipV="1">
            <a:off x="1286945" y="4063848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87D067-3437-47D5-A0BA-56EE573C4BFF}"/>
              </a:ext>
            </a:extLst>
          </p:cNvPr>
          <p:cNvSpPr txBox="1"/>
          <p:nvPr/>
        </p:nvSpPr>
        <p:spPr>
          <a:xfrm>
            <a:off x="4082353" y="3284639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getCreditCardList</a:t>
            </a:r>
            <a:r>
              <a:rPr lang="en-US" sz="1200" dirty="0"/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6E2AC-CBE7-4B11-9D7A-FE5DF6D363CB}"/>
              </a:ext>
            </a:extLst>
          </p:cNvPr>
          <p:cNvSpPr txBox="1"/>
          <p:nvPr/>
        </p:nvSpPr>
        <p:spPr>
          <a:xfrm>
            <a:off x="4016201" y="4094626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getCreditCardList</a:t>
            </a:r>
            <a:r>
              <a:rPr lang="en-US" sz="1200" dirty="0"/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2F9BEC-D37F-4825-9E9D-F0659032BB04}"/>
              </a:ext>
            </a:extLst>
          </p:cNvPr>
          <p:cNvCxnSpPr>
            <a:cxnSpLocks/>
          </p:cNvCxnSpPr>
          <p:nvPr/>
        </p:nvCxnSpPr>
        <p:spPr>
          <a:xfrm>
            <a:off x="3540221" y="4385293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A21B5C-56A8-42AC-89AF-158585B876FD}"/>
              </a:ext>
            </a:extLst>
          </p:cNvPr>
          <p:cNvCxnSpPr>
            <a:cxnSpLocks/>
          </p:cNvCxnSpPr>
          <p:nvPr/>
        </p:nvCxnSpPr>
        <p:spPr>
          <a:xfrm>
            <a:off x="6383973" y="4493113"/>
            <a:ext cx="26965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FA585B-5951-42A9-A2F1-4AA7A110BE0E}"/>
              </a:ext>
            </a:extLst>
          </p:cNvPr>
          <p:cNvSpPr txBox="1"/>
          <p:nvPr/>
        </p:nvSpPr>
        <p:spPr>
          <a:xfrm>
            <a:off x="6361662" y="4237541"/>
            <a:ext cx="298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isCustomersOnlyCreditCard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7610C4-6D8E-4CF2-B573-A7CE243C62CD}"/>
              </a:ext>
            </a:extLst>
          </p:cNvPr>
          <p:cNvSpPr txBox="1"/>
          <p:nvPr/>
        </p:nvSpPr>
        <p:spPr>
          <a:xfrm>
            <a:off x="6906538" y="450910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[Only card] true or false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3ABBE9-1CDA-49E4-891C-92C93BF47E6E}"/>
              </a:ext>
            </a:extLst>
          </p:cNvPr>
          <p:cNvSpPr txBox="1"/>
          <p:nvPr/>
        </p:nvSpPr>
        <p:spPr>
          <a:xfrm>
            <a:off x="4182640" y="4667704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[Only card] true or false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FB1420-05C6-497A-8366-DF2E62144AB9}"/>
              </a:ext>
            </a:extLst>
          </p:cNvPr>
          <p:cNvCxnSpPr>
            <a:cxnSpLocks/>
          </p:cNvCxnSpPr>
          <p:nvPr/>
        </p:nvCxnSpPr>
        <p:spPr>
          <a:xfrm flipH="1" flipV="1">
            <a:off x="6362080" y="4729801"/>
            <a:ext cx="2740334" cy="329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C39931-F2C9-415A-85CB-301A4F26343C}"/>
              </a:ext>
            </a:extLst>
          </p:cNvPr>
          <p:cNvCxnSpPr>
            <a:cxnSpLocks/>
          </p:cNvCxnSpPr>
          <p:nvPr/>
        </p:nvCxnSpPr>
        <p:spPr>
          <a:xfrm flipH="1" flipV="1">
            <a:off x="3523841" y="4930651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91B57C-9084-4252-ADCF-6B53BB0578CC}"/>
              </a:ext>
            </a:extLst>
          </p:cNvPr>
          <p:cNvCxnSpPr>
            <a:cxnSpLocks/>
          </p:cNvCxnSpPr>
          <p:nvPr/>
        </p:nvCxnSpPr>
        <p:spPr>
          <a:xfrm flipH="1" flipV="1">
            <a:off x="3515366" y="3991678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8DF405-1DEC-4B64-945C-6EBF8F8A66A4}"/>
              </a:ext>
            </a:extLst>
          </p:cNvPr>
          <p:cNvSpPr txBox="1"/>
          <p:nvPr/>
        </p:nvSpPr>
        <p:spPr>
          <a:xfrm>
            <a:off x="1359321" y="4747415"/>
            <a:ext cx="227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only card = true] Customer must have at least one card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47F34D-8B67-456A-BC1A-A2F7948E1A5B}"/>
              </a:ext>
            </a:extLst>
          </p:cNvPr>
          <p:cNvCxnSpPr>
            <a:cxnSpLocks/>
          </p:cNvCxnSpPr>
          <p:nvPr/>
        </p:nvCxnSpPr>
        <p:spPr>
          <a:xfrm flipH="1" flipV="1">
            <a:off x="1279494" y="5191854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FA054-266A-4CC0-9FCC-1FF7C100D67C}"/>
              </a:ext>
            </a:extLst>
          </p:cNvPr>
          <p:cNvCxnSpPr>
            <a:cxnSpLocks/>
          </p:cNvCxnSpPr>
          <p:nvPr/>
        </p:nvCxnSpPr>
        <p:spPr>
          <a:xfrm>
            <a:off x="6382271" y="5638364"/>
            <a:ext cx="270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B20B-5C25-4CC1-AA1D-1E04D2D1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0" y="2294391"/>
            <a:ext cx="990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485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Noah Wieser</cp:lastModifiedBy>
  <cp:revision>47</cp:revision>
  <dcterms:created xsi:type="dcterms:W3CDTF">2018-02-21T00:20:24Z</dcterms:created>
  <dcterms:modified xsi:type="dcterms:W3CDTF">2018-02-27T20:10:05Z</dcterms:modified>
</cp:coreProperties>
</file>