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93AA-A1EC-4A5C-A92A-2F572C4B8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64992-DA48-4459-90DF-39DD17665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0295B-D7B8-420E-92EE-A8F8D005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F6DF6-A84B-45D9-B32C-28AD57F5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1EB7-5CA5-45FF-BD31-67C3CF3A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7B0F-E782-4959-AF99-E00E24BC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E5EF5-262A-4E38-8C97-AC10FA58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054C-0050-4F4A-A338-B9FA76C5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DF0D-4DBE-467A-A3BA-CA58FFD3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7190-1ABF-4BA0-B072-44878AE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87D2A-FA27-4163-9765-B2BD6B452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3BAA4-E296-462A-B180-12B027C5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0D7A-D0F4-445D-8817-63A19361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5320A-3724-4100-A772-5EF123C5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66F9-A3BF-45E0-A865-5AC0CA2B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BE31-F0A9-4E2F-8546-639BC4C9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961CF-AF0C-4F22-90DA-FCE3111E5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3F9C-81A9-4B73-B634-D1BDF71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DC40-CB08-45AF-BAE5-4EB85EA2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8438B-10A1-4B90-A167-E4392A1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27D-A002-4032-A813-060B30EE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D4E0-C144-4E5F-BBF9-A04B5574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5D95-8BDD-4BAC-8A4B-51DB19C2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AB82-E716-4CF9-98BA-04146718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6906-05E8-4DBF-AC99-51BD021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4F04-1302-4DEA-B04B-50E9BA4D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1F36-4A4D-474F-B95D-7999D06B8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CAF1C-CA61-44C8-9981-6111B4DE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3BF00-637C-445A-AA5E-25B7A7E9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DA917-8EB4-48A2-A874-D6CA0D3B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06639-6C54-4E8C-83DB-CFBF7F63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8402-BC44-4BF4-A7EC-13B7D527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CCDB4-4331-42AE-B42C-CF1810CC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CA960-E8D1-4D5C-A451-95065D837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06AE0-6F4F-4C1B-A51D-6AC10DA2C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E2CD4-F601-4553-A90B-95716CA59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7159F-5CBA-4F3D-B7CB-3AAA6DBE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72EF2-19AA-4BBA-80AD-34810D7F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84A1B-74A9-4BB3-9781-4BBB0950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3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E1D2-0DC5-4788-BE4C-8CDAB58C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83311-80C8-4D26-A60C-7E1705C2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8D870-3EF0-4DA1-817B-B9D0E362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DA83E-A9EE-4519-9588-78B84EF1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6BD38-4A34-421A-A880-ADB93320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9FB09-5E6B-460A-BF90-8F3927E8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3C3A-8D60-4477-9E48-09512AF0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7231-B496-490F-AE0D-EEAC4857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45DA-4F1A-442A-8E85-402B9B48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8518E-B9EE-4D09-9989-DD78C0AA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60D73-210E-47B7-B5EB-F9155DF4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D7F9C-64C4-46B1-9511-D00F0EF8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9DFBB-8D53-408A-901B-5A1F97C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0C1D-5C2C-4452-8483-DB729711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5AA9A-2AC8-4D0A-B666-2A9EDACEB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997ED-74B5-4E67-980E-10B6A00A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47546-3EF6-4E4D-810B-FAA1C0EA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31249-5BAE-4508-999E-1585A5D7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67060-B0D0-47C1-B6BC-42ACDDC4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3920F-5A1F-4FEC-B1B4-49D5DFB5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02C16-50D5-4401-8D3E-F3D9D365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96DB-3F64-45BB-9536-BDD1C2343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0055-9B03-4D22-AA22-D8EFD33CC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669F-67F2-4F31-91B3-F9EDD7BB6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Exit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00CA89-2433-43DA-87D9-23B34C0D7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68" y="2561592"/>
            <a:ext cx="10038271" cy="232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6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Show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882029-DF71-4407-A56F-B3D355A51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603" y="1524215"/>
            <a:ext cx="770601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5EE46-589E-46AE-A2C0-9C01D4478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60" y="2266828"/>
            <a:ext cx="10239376" cy="3233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Shows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</p:spTree>
    <p:extLst>
      <p:ext uri="{BB962C8B-B14F-4D97-AF65-F5344CB8AC3E}">
        <p14:creationId xmlns:p14="http://schemas.microsoft.com/office/powerpoint/2010/main" val="369483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6EEECC-5749-4459-9064-06D02319C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74" y="2561592"/>
            <a:ext cx="10158991" cy="2323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Store Data Sequence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4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Retrieve Data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26CD13-5E2F-4173-9131-7A1399E6E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86" y="2703276"/>
            <a:ext cx="9525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1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9E759-60ED-4425-BD9A-229A18D4A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95" y="2097875"/>
            <a:ext cx="8843210" cy="3474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Help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</p:spTree>
    <p:extLst>
      <p:ext uri="{BB962C8B-B14F-4D97-AF65-F5344CB8AC3E}">
        <p14:creationId xmlns:p14="http://schemas.microsoft.com/office/powerpoint/2010/main" val="390574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19666" y="1377525"/>
            <a:ext cx="10899228" cy="4934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Add Client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1581915" y="2041466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6178528" y="2967188"/>
            <a:ext cx="196566" cy="2297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4B409D-D83C-4B31-8CF7-2E5AB0A86C76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5104E0-F735-4E22-880B-D67129B8827C}"/>
              </a:ext>
            </a:extLst>
          </p:cNvPr>
          <p:cNvCxnSpPr>
            <a:cxnSpLocks/>
          </p:cNvCxnSpPr>
          <p:nvPr/>
        </p:nvCxnSpPr>
        <p:spPr>
          <a:xfrm>
            <a:off x="6383973" y="3844602"/>
            <a:ext cx="2366091" cy="143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79CF67-CFBF-409A-8EB0-C102B8462E40}"/>
              </a:ext>
            </a:extLst>
          </p:cNvPr>
          <p:cNvCxnSpPr>
            <a:cxnSpLocks/>
          </p:cNvCxnSpPr>
          <p:nvPr/>
        </p:nvCxnSpPr>
        <p:spPr>
          <a:xfrm flipH="1">
            <a:off x="8813099" y="1445171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EACED2F-E302-4C1F-964E-8761B978D767}"/>
              </a:ext>
            </a:extLst>
          </p:cNvPr>
          <p:cNvSpPr txBox="1"/>
          <p:nvPr/>
        </p:nvSpPr>
        <p:spPr>
          <a:xfrm>
            <a:off x="8530693" y="1001156"/>
            <a:ext cx="607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</a:t>
            </a:r>
            <a:endParaRPr lang="en-US" sz="1400" u="sn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29EBD-3B74-4090-8B5A-FB6AEDCFAAD0}"/>
              </a:ext>
            </a:extLst>
          </p:cNvPr>
          <p:cNvSpPr txBox="1"/>
          <p:nvPr/>
        </p:nvSpPr>
        <p:spPr>
          <a:xfrm>
            <a:off x="10375737" y="991111"/>
            <a:ext cx="85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ClientList</a:t>
            </a:r>
            <a:endParaRPr lang="en-US" sz="14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7DF4B6-84F4-4E6D-B15E-941F87C92698}"/>
              </a:ext>
            </a:extLst>
          </p:cNvPr>
          <p:cNvCxnSpPr>
            <a:cxnSpLocks/>
          </p:cNvCxnSpPr>
          <p:nvPr/>
        </p:nvCxnSpPr>
        <p:spPr>
          <a:xfrm flipH="1">
            <a:off x="10802874" y="144556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6CC129-5DAD-4E2D-B63B-D33FD73E3B95}"/>
              </a:ext>
            </a:extLst>
          </p:cNvPr>
          <p:cNvSpPr/>
          <p:nvPr/>
        </p:nvSpPr>
        <p:spPr>
          <a:xfrm>
            <a:off x="8750064" y="3265941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8C2FF-5DAC-49D2-B1B9-1982608044EC}"/>
              </a:ext>
            </a:extLst>
          </p:cNvPr>
          <p:cNvSpPr/>
          <p:nvPr/>
        </p:nvSpPr>
        <p:spPr>
          <a:xfrm>
            <a:off x="10718344" y="4357607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BBE9FD-B8DF-41B0-9CD6-03E9B67257AD}"/>
              </a:ext>
            </a:extLst>
          </p:cNvPr>
          <p:cNvSpPr txBox="1"/>
          <p:nvPr/>
        </p:nvSpPr>
        <p:spPr>
          <a:xfrm>
            <a:off x="1251752" y="1494393"/>
            <a:ext cx="2272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Asks for client’s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Enters client’s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client’s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Enters client’s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client’s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Enters clients phone number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C583B0-5A81-4972-B38D-C395DD06C793}"/>
              </a:ext>
            </a:extLst>
          </p:cNvPr>
          <p:cNvCxnSpPr>
            <a:cxnSpLocks/>
          </p:cNvCxnSpPr>
          <p:nvPr/>
        </p:nvCxnSpPr>
        <p:spPr>
          <a:xfrm>
            <a:off x="1581915" y="2617420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89BAED-540E-47E1-AB22-7D012910D1CB}"/>
              </a:ext>
            </a:extLst>
          </p:cNvPr>
          <p:cNvCxnSpPr>
            <a:cxnSpLocks/>
          </p:cNvCxnSpPr>
          <p:nvPr/>
        </p:nvCxnSpPr>
        <p:spPr>
          <a:xfrm>
            <a:off x="1534066" y="3187286"/>
            <a:ext cx="18207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DB3079-9C32-4171-969A-24F1D6D54776}"/>
              </a:ext>
            </a:extLst>
          </p:cNvPr>
          <p:cNvCxnSpPr>
            <a:cxnSpLocks/>
          </p:cNvCxnSpPr>
          <p:nvPr/>
        </p:nvCxnSpPr>
        <p:spPr>
          <a:xfrm flipH="1">
            <a:off x="1203697" y="1767304"/>
            <a:ext cx="212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2E293A-7950-4A44-A970-EA00F23F31FB}"/>
              </a:ext>
            </a:extLst>
          </p:cNvPr>
          <p:cNvCxnSpPr>
            <a:cxnSpLocks/>
          </p:cNvCxnSpPr>
          <p:nvPr/>
        </p:nvCxnSpPr>
        <p:spPr>
          <a:xfrm flipH="1" flipV="1">
            <a:off x="1227724" y="2312248"/>
            <a:ext cx="21030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0ED66F-2EE8-4607-8705-BB363C778E1C}"/>
              </a:ext>
            </a:extLst>
          </p:cNvPr>
          <p:cNvCxnSpPr>
            <a:cxnSpLocks/>
          </p:cNvCxnSpPr>
          <p:nvPr/>
        </p:nvCxnSpPr>
        <p:spPr>
          <a:xfrm flipH="1">
            <a:off x="1227724" y="2877845"/>
            <a:ext cx="212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B42794A-B4C6-4909-9B73-2A4931AF574F}"/>
              </a:ext>
            </a:extLst>
          </p:cNvPr>
          <p:cNvSpPr txBox="1"/>
          <p:nvPr/>
        </p:nvSpPr>
        <p:spPr>
          <a:xfrm>
            <a:off x="3488963" y="3196351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addClient(</a:t>
            </a:r>
            <a:r>
              <a:rPr lang="en-US" sz="1200" dirty="0"/>
              <a:t>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848C13-C6AD-4376-8784-5E35738303BB}"/>
              </a:ext>
            </a:extLst>
          </p:cNvPr>
          <p:cNvSpPr txBox="1"/>
          <p:nvPr/>
        </p:nvSpPr>
        <p:spPr>
          <a:xfrm>
            <a:off x="6333201" y="3567603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Client(</a:t>
            </a:r>
            <a:r>
              <a:rPr lang="en-US" sz="1200" dirty="0"/>
              <a:t>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183924-C60B-4268-96B3-9698B17DA0A7}"/>
              </a:ext>
            </a:extLst>
          </p:cNvPr>
          <p:cNvSpPr txBox="1"/>
          <p:nvPr/>
        </p:nvSpPr>
        <p:spPr>
          <a:xfrm>
            <a:off x="9066691" y="3723141"/>
            <a:ext cx="138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Unique ID created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1AA870A-85E7-41D1-BDF3-F5A022E8BEDA}"/>
              </a:ext>
            </a:extLst>
          </p:cNvPr>
          <p:cNvCxnSpPr>
            <a:cxnSpLocks/>
          </p:cNvCxnSpPr>
          <p:nvPr/>
        </p:nvCxnSpPr>
        <p:spPr>
          <a:xfrm flipV="1">
            <a:off x="8919119" y="3996111"/>
            <a:ext cx="439976" cy="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E5865F-9997-43E0-9FD0-5FF7F967A863}"/>
              </a:ext>
            </a:extLst>
          </p:cNvPr>
          <p:cNvCxnSpPr>
            <a:cxnSpLocks/>
          </p:cNvCxnSpPr>
          <p:nvPr/>
        </p:nvCxnSpPr>
        <p:spPr>
          <a:xfrm flipH="1">
            <a:off x="9347958" y="3999329"/>
            <a:ext cx="4828" cy="23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C9AD953-E49D-4BDD-A070-4E06884C4216}"/>
              </a:ext>
            </a:extLst>
          </p:cNvPr>
          <p:cNvCxnSpPr>
            <a:cxnSpLocks/>
          </p:cNvCxnSpPr>
          <p:nvPr/>
        </p:nvCxnSpPr>
        <p:spPr>
          <a:xfrm flipH="1" flipV="1">
            <a:off x="8919120" y="4231404"/>
            <a:ext cx="428838" cy="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7F74BA3-3B09-4701-AED8-0A00887A5AC9}"/>
              </a:ext>
            </a:extLst>
          </p:cNvPr>
          <p:cNvCxnSpPr/>
          <p:nvPr/>
        </p:nvCxnSpPr>
        <p:spPr>
          <a:xfrm flipH="1" flipV="1">
            <a:off x="6379797" y="4445017"/>
            <a:ext cx="2370267" cy="183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F964B75-7459-4F7B-A46D-5CF54E1FEB70}"/>
              </a:ext>
            </a:extLst>
          </p:cNvPr>
          <p:cNvCxnSpPr>
            <a:cxnSpLocks/>
          </p:cNvCxnSpPr>
          <p:nvPr/>
        </p:nvCxnSpPr>
        <p:spPr>
          <a:xfrm flipH="1">
            <a:off x="1581915" y="5508794"/>
            <a:ext cx="1772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A9A175-E4F0-4936-ADDB-32BE0594E45E}"/>
              </a:ext>
            </a:extLst>
          </p:cNvPr>
          <p:cNvCxnSpPr>
            <a:cxnSpLocks/>
          </p:cNvCxnSpPr>
          <p:nvPr/>
        </p:nvCxnSpPr>
        <p:spPr>
          <a:xfrm>
            <a:off x="6383973" y="5155167"/>
            <a:ext cx="433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783A046-250D-4934-93B0-47540DBEC2F9}"/>
              </a:ext>
            </a:extLst>
          </p:cNvPr>
          <p:cNvSpPr txBox="1"/>
          <p:nvPr/>
        </p:nvSpPr>
        <p:spPr>
          <a:xfrm>
            <a:off x="6991545" y="4910902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add(client)</a:t>
            </a:r>
            <a:endParaRPr 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CA33E89-6B2B-431F-98CB-29F8F446091C}"/>
              </a:ext>
            </a:extLst>
          </p:cNvPr>
          <p:cNvSpPr txBox="1"/>
          <p:nvPr/>
        </p:nvSpPr>
        <p:spPr>
          <a:xfrm>
            <a:off x="7142115" y="4231404"/>
            <a:ext cx="928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</a:t>
            </a:r>
            <a:endParaRPr 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4CB714-A4EA-4F04-B893-2C777510331B}"/>
              </a:ext>
            </a:extLst>
          </p:cNvPr>
          <p:cNvSpPr txBox="1"/>
          <p:nvPr/>
        </p:nvSpPr>
        <p:spPr>
          <a:xfrm>
            <a:off x="1677766" y="5306120"/>
            <a:ext cx="1772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 </a:t>
            </a:r>
            <a:r>
              <a:rPr lang="en-US" sz="1200" dirty="0"/>
              <a:t>added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422544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D91B9A9-17B2-4F21-9311-B4B3D58B9C57}"/>
              </a:ext>
            </a:extLst>
          </p:cNvPr>
          <p:cNvSpPr/>
          <p:nvPr/>
        </p:nvSpPr>
        <p:spPr>
          <a:xfrm>
            <a:off x="646386" y="1391883"/>
            <a:ext cx="10899228" cy="4934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3680C-C984-4471-BD3B-838AA6FA3EAE}"/>
              </a:ext>
            </a:extLst>
          </p:cNvPr>
          <p:cNvSpPr txBox="1"/>
          <p:nvPr/>
        </p:nvSpPr>
        <p:spPr>
          <a:xfrm>
            <a:off x="4698124" y="21619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Remove Client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5C526F-1125-4443-9115-AF0EF254B6F2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4F8B177B-7EA4-4061-877C-D347A586C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77D16F7-F05C-4671-B6B4-62FB303B1F1C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7EC599-C567-4D38-9E15-ADA4A5DE1CAB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44178D0-B776-4A85-8215-7CDF4BA013A3}"/>
              </a:ext>
            </a:extLst>
          </p:cNvPr>
          <p:cNvSpPr/>
          <p:nvPr/>
        </p:nvSpPr>
        <p:spPr>
          <a:xfrm>
            <a:off x="6178528" y="2967188"/>
            <a:ext cx="196566" cy="2297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8B6608-7A36-457D-8201-6F21E0F3FF86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C7510B-88CB-4F39-A331-DC9B636ED427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5D297C-32E4-461C-AAE1-F370E4E4E01D}"/>
              </a:ext>
            </a:extLst>
          </p:cNvPr>
          <p:cNvCxnSpPr>
            <a:cxnSpLocks/>
          </p:cNvCxnSpPr>
          <p:nvPr/>
        </p:nvCxnSpPr>
        <p:spPr>
          <a:xfrm>
            <a:off x="6383973" y="3844602"/>
            <a:ext cx="2366091" cy="143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D777EA-B6E6-44DB-9510-D05F1A95E9FA}"/>
              </a:ext>
            </a:extLst>
          </p:cNvPr>
          <p:cNvCxnSpPr>
            <a:cxnSpLocks/>
          </p:cNvCxnSpPr>
          <p:nvPr/>
        </p:nvCxnSpPr>
        <p:spPr>
          <a:xfrm flipH="1">
            <a:off x="8813099" y="1445171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FE87A7-FE29-4AD4-A7B7-0F72539E6D53}"/>
              </a:ext>
            </a:extLst>
          </p:cNvPr>
          <p:cNvSpPr txBox="1"/>
          <p:nvPr/>
        </p:nvSpPr>
        <p:spPr>
          <a:xfrm>
            <a:off x="8530693" y="1001156"/>
            <a:ext cx="652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Shows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A2F41B-5843-4562-AAC9-129EA5C85D4F}"/>
              </a:ext>
            </a:extLst>
          </p:cNvPr>
          <p:cNvSpPr txBox="1"/>
          <p:nvPr/>
        </p:nvSpPr>
        <p:spPr>
          <a:xfrm>
            <a:off x="10375737" y="991111"/>
            <a:ext cx="85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ClientList</a:t>
            </a:r>
            <a:endParaRPr lang="en-US" sz="1400" u="sng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A90D8-DD32-4E96-B4FA-5E8A2A00D461}"/>
              </a:ext>
            </a:extLst>
          </p:cNvPr>
          <p:cNvCxnSpPr>
            <a:cxnSpLocks/>
          </p:cNvCxnSpPr>
          <p:nvPr/>
        </p:nvCxnSpPr>
        <p:spPr>
          <a:xfrm flipH="1">
            <a:off x="10802874" y="144556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26A64-93D7-41CD-8696-3F7C7C1706E0}"/>
              </a:ext>
            </a:extLst>
          </p:cNvPr>
          <p:cNvSpPr/>
          <p:nvPr/>
        </p:nvSpPr>
        <p:spPr>
          <a:xfrm>
            <a:off x="8750064" y="3265941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C3AB42-FCF1-409D-BA16-98EA1EAB71C4}"/>
              </a:ext>
            </a:extLst>
          </p:cNvPr>
          <p:cNvSpPr/>
          <p:nvPr/>
        </p:nvSpPr>
        <p:spPr>
          <a:xfrm>
            <a:off x="10718344" y="4357607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0F0EB-22CB-4BBD-BCF5-1C76D2A79AE9}"/>
              </a:ext>
            </a:extLst>
          </p:cNvPr>
          <p:cNvSpPr txBox="1"/>
          <p:nvPr/>
        </p:nvSpPr>
        <p:spPr>
          <a:xfrm>
            <a:off x="3488963" y="3196351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removeClient(clientID</a:t>
            </a:r>
            <a:r>
              <a:rPr lang="en-US" sz="1200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9AD76F-78AC-4AA2-9742-CE0DF17B5488}"/>
              </a:ext>
            </a:extLst>
          </p:cNvPr>
          <p:cNvSpPr txBox="1"/>
          <p:nvPr/>
        </p:nvSpPr>
        <p:spPr>
          <a:xfrm>
            <a:off x="6333201" y="3567603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getClientID</a:t>
            </a:r>
            <a:r>
              <a:rPr lang="en-US" sz="1200" dirty="0"/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AA7BB9-528E-4C6B-8B8A-9406D2ED9D50}"/>
              </a:ext>
            </a:extLst>
          </p:cNvPr>
          <p:cNvCxnSpPr/>
          <p:nvPr/>
        </p:nvCxnSpPr>
        <p:spPr>
          <a:xfrm flipH="1" flipV="1">
            <a:off x="6379797" y="4445017"/>
            <a:ext cx="2370267" cy="183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0C48CE-27AE-4B24-B034-3B7C0217F60A}"/>
              </a:ext>
            </a:extLst>
          </p:cNvPr>
          <p:cNvCxnSpPr>
            <a:cxnSpLocks/>
          </p:cNvCxnSpPr>
          <p:nvPr/>
        </p:nvCxnSpPr>
        <p:spPr>
          <a:xfrm flipH="1">
            <a:off x="1380794" y="5508794"/>
            <a:ext cx="1973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3E9ADE-DFA6-4E66-9A17-C729AA44D338}"/>
              </a:ext>
            </a:extLst>
          </p:cNvPr>
          <p:cNvCxnSpPr>
            <a:cxnSpLocks/>
          </p:cNvCxnSpPr>
          <p:nvPr/>
        </p:nvCxnSpPr>
        <p:spPr>
          <a:xfrm>
            <a:off x="6383973" y="5155167"/>
            <a:ext cx="433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D32AC9D-4450-44BD-8390-6C950220C91C}"/>
              </a:ext>
            </a:extLst>
          </p:cNvPr>
          <p:cNvSpPr txBox="1"/>
          <p:nvPr/>
        </p:nvSpPr>
        <p:spPr>
          <a:xfrm>
            <a:off x="6991545" y="4910902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remove(client)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7373C3-16CE-4428-A027-3EBB29A11678}"/>
              </a:ext>
            </a:extLst>
          </p:cNvPr>
          <p:cNvSpPr txBox="1"/>
          <p:nvPr/>
        </p:nvSpPr>
        <p:spPr>
          <a:xfrm>
            <a:off x="6823324" y="4186346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shows</a:t>
            </a:r>
            <a:r>
              <a:rPr lang="en-US" sz="1200"/>
              <a:t>.ClientID = clientID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004CE-99A1-468A-B9F8-934AFF924C57}"/>
              </a:ext>
            </a:extLst>
          </p:cNvPr>
          <p:cNvSpPr txBox="1"/>
          <p:nvPr/>
        </p:nvSpPr>
        <p:spPr>
          <a:xfrm>
            <a:off x="1489329" y="5291411"/>
            <a:ext cx="191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 </a:t>
            </a:r>
            <a:r>
              <a:rPr lang="en-US" sz="1200" dirty="0"/>
              <a:t>removed successfully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FEFB06-E7FC-461D-BA5E-7BCEF3152E06}"/>
              </a:ext>
            </a:extLst>
          </p:cNvPr>
          <p:cNvCxnSpPr/>
          <p:nvPr/>
        </p:nvCxnSpPr>
        <p:spPr>
          <a:xfrm flipH="1">
            <a:off x="2468351" y="4722920"/>
            <a:ext cx="3710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69E92F-54ED-4F44-9CD9-E53AD5DAD85D}"/>
              </a:ext>
            </a:extLst>
          </p:cNvPr>
          <p:cNvSpPr txBox="1"/>
          <p:nvPr/>
        </p:nvSpPr>
        <p:spPr>
          <a:xfrm>
            <a:off x="3501184" y="4454181"/>
            <a:ext cx="2723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shows found] Has shows listed or not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95B0B6-22EA-4975-8947-DAC5CCE83E56}"/>
              </a:ext>
            </a:extLst>
          </p:cNvPr>
          <p:cNvCxnSpPr>
            <a:cxnSpLocks/>
          </p:cNvCxnSpPr>
          <p:nvPr/>
        </p:nvCxnSpPr>
        <p:spPr>
          <a:xfrm>
            <a:off x="1793289" y="2967188"/>
            <a:ext cx="1561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918B88-3807-41B1-93BB-6F71B0D2E6B3}"/>
              </a:ext>
            </a:extLst>
          </p:cNvPr>
          <p:cNvSpPr txBox="1"/>
          <p:nvPr/>
        </p:nvSpPr>
        <p:spPr>
          <a:xfrm>
            <a:off x="1746439" y="2719096"/>
            <a:ext cx="165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removeClient(clientID</a:t>
            </a:r>
            <a:r>
              <a:rPr lang="en-US" sz="1200" dirty="0"/>
              <a:t>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386579-2925-459E-B979-6FD740A66C4D}"/>
              </a:ext>
            </a:extLst>
          </p:cNvPr>
          <p:cNvCxnSpPr>
            <a:cxnSpLocks/>
          </p:cNvCxnSpPr>
          <p:nvPr/>
        </p:nvCxnSpPr>
        <p:spPr>
          <a:xfrm flipH="1">
            <a:off x="3457444" y="139188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5BB84-98BA-4882-B8F1-2799AE338C83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450749" y="1512198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List Clients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5617885" y="99585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7603695" y="1053015"/>
            <a:ext cx="75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Theater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53643D-34E2-4FA7-8A87-954777F5F52B}"/>
              </a:ext>
            </a:extLst>
          </p:cNvPr>
          <p:cNvCxnSpPr/>
          <p:nvPr/>
        </p:nvCxnSpPr>
        <p:spPr>
          <a:xfrm>
            <a:off x="1425180" y="2546546"/>
            <a:ext cx="1490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4F1137-676A-4667-8F38-8D289808EE4E}"/>
              </a:ext>
            </a:extLst>
          </p:cNvPr>
          <p:cNvSpPr txBox="1"/>
          <p:nvPr/>
        </p:nvSpPr>
        <p:spPr>
          <a:xfrm>
            <a:off x="1380794" y="2084881"/>
            <a:ext cx="157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Selects command to list </a:t>
            </a:r>
            <a:r>
              <a:rPr lang="en-US" sz="1200"/>
              <a:t>all Clients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166AB-DCFB-433C-BF19-B8F101D0DA9A}"/>
              </a:ext>
            </a:extLst>
          </p:cNvPr>
          <p:cNvSpPr txBox="1"/>
          <p:nvPr/>
        </p:nvSpPr>
        <p:spPr>
          <a:xfrm>
            <a:off x="2592279" y="1088428"/>
            <a:ext cx="114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74ECF-CF72-4772-8F69-C6A2B276EF2A}"/>
              </a:ext>
            </a:extLst>
          </p:cNvPr>
          <p:cNvSpPr txBox="1"/>
          <p:nvPr/>
        </p:nvSpPr>
        <p:spPr>
          <a:xfrm>
            <a:off x="3181249" y="2515976"/>
            <a:ext cx="291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displayAllClientsList</a:t>
            </a:r>
            <a:r>
              <a:rPr lang="en-US" sz="1200" dirty="0"/>
              <a:t>(</a:t>
            </a:r>
            <a:r>
              <a:rPr lang="en-US" sz="1200" dirty="0" err="1"/>
              <a:t>theater</a:t>
            </a:r>
            <a:r>
              <a:rPr lang="en-US" sz="1200" err="1"/>
              <a:t>.</a:t>
            </a:r>
            <a:r>
              <a:rPr lang="en-US" sz="1200"/>
              <a:t>getClientList</a:t>
            </a:r>
            <a:r>
              <a:rPr lang="en-US" sz="1200" dirty="0"/>
              <a:t>())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A96D67-A7A4-4BEF-9149-A0D508763D1B}"/>
              </a:ext>
            </a:extLst>
          </p:cNvPr>
          <p:cNvCxnSpPr>
            <a:cxnSpLocks/>
          </p:cNvCxnSpPr>
          <p:nvPr/>
        </p:nvCxnSpPr>
        <p:spPr>
          <a:xfrm flipV="1">
            <a:off x="3102161" y="2878798"/>
            <a:ext cx="3056528" cy="2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28FBB6-5701-4426-8FDD-E4317EBB9E67}"/>
              </a:ext>
            </a:extLst>
          </p:cNvPr>
          <p:cNvCxnSpPr/>
          <p:nvPr/>
        </p:nvCxnSpPr>
        <p:spPr>
          <a:xfrm>
            <a:off x="6327746" y="3168016"/>
            <a:ext cx="156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E79D60-83F9-4CCE-B623-FFB503EB7B45}"/>
              </a:ext>
            </a:extLst>
          </p:cNvPr>
          <p:cNvSpPr txBox="1"/>
          <p:nvPr/>
        </p:nvSpPr>
        <p:spPr>
          <a:xfrm>
            <a:off x="6587231" y="2907939"/>
            <a:ext cx="11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getClientList</a:t>
            </a:r>
            <a:r>
              <a:rPr lang="en-US" sz="1200" dirty="0"/>
              <a:t>()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16AC07-3306-48DA-974E-681D90A80C69}"/>
              </a:ext>
            </a:extLst>
          </p:cNvPr>
          <p:cNvCxnSpPr>
            <a:cxnSpLocks/>
          </p:cNvCxnSpPr>
          <p:nvPr/>
        </p:nvCxnSpPr>
        <p:spPr>
          <a:xfrm flipH="1">
            <a:off x="6327746" y="3553761"/>
            <a:ext cx="156809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F99FFD-6D5F-49E3-875D-8159FCB63DDF}"/>
              </a:ext>
            </a:extLst>
          </p:cNvPr>
          <p:cNvSpPr txBox="1"/>
          <p:nvPr/>
        </p:nvSpPr>
        <p:spPr>
          <a:xfrm>
            <a:off x="6740503" y="3306515"/>
            <a:ext cx="11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clientList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D9BEA1-D8DC-49B7-BFF0-FFD9AB2B4CB0}"/>
              </a:ext>
            </a:extLst>
          </p:cNvPr>
          <p:cNvCxnSpPr>
            <a:cxnSpLocks/>
          </p:cNvCxnSpPr>
          <p:nvPr/>
        </p:nvCxnSpPr>
        <p:spPr>
          <a:xfrm flipH="1">
            <a:off x="1660124" y="4077516"/>
            <a:ext cx="4498565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C2E59A-2B28-468C-983D-7872C20739FF}"/>
              </a:ext>
            </a:extLst>
          </p:cNvPr>
          <p:cNvSpPr txBox="1"/>
          <p:nvPr/>
        </p:nvSpPr>
        <p:spPr>
          <a:xfrm>
            <a:off x="3172369" y="3812098"/>
            <a:ext cx="207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Lists </a:t>
            </a:r>
            <a:r>
              <a:rPr lang="en-US" sz="1200"/>
              <a:t>every client</a:t>
            </a:r>
            <a:endParaRPr lang="en-US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521216-D8DC-4C9F-9109-A4694D3FA6D3}"/>
              </a:ext>
            </a:extLst>
          </p:cNvPr>
          <p:cNvCxnSpPr>
            <a:cxnSpLocks/>
          </p:cNvCxnSpPr>
          <p:nvPr/>
        </p:nvCxnSpPr>
        <p:spPr>
          <a:xfrm flipH="1">
            <a:off x="3000019" y="1512198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22E1BCE-9A10-4409-8239-DBA90FE33F9C}"/>
              </a:ext>
            </a:extLst>
          </p:cNvPr>
          <p:cNvSpPr/>
          <p:nvPr/>
        </p:nvSpPr>
        <p:spPr>
          <a:xfrm>
            <a:off x="2933104" y="1512198"/>
            <a:ext cx="169057" cy="19181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27A2E6B-AD29-4C90-A16B-353F16349F35}"/>
              </a:ext>
            </a:extLst>
          </p:cNvPr>
          <p:cNvCxnSpPr>
            <a:cxnSpLocks/>
          </p:cNvCxnSpPr>
          <p:nvPr/>
        </p:nvCxnSpPr>
        <p:spPr>
          <a:xfrm flipH="1">
            <a:off x="6260829" y="1512197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6158689" y="2197725"/>
            <a:ext cx="169057" cy="21168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0BDEC7-E3E0-4056-872E-FD87568F7979}"/>
              </a:ext>
            </a:extLst>
          </p:cNvPr>
          <p:cNvCxnSpPr>
            <a:cxnSpLocks/>
          </p:cNvCxnSpPr>
          <p:nvPr/>
        </p:nvCxnSpPr>
        <p:spPr>
          <a:xfrm flipH="1">
            <a:off x="7986312" y="1512196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7895841" y="2792976"/>
            <a:ext cx="169057" cy="10954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E140F51E-61CA-48F6-B4DC-3EE46E1F50BA}"/>
              </a:ext>
            </a:extLst>
          </p:cNvPr>
          <p:cNvSpPr txBox="1"/>
          <p:nvPr/>
        </p:nvSpPr>
        <p:spPr>
          <a:xfrm>
            <a:off x="4208797" y="197763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Customer Sequence Diagram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FC9B77-B5D9-4335-97CE-362F3322FA8E}"/>
              </a:ext>
            </a:extLst>
          </p:cNvPr>
          <p:cNvSpPr/>
          <p:nvPr/>
        </p:nvSpPr>
        <p:spPr>
          <a:xfrm>
            <a:off x="3354785" y="1109713"/>
            <a:ext cx="180461" cy="539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FE8CDD-6A26-4EAB-908A-ADA9DFF89CB0}"/>
              </a:ext>
            </a:extLst>
          </p:cNvPr>
          <p:cNvSpPr txBox="1"/>
          <p:nvPr/>
        </p:nvSpPr>
        <p:spPr>
          <a:xfrm>
            <a:off x="2640502" y="653406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A16155C8-474A-49BA-A877-1BB9C0BAC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809" y="3256720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2F04358-9391-4453-86CC-1671785B9F3B}"/>
              </a:ext>
            </a:extLst>
          </p:cNvPr>
          <p:cNvSpPr txBox="1"/>
          <p:nvPr/>
        </p:nvSpPr>
        <p:spPr>
          <a:xfrm>
            <a:off x="279430" y="409174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BD5619-C942-4139-955C-A8130FED4E69}"/>
              </a:ext>
            </a:extLst>
          </p:cNvPr>
          <p:cNvCxnSpPr>
            <a:cxnSpLocks/>
          </p:cNvCxnSpPr>
          <p:nvPr/>
        </p:nvCxnSpPr>
        <p:spPr>
          <a:xfrm>
            <a:off x="1571857" y="1435492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2EDE2C-5BBE-4022-B826-E55824453CDC}"/>
              </a:ext>
            </a:extLst>
          </p:cNvPr>
          <p:cNvCxnSpPr>
            <a:cxnSpLocks/>
          </p:cNvCxnSpPr>
          <p:nvPr/>
        </p:nvCxnSpPr>
        <p:spPr>
          <a:xfrm flipH="1">
            <a:off x="5439766" y="1435102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588C75-BB75-45C7-B921-510FF940961A}"/>
              </a:ext>
            </a:extLst>
          </p:cNvPr>
          <p:cNvSpPr txBox="1"/>
          <p:nvPr/>
        </p:nvSpPr>
        <p:spPr>
          <a:xfrm>
            <a:off x="5040457" y="654488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Customer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53DDB4-3FE6-4261-A46B-90467C16685C}"/>
              </a:ext>
            </a:extLst>
          </p:cNvPr>
          <p:cNvCxnSpPr>
            <a:cxnSpLocks/>
          </p:cNvCxnSpPr>
          <p:nvPr/>
        </p:nvCxnSpPr>
        <p:spPr>
          <a:xfrm flipV="1">
            <a:off x="3522901" y="5317649"/>
            <a:ext cx="4321057" cy="23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81FEFB-43C7-4557-9704-2EC97FAFDE04}"/>
              </a:ext>
            </a:extLst>
          </p:cNvPr>
          <p:cNvCxnSpPr>
            <a:cxnSpLocks/>
          </p:cNvCxnSpPr>
          <p:nvPr/>
        </p:nvCxnSpPr>
        <p:spPr>
          <a:xfrm flipV="1">
            <a:off x="3506705" y="3471550"/>
            <a:ext cx="1859426" cy="123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D18045-62C6-46C9-ACE5-FBF51D237589}"/>
              </a:ext>
            </a:extLst>
          </p:cNvPr>
          <p:cNvCxnSpPr>
            <a:cxnSpLocks/>
          </p:cNvCxnSpPr>
          <p:nvPr/>
        </p:nvCxnSpPr>
        <p:spPr>
          <a:xfrm flipH="1">
            <a:off x="7957598" y="1425847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2809DF-9BAD-4B6C-BDC9-F928388417DB}"/>
              </a:ext>
            </a:extLst>
          </p:cNvPr>
          <p:cNvSpPr txBox="1"/>
          <p:nvPr/>
        </p:nvSpPr>
        <p:spPr>
          <a:xfrm>
            <a:off x="7523862" y="671909"/>
            <a:ext cx="75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Theater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96F60D-1152-4E84-8A18-46F8E87E15F0}"/>
              </a:ext>
            </a:extLst>
          </p:cNvPr>
          <p:cNvSpPr txBox="1"/>
          <p:nvPr/>
        </p:nvSpPr>
        <p:spPr>
          <a:xfrm>
            <a:off x="8788980" y="700616"/>
            <a:ext cx="1139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CustomerList</a:t>
            </a:r>
            <a:endParaRPr lang="en-US" sz="1400" u="sng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807A96-F302-44B2-B7D9-300DDB0E1E45}"/>
              </a:ext>
            </a:extLst>
          </p:cNvPr>
          <p:cNvCxnSpPr>
            <a:cxnSpLocks/>
          </p:cNvCxnSpPr>
          <p:nvPr/>
        </p:nvCxnSpPr>
        <p:spPr>
          <a:xfrm flipH="1">
            <a:off x="9358559" y="140720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31B6006-E9EB-4B48-ADD9-3F8418830671}"/>
              </a:ext>
            </a:extLst>
          </p:cNvPr>
          <p:cNvSpPr/>
          <p:nvPr/>
        </p:nvSpPr>
        <p:spPr>
          <a:xfrm>
            <a:off x="5366130" y="2919185"/>
            <a:ext cx="191273" cy="9100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108DFB-62EF-44B7-B440-600BBD865A5E}"/>
              </a:ext>
            </a:extLst>
          </p:cNvPr>
          <p:cNvSpPr/>
          <p:nvPr/>
        </p:nvSpPr>
        <p:spPr>
          <a:xfrm>
            <a:off x="9298668" y="5156115"/>
            <a:ext cx="180895" cy="5995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137F01-C4AC-4478-A9F9-D76386020CAB}"/>
              </a:ext>
            </a:extLst>
          </p:cNvPr>
          <p:cNvSpPr txBox="1"/>
          <p:nvPr/>
        </p:nvSpPr>
        <p:spPr>
          <a:xfrm>
            <a:off x="1022388" y="890474"/>
            <a:ext cx="2501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Asks for customer’s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Enters customer’s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Enters customer’s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Enters customer’s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credit card number and expiration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Enters credit card and expiration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617371-D68F-4854-AB1C-BBEF16331306}"/>
              </a:ext>
            </a:extLst>
          </p:cNvPr>
          <p:cNvCxnSpPr>
            <a:cxnSpLocks/>
          </p:cNvCxnSpPr>
          <p:nvPr/>
        </p:nvCxnSpPr>
        <p:spPr>
          <a:xfrm>
            <a:off x="1296140" y="2038080"/>
            <a:ext cx="203573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03EABC-7A3A-4C45-83C4-53D49DC5E412}"/>
              </a:ext>
            </a:extLst>
          </p:cNvPr>
          <p:cNvCxnSpPr>
            <a:cxnSpLocks/>
          </p:cNvCxnSpPr>
          <p:nvPr/>
        </p:nvCxnSpPr>
        <p:spPr>
          <a:xfrm>
            <a:off x="1296140" y="2585405"/>
            <a:ext cx="20596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E22B69-B40A-4724-96DC-81FF60984276}"/>
              </a:ext>
            </a:extLst>
          </p:cNvPr>
          <p:cNvCxnSpPr>
            <a:cxnSpLocks/>
          </p:cNvCxnSpPr>
          <p:nvPr/>
        </p:nvCxnSpPr>
        <p:spPr>
          <a:xfrm flipH="1">
            <a:off x="962382" y="1178439"/>
            <a:ext cx="239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B9013F-4594-4C5C-9D14-C326AB6C6CF9}"/>
              </a:ext>
            </a:extLst>
          </p:cNvPr>
          <p:cNvCxnSpPr>
            <a:cxnSpLocks/>
          </p:cNvCxnSpPr>
          <p:nvPr/>
        </p:nvCxnSpPr>
        <p:spPr>
          <a:xfrm flipH="1" flipV="1">
            <a:off x="961546" y="1750530"/>
            <a:ext cx="23703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6EFD44-0397-45B5-B312-EBD85EEE3CE5}"/>
              </a:ext>
            </a:extLst>
          </p:cNvPr>
          <p:cNvCxnSpPr>
            <a:cxnSpLocks/>
          </p:cNvCxnSpPr>
          <p:nvPr/>
        </p:nvCxnSpPr>
        <p:spPr>
          <a:xfrm flipH="1">
            <a:off x="974396" y="2306545"/>
            <a:ext cx="237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B302AB-F616-4DB2-B89B-1AC140F2F723}"/>
              </a:ext>
            </a:extLst>
          </p:cNvPr>
          <p:cNvSpPr txBox="1"/>
          <p:nvPr/>
        </p:nvSpPr>
        <p:spPr>
          <a:xfrm>
            <a:off x="3654451" y="5076885"/>
            <a:ext cx="284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addCustomer</a:t>
            </a:r>
            <a:r>
              <a:rPr lang="en-US" sz="1200" dirty="0"/>
              <a:t>(customer)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F76906-94B3-4CD4-9F8A-43A87A28B4EE}"/>
              </a:ext>
            </a:extLst>
          </p:cNvPr>
          <p:cNvSpPr txBox="1"/>
          <p:nvPr/>
        </p:nvSpPr>
        <p:spPr>
          <a:xfrm>
            <a:off x="3657243" y="2981709"/>
            <a:ext cx="2646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Customer(name,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BD6957-CF3D-457A-880E-7861EE62895D}"/>
              </a:ext>
            </a:extLst>
          </p:cNvPr>
          <p:cNvSpPr txBox="1"/>
          <p:nvPr/>
        </p:nvSpPr>
        <p:spPr>
          <a:xfrm>
            <a:off x="5527397" y="3264494"/>
            <a:ext cx="138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Unique ID created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F4D9147-A21C-4FA0-858E-61B632A7EEDA}"/>
              </a:ext>
            </a:extLst>
          </p:cNvPr>
          <p:cNvCxnSpPr>
            <a:cxnSpLocks/>
          </p:cNvCxnSpPr>
          <p:nvPr/>
        </p:nvCxnSpPr>
        <p:spPr>
          <a:xfrm flipV="1">
            <a:off x="5548272" y="3543569"/>
            <a:ext cx="439976" cy="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8CE86A-54F9-4B86-B54F-B2B2902F5BE3}"/>
              </a:ext>
            </a:extLst>
          </p:cNvPr>
          <p:cNvCxnSpPr>
            <a:cxnSpLocks/>
          </p:cNvCxnSpPr>
          <p:nvPr/>
        </p:nvCxnSpPr>
        <p:spPr>
          <a:xfrm flipV="1">
            <a:off x="5988248" y="3543569"/>
            <a:ext cx="0" cy="118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0FD75F-91F3-46FF-9186-40F21D918B57}"/>
              </a:ext>
            </a:extLst>
          </p:cNvPr>
          <p:cNvCxnSpPr>
            <a:cxnSpLocks/>
          </p:cNvCxnSpPr>
          <p:nvPr/>
        </p:nvCxnSpPr>
        <p:spPr>
          <a:xfrm flipH="1" flipV="1">
            <a:off x="5559410" y="3645927"/>
            <a:ext cx="428838" cy="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CEEE50-A947-4299-B157-D6243B5595AF}"/>
              </a:ext>
            </a:extLst>
          </p:cNvPr>
          <p:cNvCxnSpPr>
            <a:cxnSpLocks/>
          </p:cNvCxnSpPr>
          <p:nvPr/>
        </p:nvCxnSpPr>
        <p:spPr>
          <a:xfrm flipH="1">
            <a:off x="3594599" y="3698435"/>
            <a:ext cx="177153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E091DA-3271-4D77-BF85-DBC27CB0621C}"/>
              </a:ext>
            </a:extLst>
          </p:cNvPr>
          <p:cNvCxnSpPr>
            <a:cxnSpLocks/>
          </p:cNvCxnSpPr>
          <p:nvPr/>
        </p:nvCxnSpPr>
        <p:spPr>
          <a:xfrm flipH="1">
            <a:off x="1207838" y="6441316"/>
            <a:ext cx="212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FD01EC8-C223-4135-A3CF-CD31FD34E387}"/>
              </a:ext>
            </a:extLst>
          </p:cNvPr>
          <p:cNvCxnSpPr>
            <a:cxnSpLocks/>
          </p:cNvCxnSpPr>
          <p:nvPr/>
        </p:nvCxnSpPr>
        <p:spPr>
          <a:xfrm>
            <a:off x="8062532" y="5526309"/>
            <a:ext cx="1228031" cy="1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940F292-D1D1-4B4F-A799-33728E5404EE}"/>
              </a:ext>
            </a:extLst>
          </p:cNvPr>
          <p:cNvSpPr txBox="1"/>
          <p:nvPr/>
        </p:nvSpPr>
        <p:spPr>
          <a:xfrm>
            <a:off x="8079117" y="5286188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add(customer)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6DBB1D-2B45-4072-B0B3-34CDF7069241}"/>
              </a:ext>
            </a:extLst>
          </p:cNvPr>
          <p:cNvSpPr txBox="1"/>
          <p:nvPr/>
        </p:nvSpPr>
        <p:spPr>
          <a:xfrm>
            <a:off x="4117240" y="3469282"/>
            <a:ext cx="928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643489-369E-46B8-AC5B-D035C802C813}"/>
              </a:ext>
            </a:extLst>
          </p:cNvPr>
          <p:cNvSpPr txBox="1"/>
          <p:nvPr/>
        </p:nvSpPr>
        <p:spPr>
          <a:xfrm>
            <a:off x="1388302" y="6220354"/>
            <a:ext cx="198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 added successfully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6B4C80-A465-4D1E-A8AF-6B954924564A}"/>
              </a:ext>
            </a:extLst>
          </p:cNvPr>
          <p:cNvCxnSpPr>
            <a:cxnSpLocks/>
          </p:cNvCxnSpPr>
          <p:nvPr/>
        </p:nvCxnSpPr>
        <p:spPr>
          <a:xfrm flipH="1">
            <a:off x="961547" y="3129185"/>
            <a:ext cx="237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CC22D-E25A-4B13-811C-A607FF248865}"/>
              </a:ext>
            </a:extLst>
          </p:cNvPr>
          <p:cNvCxnSpPr>
            <a:cxnSpLocks/>
          </p:cNvCxnSpPr>
          <p:nvPr/>
        </p:nvCxnSpPr>
        <p:spPr>
          <a:xfrm>
            <a:off x="1225115" y="3429000"/>
            <a:ext cx="213068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C104F3-2EA8-48B3-AA7F-4971033340A0}"/>
              </a:ext>
            </a:extLst>
          </p:cNvPr>
          <p:cNvCxnSpPr>
            <a:cxnSpLocks/>
          </p:cNvCxnSpPr>
          <p:nvPr/>
        </p:nvCxnSpPr>
        <p:spPr>
          <a:xfrm>
            <a:off x="3529339" y="5725871"/>
            <a:ext cx="4348614" cy="2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5AB5C3-4194-4D86-A4B4-C36AB8C081C5}"/>
              </a:ext>
            </a:extLst>
          </p:cNvPr>
          <p:cNvCxnSpPr>
            <a:cxnSpLocks/>
          </p:cNvCxnSpPr>
          <p:nvPr/>
        </p:nvCxnSpPr>
        <p:spPr>
          <a:xfrm>
            <a:off x="8070637" y="4747322"/>
            <a:ext cx="2867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181595-0040-4FA8-9BD0-E57D5EB4875F}"/>
              </a:ext>
            </a:extLst>
          </p:cNvPr>
          <p:cNvCxnSpPr>
            <a:cxnSpLocks/>
          </p:cNvCxnSpPr>
          <p:nvPr/>
        </p:nvCxnSpPr>
        <p:spPr>
          <a:xfrm flipH="1">
            <a:off x="6823390" y="1398342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4A5E970-8053-4390-AA03-2983C9EF4A50}"/>
              </a:ext>
            </a:extLst>
          </p:cNvPr>
          <p:cNvSpPr/>
          <p:nvPr/>
        </p:nvSpPr>
        <p:spPr>
          <a:xfrm>
            <a:off x="7877952" y="4523590"/>
            <a:ext cx="200685" cy="15563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EA26E9-3771-4F28-919C-28314DD19B12}"/>
              </a:ext>
            </a:extLst>
          </p:cNvPr>
          <p:cNvSpPr txBox="1"/>
          <p:nvPr/>
        </p:nvSpPr>
        <p:spPr>
          <a:xfrm>
            <a:off x="6393638" y="654768"/>
            <a:ext cx="1038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/>
              <a:t>CreditCard</a:t>
            </a:r>
            <a:endParaRPr lang="en-US" sz="1400" u="sng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908157-D886-4C7C-B4AF-872D46F6857C}"/>
              </a:ext>
            </a:extLst>
          </p:cNvPr>
          <p:cNvSpPr/>
          <p:nvPr/>
        </p:nvSpPr>
        <p:spPr>
          <a:xfrm>
            <a:off x="6752235" y="3689462"/>
            <a:ext cx="158205" cy="8341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08BDDF-7117-4B97-BB59-41E02ECF8F17}"/>
              </a:ext>
            </a:extLst>
          </p:cNvPr>
          <p:cNvCxnSpPr>
            <a:cxnSpLocks/>
          </p:cNvCxnSpPr>
          <p:nvPr/>
        </p:nvCxnSpPr>
        <p:spPr>
          <a:xfrm>
            <a:off x="3529339" y="4080481"/>
            <a:ext cx="3161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5808F4-CCAF-42B3-B920-2B4D19562BB7}"/>
              </a:ext>
            </a:extLst>
          </p:cNvPr>
          <p:cNvSpPr txBox="1"/>
          <p:nvPr/>
        </p:nvSpPr>
        <p:spPr>
          <a:xfrm>
            <a:off x="3599866" y="3864840"/>
            <a:ext cx="213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(number, expiration)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BCC95B-A895-4D1D-A5FF-FFB32837CA48}"/>
              </a:ext>
            </a:extLst>
          </p:cNvPr>
          <p:cNvCxnSpPr>
            <a:cxnSpLocks/>
          </p:cNvCxnSpPr>
          <p:nvPr/>
        </p:nvCxnSpPr>
        <p:spPr>
          <a:xfrm flipH="1">
            <a:off x="3520247" y="4237826"/>
            <a:ext cx="3231988" cy="870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4F430F4-6500-40F0-8251-46EBD7763E19}"/>
              </a:ext>
            </a:extLst>
          </p:cNvPr>
          <p:cNvSpPr txBox="1"/>
          <p:nvPr/>
        </p:nvSpPr>
        <p:spPr>
          <a:xfrm>
            <a:off x="5563892" y="4010705"/>
            <a:ext cx="1819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4BD9FF-3DCC-4B84-B74E-A47397EB7375}"/>
              </a:ext>
            </a:extLst>
          </p:cNvPr>
          <p:cNvCxnSpPr>
            <a:cxnSpLocks/>
          </p:cNvCxnSpPr>
          <p:nvPr/>
        </p:nvCxnSpPr>
        <p:spPr>
          <a:xfrm>
            <a:off x="3548931" y="4601681"/>
            <a:ext cx="4321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F13B683-6A1A-4F93-BE27-698F62CCED59}"/>
              </a:ext>
            </a:extLst>
          </p:cNvPr>
          <p:cNvSpPr txBox="1"/>
          <p:nvPr/>
        </p:nvSpPr>
        <p:spPr>
          <a:xfrm>
            <a:off x="3708438" y="4327489"/>
            <a:ext cx="26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getCustomerCreditCard</a:t>
            </a:r>
            <a:r>
              <a:rPr lang="en-US" sz="1200" dirty="0"/>
              <a:t>(number)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ACEDC0-CDBA-489A-AF88-F0BF8D1F722C}"/>
              </a:ext>
            </a:extLst>
          </p:cNvPr>
          <p:cNvSpPr txBox="1"/>
          <p:nvPr/>
        </p:nvSpPr>
        <p:spPr>
          <a:xfrm>
            <a:off x="10447911" y="700616"/>
            <a:ext cx="1211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CreditCardList</a:t>
            </a:r>
            <a:endParaRPr lang="en-US" sz="1400" u="sn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EA57F4B-B0FF-4C43-9703-ED639AE13859}"/>
              </a:ext>
            </a:extLst>
          </p:cNvPr>
          <p:cNvCxnSpPr>
            <a:cxnSpLocks/>
          </p:cNvCxnSpPr>
          <p:nvPr/>
        </p:nvCxnSpPr>
        <p:spPr>
          <a:xfrm flipH="1">
            <a:off x="11017490" y="140720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D25CCBA-5A67-4E5A-8FBD-F7D316F508F3}"/>
              </a:ext>
            </a:extLst>
          </p:cNvPr>
          <p:cNvSpPr/>
          <p:nvPr/>
        </p:nvSpPr>
        <p:spPr>
          <a:xfrm>
            <a:off x="10938553" y="4706671"/>
            <a:ext cx="180894" cy="1437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F5833E-3A5A-467C-9849-7BD5B08FB7BE}"/>
              </a:ext>
            </a:extLst>
          </p:cNvPr>
          <p:cNvSpPr/>
          <p:nvPr/>
        </p:nvSpPr>
        <p:spPr>
          <a:xfrm>
            <a:off x="8313509" y="4489187"/>
            <a:ext cx="223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getCustomerCreditCard</a:t>
            </a:r>
            <a:r>
              <a:rPr lang="en-US" sz="1200" dirty="0"/>
              <a:t>(number)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29EDAC-0D0F-422A-BAB9-A9660FE2F035}"/>
              </a:ext>
            </a:extLst>
          </p:cNvPr>
          <p:cNvCxnSpPr>
            <a:cxnSpLocks/>
          </p:cNvCxnSpPr>
          <p:nvPr/>
        </p:nvCxnSpPr>
        <p:spPr>
          <a:xfrm flipH="1" flipV="1">
            <a:off x="8051810" y="4943597"/>
            <a:ext cx="2847276" cy="1311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3BFD25E-A3DD-4221-8F2F-E8E46E8C4560}"/>
              </a:ext>
            </a:extLst>
          </p:cNvPr>
          <p:cNvSpPr txBox="1"/>
          <p:nvPr/>
        </p:nvSpPr>
        <p:spPr>
          <a:xfrm>
            <a:off x="9475448" y="4705518"/>
            <a:ext cx="203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262E25D-74EF-4B1A-9109-CF0D618E5DA3}"/>
              </a:ext>
            </a:extLst>
          </p:cNvPr>
          <p:cNvCxnSpPr>
            <a:cxnSpLocks/>
          </p:cNvCxnSpPr>
          <p:nvPr/>
        </p:nvCxnSpPr>
        <p:spPr>
          <a:xfrm flipH="1">
            <a:off x="3559712" y="5052591"/>
            <a:ext cx="428829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2B438E0-8A51-4329-9477-BE410C6BC3F9}"/>
              </a:ext>
            </a:extLst>
          </p:cNvPr>
          <p:cNvSpPr txBox="1"/>
          <p:nvPr/>
        </p:nvSpPr>
        <p:spPr>
          <a:xfrm>
            <a:off x="5508769" y="4796449"/>
            <a:ext cx="203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C8B604A-D0D4-4748-87A0-66D1E33760F2}"/>
              </a:ext>
            </a:extLst>
          </p:cNvPr>
          <p:cNvCxnSpPr>
            <a:cxnSpLocks/>
          </p:cNvCxnSpPr>
          <p:nvPr/>
        </p:nvCxnSpPr>
        <p:spPr>
          <a:xfrm flipH="1">
            <a:off x="1225115" y="5171111"/>
            <a:ext cx="212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9D24935-6C6D-490D-961E-876543088B65}"/>
              </a:ext>
            </a:extLst>
          </p:cNvPr>
          <p:cNvSpPr txBox="1"/>
          <p:nvPr/>
        </p:nvSpPr>
        <p:spPr>
          <a:xfrm>
            <a:off x="1473333" y="4914091"/>
            <a:ext cx="1966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found]Card already exists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A9213AF-E3C1-4528-8225-61E56AFB860A}"/>
              </a:ext>
            </a:extLst>
          </p:cNvPr>
          <p:cNvSpPr txBox="1"/>
          <p:nvPr/>
        </p:nvSpPr>
        <p:spPr>
          <a:xfrm>
            <a:off x="3594599" y="5459609"/>
            <a:ext cx="284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addCustomerCreditCard</a:t>
            </a:r>
            <a:r>
              <a:rPr lang="en-US" sz="1200" dirty="0"/>
              <a:t>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9153ABF-CC54-4DF9-BBF8-EA42332C4390}"/>
              </a:ext>
            </a:extLst>
          </p:cNvPr>
          <p:cNvCxnSpPr>
            <a:cxnSpLocks/>
          </p:cNvCxnSpPr>
          <p:nvPr/>
        </p:nvCxnSpPr>
        <p:spPr>
          <a:xfrm>
            <a:off x="8079117" y="6027186"/>
            <a:ext cx="2867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A948E1F-0E0B-4EA4-9DC3-92D5E0598FF8}"/>
              </a:ext>
            </a:extLst>
          </p:cNvPr>
          <p:cNvSpPr txBox="1"/>
          <p:nvPr/>
        </p:nvSpPr>
        <p:spPr>
          <a:xfrm>
            <a:off x="8098316" y="5744006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58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3539884" y="176447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Customer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EC8BD1-614C-4167-8E0A-44DA16066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87" y="1685636"/>
            <a:ext cx="8093987" cy="439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8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Credit Card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5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Credit Card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</p:spTree>
    <p:extLst>
      <p:ext uri="{BB962C8B-B14F-4D97-AF65-F5344CB8AC3E}">
        <p14:creationId xmlns:p14="http://schemas.microsoft.com/office/powerpoint/2010/main" val="134247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Customers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BB20B-5C25-4CC1-AA1D-1E04D2D10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40" y="2294391"/>
            <a:ext cx="990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298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Hibiki</dc:creator>
  <cp:lastModifiedBy>RickyL</cp:lastModifiedBy>
  <cp:revision>44</cp:revision>
  <dcterms:created xsi:type="dcterms:W3CDTF">2018-02-21T00:20:24Z</dcterms:created>
  <dcterms:modified xsi:type="dcterms:W3CDTF">2018-02-27T19:34:37Z</dcterms:modified>
</cp:coreProperties>
</file>