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377525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</a:t>
            </a:r>
            <a:r>
              <a:rPr lang="en-US" sz="1200"/>
              <a:t>for client’s </a:t>
            </a:r>
            <a:r>
              <a:rPr lang="en-US" sz="12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</a:t>
            </a:r>
            <a:r>
              <a:rPr lang="en-US" sz="1200"/>
              <a:t>Enters client’s </a:t>
            </a:r>
            <a:r>
              <a:rPr lang="en-US" sz="12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</a:t>
            </a:r>
            <a:r>
              <a:rPr lang="en-US" sz="1200"/>
              <a:t>for client’s </a:t>
            </a:r>
            <a:r>
              <a:rPr lang="en-US" sz="1200" dirty="0"/>
              <a:t>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</a:t>
            </a:r>
            <a:r>
              <a:rPr lang="en-US" sz="1200"/>
              <a:t>Enters client’s </a:t>
            </a:r>
            <a:r>
              <a:rPr lang="en-US" sz="1200" dirty="0"/>
              <a:t>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</a:t>
            </a:r>
            <a:r>
              <a:rPr lang="en-US" sz="1200"/>
              <a:t>for client’s </a:t>
            </a:r>
            <a:r>
              <a:rPr lang="en-US" sz="1200" dirty="0"/>
              <a:t>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</a:t>
            </a:r>
            <a:r>
              <a:rPr lang="en-US" sz="1200"/>
              <a:t>Enters clients </a:t>
            </a:r>
            <a:r>
              <a:rPr lang="en-US" sz="1200" dirty="0"/>
              <a:t>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27724" y="1757779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91B9A9-17B2-4F21-9311-B4B3D58B9C57}"/>
              </a:ext>
            </a:extLst>
          </p:cNvPr>
          <p:cNvSpPr/>
          <p:nvPr/>
        </p:nvSpPr>
        <p:spPr>
          <a:xfrm>
            <a:off x="646386" y="1391883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450749" y="1512198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4544870" y="1283680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4230088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4619333" y="5675535"/>
            <a:ext cx="0" cy="646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DB76A-5987-4181-B4F4-D057D6E6076C}"/>
              </a:ext>
            </a:extLst>
          </p:cNvPr>
          <p:cNvSpPr txBox="1"/>
          <p:nvPr/>
        </p:nvSpPr>
        <p:spPr>
          <a:xfrm>
            <a:off x="330515" y="104010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removeCustomer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816B3-ADA2-45CA-AA92-3CEADAC81496}"/>
              </a:ext>
            </a:extLst>
          </p:cNvPr>
          <p:cNvCxnSpPr/>
          <p:nvPr/>
        </p:nvCxnSpPr>
        <p:spPr>
          <a:xfrm flipH="1">
            <a:off x="1192696" y="1762318"/>
            <a:ext cx="80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5E434-3B58-4D8B-959C-D4A1C0D86BD9}"/>
              </a:ext>
            </a:extLst>
          </p:cNvPr>
          <p:cNvSpPr txBox="1"/>
          <p:nvPr/>
        </p:nvSpPr>
        <p:spPr>
          <a:xfrm>
            <a:off x="772935" y="14582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Data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ACEE2-E314-4550-BBFD-230E356FE298}"/>
              </a:ext>
            </a:extLst>
          </p:cNvPr>
          <p:cNvCxnSpPr>
            <a:cxnSpLocks/>
          </p:cNvCxnSpPr>
          <p:nvPr/>
        </p:nvCxnSpPr>
        <p:spPr>
          <a:xfrm>
            <a:off x="1340177" y="2232592"/>
            <a:ext cx="661152" cy="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46E3DB-9E01-4AA1-A621-D15237CED1DF}"/>
              </a:ext>
            </a:extLst>
          </p:cNvPr>
          <p:cNvSpPr txBox="1"/>
          <p:nvPr/>
        </p:nvSpPr>
        <p:spPr>
          <a:xfrm>
            <a:off x="832406" y="192067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customerId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DC167-AA6B-409A-9AAF-269A530FDA02}"/>
              </a:ext>
            </a:extLst>
          </p:cNvPr>
          <p:cNvSpPr/>
          <p:nvPr/>
        </p:nvSpPr>
        <p:spPr>
          <a:xfrm>
            <a:off x="7393545" y="2030837"/>
            <a:ext cx="169057" cy="2470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25776-FBD0-435F-BA0D-F7BEEC3A4013}"/>
              </a:ext>
            </a:extLst>
          </p:cNvPr>
          <p:cNvSpPr txBox="1"/>
          <p:nvPr/>
        </p:nvSpPr>
        <p:spPr>
          <a:xfrm>
            <a:off x="9612137" y="7627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CustomerList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0F218-6A7D-41BE-9401-6E5F23793C90}"/>
              </a:ext>
            </a:extLst>
          </p:cNvPr>
          <p:cNvSpPr/>
          <p:nvPr/>
        </p:nvSpPr>
        <p:spPr>
          <a:xfrm>
            <a:off x="10190671" y="2869039"/>
            <a:ext cx="169058" cy="21600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E76E5D-6C63-4C1C-9724-2570B479D5CE}"/>
              </a:ext>
            </a:extLst>
          </p:cNvPr>
          <p:cNvCxnSpPr>
            <a:cxnSpLocks/>
          </p:cNvCxnSpPr>
          <p:nvPr/>
        </p:nvCxnSpPr>
        <p:spPr>
          <a:xfrm>
            <a:off x="7462652" y="1214741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124A9-4D58-4417-BF4F-1D1A2A2E44FF}"/>
              </a:ext>
            </a:extLst>
          </p:cNvPr>
          <p:cNvCxnSpPr>
            <a:cxnSpLocks/>
          </p:cNvCxnSpPr>
          <p:nvPr/>
        </p:nvCxnSpPr>
        <p:spPr>
          <a:xfrm>
            <a:off x="7495451" y="4542501"/>
            <a:ext cx="45175" cy="1827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FB2FF-FA42-4C20-8466-B2BA1E996FF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275200" y="1114021"/>
            <a:ext cx="2" cy="175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7B3924-8ADE-4E24-8F52-EF9F171CA26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275200" y="5029098"/>
            <a:ext cx="0" cy="12928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6C5C5-2CCA-4C2F-ADF1-5F88000B3F91}"/>
              </a:ext>
            </a:extLst>
          </p:cNvPr>
          <p:cNvSpPr txBox="1"/>
          <p:nvPr/>
        </p:nvSpPr>
        <p:spPr>
          <a:xfrm>
            <a:off x="6983995" y="8456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ACB1A-D336-4433-8197-36942DDA8816}"/>
              </a:ext>
            </a:extLst>
          </p:cNvPr>
          <p:cNvCxnSpPr>
            <a:cxnSpLocks/>
          </p:cNvCxnSpPr>
          <p:nvPr/>
        </p:nvCxnSpPr>
        <p:spPr>
          <a:xfrm>
            <a:off x="4629396" y="1043153"/>
            <a:ext cx="0" cy="240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E3622D-B120-462A-A74E-93D1A1FF6AAC}"/>
              </a:ext>
            </a:extLst>
          </p:cNvPr>
          <p:cNvSpPr txBox="1"/>
          <p:nvPr/>
        </p:nvSpPr>
        <p:spPr>
          <a:xfrm>
            <a:off x="2137282" y="23440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EB37F8-D52F-4BBF-941A-3BE8A4825B06}"/>
              </a:ext>
            </a:extLst>
          </p:cNvPr>
          <p:cNvCxnSpPr>
            <a:cxnSpLocks/>
          </p:cNvCxnSpPr>
          <p:nvPr/>
        </p:nvCxnSpPr>
        <p:spPr>
          <a:xfrm>
            <a:off x="2170386" y="2649439"/>
            <a:ext cx="23240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336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Noah Wieser</cp:lastModifiedBy>
  <cp:revision>33</cp:revision>
  <dcterms:created xsi:type="dcterms:W3CDTF">2018-02-21T00:20:24Z</dcterms:created>
  <dcterms:modified xsi:type="dcterms:W3CDTF">2018-02-25T19:41:25Z</dcterms:modified>
</cp:coreProperties>
</file>