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0000FF"/>
    <a:srgbClr val="CCFFFF"/>
    <a:srgbClr val="CCECFF"/>
    <a:srgbClr val="66CCFF"/>
    <a:srgbClr val="33CCFF"/>
    <a:srgbClr val="0099FF"/>
    <a:srgbClr val="FF6600"/>
    <a:srgbClr val="00FFFF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1547" autoAdjust="0"/>
    <p:restoredTop sz="94660"/>
  </p:normalViewPr>
  <p:slideViewPr>
    <p:cSldViewPr snapToGrid="0">
      <p:cViewPr>
        <p:scale>
          <a:sx n="70" d="100"/>
          <a:sy n="70" d="100"/>
        </p:scale>
        <p:origin x="-174" y="-6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49A15-2B08-4046-851A-99B53836BF0F}" type="datetimeFigureOut">
              <a:rPr lang="en-GB" smtClean="0"/>
              <a:t>04/08/2015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22E3B-89CB-4912-B6F5-29B0F410B2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6616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49A15-2B08-4046-851A-99B53836BF0F}" type="datetimeFigureOut">
              <a:rPr lang="en-GB" smtClean="0"/>
              <a:t>04/08/2015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22E3B-89CB-4912-B6F5-29B0F410B2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3482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49A15-2B08-4046-851A-99B53836BF0F}" type="datetimeFigureOut">
              <a:rPr lang="en-GB" smtClean="0"/>
              <a:t>04/08/2015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22E3B-89CB-4912-B6F5-29B0F410B2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86106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49A15-2B08-4046-851A-99B53836BF0F}" type="datetimeFigureOut">
              <a:rPr lang="en-GB" smtClean="0"/>
              <a:t>04/08/2015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22E3B-89CB-4912-B6F5-29B0F410B2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956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49A15-2B08-4046-851A-99B53836BF0F}" type="datetimeFigureOut">
              <a:rPr lang="en-GB" smtClean="0"/>
              <a:t>04/08/2015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22E3B-89CB-4912-B6F5-29B0F410B2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6604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49A15-2B08-4046-851A-99B53836BF0F}" type="datetimeFigureOut">
              <a:rPr lang="en-GB" smtClean="0"/>
              <a:t>04/08/2015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22E3B-89CB-4912-B6F5-29B0F410B2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7760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49A15-2B08-4046-851A-99B53836BF0F}" type="datetimeFigureOut">
              <a:rPr lang="en-GB" smtClean="0"/>
              <a:t>04/08/2015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22E3B-89CB-4912-B6F5-29B0F410B2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3592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49A15-2B08-4046-851A-99B53836BF0F}" type="datetimeFigureOut">
              <a:rPr lang="en-GB" smtClean="0"/>
              <a:t>04/08/2015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22E3B-89CB-4912-B6F5-29B0F410B2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1785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49A15-2B08-4046-851A-99B53836BF0F}" type="datetimeFigureOut">
              <a:rPr lang="en-GB" smtClean="0"/>
              <a:t>04/08/2015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22E3B-89CB-4912-B6F5-29B0F410B2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78552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49A15-2B08-4046-851A-99B53836BF0F}" type="datetimeFigureOut">
              <a:rPr lang="en-GB" smtClean="0"/>
              <a:t>04/08/2015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22E3B-89CB-4912-B6F5-29B0F410B2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01134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49A15-2B08-4046-851A-99B53836BF0F}" type="datetimeFigureOut">
              <a:rPr lang="en-GB" smtClean="0"/>
              <a:t>04/08/2015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A22E3B-89CB-4912-B6F5-29B0F410B2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173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649A15-2B08-4046-851A-99B53836BF0F}" type="datetimeFigureOut">
              <a:rPr lang="en-GB" smtClean="0"/>
              <a:t>04/08/2015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A22E3B-89CB-4912-B6F5-29B0F410B2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6651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4860" y="1190483"/>
            <a:ext cx="3715348" cy="180746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1295" y="1190482"/>
            <a:ext cx="3712464" cy="1806064"/>
          </a:xfrm>
          <a:prstGeom prst="rect">
            <a:avLst/>
          </a:prstGeom>
        </p:spPr>
      </p:pic>
      <p:grpSp>
        <p:nvGrpSpPr>
          <p:cNvPr id="4" name="Group 3"/>
          <p:cNvGrpSpPr/>
          <p:nvPr/>
        </p:nvGrpSpPr>
        <p:grpSpPr>
          <a:xfrm>
            <a:off x="541358" y="4102201"/>
            <a:ext cx="5458573" cy="2101600"/>
            <a:chOff x="6716260" y="3788682"/>
            <a:chExt cx="5458573" cy="2101600"/>
          </a:xfrm>
        </p:grpSpPr>
        <p:sp>
          <p:nvSpPr>
            <p:cNvPr id="19" name="Rectangle 18"/>
            <p:cNvSpPr/>
            <p:nvPr/>
          </p:nvSpPr>
          <p:spPr>
            <a:xfrm>
              <a:off x="7946115" y="3788682"/>
              <a:ext cx="4224234" cy="193899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algn="ctr"/>
              <a:r>
                <a:rPr lang="en-US" sz="12000" b="1" dirty="0" smtClean="0">
                  <a:ln/>
                  <a:solidFill>
                    <a:srgbClr val="0000FF"/>
                  </a:solidFill>
                  <a:effectLst>
                    <a:outerShdw blurRad="38100" dist="19050" dir="2700000" algn="tl" rotWithShape="0">
                      <a:schemeClr val="dk1">
                        <a:lumMod val="50000"/>
                        <a:alpha val="40000"/>
                      </a:schemeClr>
                    </a:outerShdw>
                  </a:effectLst>
                  <a:latin typeface="Gill Sans MT Condensed" panose="020B0506020104020203" pitchFamily="34" charset="0"/>
                </a:rPr>
                <a:t>CCP  SAS</a:t>
              </a:r>
              <a:endParaRPr lang="en-GB" sz="12000" b="1" dirty="0">
                <a:ln/>
                <a:solidFill>
                  <a:srgbClr val="0000FF"/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Gill Sans MT Condensed" panose="020B0506020104020203" pitchFamily="34" charset="0"/>
              </a:endParaRPr>
            </a:p>
          </p:txBody>
        </p:sp>
        <p:cxnSp>
          <p:nvCxnSpPr>
            <p:cNvPr id="20" name="Straight Connector 19"/>
            <p:cNvCxnSpPr/>
            <p:nvPr/>
          </p:nvCxnSpPr>
          <p:spPr>
            <a:xfrm flipV="1">
              <a:off x="6716260" y="4057088"/>
              <a:ext cx="5376921" cy="7287"/>
            </a:xfrm>
            <a:prstGeom prst="line">
              <a:avLst/>
            </a:prstGeom>
            <a:ln w="571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V="1">
              <a:off x="6716260" y="5442906"/>
              <a:ext cx="5361409" cy="41016"/>
            </a:xfrm>
            <a:prstGeom prst="line">
              <a:avLst/>
            </a:prstGeom>
            <a:ln w="571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7492736" y="5428617"/>
              <a:ext cx="4682097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sz="2400" b="1" dirty="0" smtClean="0">
                  <a:solidFill>
                    <a:srgbClr val="0000FF"/>
                  </a:solidFill>
                </a:rPr>
                <a:t>A Joint EPSRC-NSF Software Project</a:t>
              </a:r>
              <a:endParaRPr lang="en-GB" sz="2400" b="1" dirty="0">
                <a:solidFill>
                  <a:srgbClr val="0000FF"/>
                </a:solidFill>
              </a:endParaRPr>
            </a:p>
          </p:txBody>
        </p:sp>
        <p:pic>
          <p:nvPicPr>
            <p:cNvPr id="23" name="Picture 22"/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85363" y="4299098"/>
              <a:ext cx="960677" cy="923116"/>
            </a:xfrm>
            <a:prstGeom prst="rect">
              <a:avLst/>
            </a:prstGeom>
          </p:spPr>
        </p:pic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16260" y="4137618"/>
              <a:ext cx="1300885" cy="1272970"/>
            </a:xfrm>
            <a:prstGeom prst="rect">
              <a:avLst/>
            </a:prstGeom>
          </p:spPr>
        </p:pic>
      </p:grpSp>
      <p:grpSp>
        <p:nvGrpSpPr>
          <p:cNvPr id="26" name="Group 25"/>
          <p:cNvGrpSpPr/>
          <p:nvPr/>
        </p:nvGrpSpPr>
        <p:grpSpPr>
          <a:xfrm>
            <a:off x="6249495" y="4102201"/>
            <a:ext cx="5458573" cy="2101600"/>
            <a:chOff x="6716260" y="3788682"/>
            <a:chExt cx="5458573" cy="2101600"/>
          </a:xfrm>
        </p:grpSpPr>
        <p:sp>
          <p:nvSpPr>
            <p:cNvPr id="27" name="Rectangle 26"/>
            <p:cNvSpPr/>
            <p:nvPr/>
          </p:nvSpPr>
          <p:spPr>
            <a:xfrm>
              <a:off x="7946115" y="3788682"/>
              <a:ext cx="4224234" cy="193899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>
              <a:spAutoFit/>
            </a:bodyPr>
            <a:lstStyle/>
            <a:p>
              <a:pPr algn="ctr"/>
              <a:r>
                <a:rPr lang="en-US" sz="12000" b="1" dirty="0" smtClean="0">
                  <a:ln/>
                  <a:solidFill>
                    <a:schemeClr val="tx1">
                      <a:lumMod val="95000"/>
                      <a:lumOff val="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lumMod val="50000"/>
                        <a:alpha val="40000"/>
                      </a:schemeClr>
                    </a:outerShdw>
                  </a:effectLst>
                  <a:latin typeface="Gill Sans MT Condensed" panose="020B0506020104020203" pitchFamily="34" charset="0"/>
                </a:rPr>
                <a:t>CCP  SAS</a:t>
              </a:r>
              <a:endParaRPr lang="en-GB" sz="12000" b="1" dirty="0">
                <a:ln/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38100" dist="19050" dir="2700000" algn="tl" rotWithShape="0">
                    <a:schemeClr val="dk1">
                      <a:lumMod val="50000"/>
                      <a:alpha val="40000"/>
                    </a:schemeClr>
                  </a:outerShdw>
                </a:effectLst>
                <a:latin typeface="Gill Sans MT Condensed" panose="020B0506020104020203" pitchFamily="34" charset="0"/>
              </a:endParaRPr>
            </a:p>
          </p:txBody>
        </p:sp>
        <p:cxnSp>
          <p:nvCxnSpPr>
            <p:cNvPr id="28" name="Straight Connector 27"/>
            <p:cNvCxnSpPr/>
            <p:nvPr/>
          </p:nvCxnSpPr>
          <p:spPr>
            <a:xfrm flipV="1">
              <a:off x="6716260" y="4057088"/>
              <a:ext cx="5376921" cy="7287"/>
            </a:xfrm>
            <a:prstGeom prst="line">
              <a:avLst/>
            </a:prstGeom>
            <a:ln w="571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V="1">
              <a:off x="6716260" y="5442906"/>
              <a:ext cx="5361409" cy="41016"/>
            </a:xfrm>
            <a:prstGeom prst="line">
              <a:avLst/>
            </a:prstGeom>
            <a:ln w="571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/>
            <p:cNvSpPr txBox="1"/>
            <p:nvPr/>
          </p:nvSpPr>
          <p:spPr>
            <a:xfrm>
              <a:off x="7492736" y="5428617"/>
              <a:ext cx="4682097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GB" sz="2400" b="1" dirty="0" smtClean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A Joint EPSRC-NSF Software Project</a:t>
              </a:r>
              <a:endParaRPr lang="en-GB" sz="2400" b="1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pic>
          <p:nvPicPr>
            <p:cNvPr id="31" name="Picture 30"/>
            <p:cNvPicPr>
              <a:picLocks noChangeAspect="1"/>
            </p:cNvPicPr>
            <p:nvPr/>
          </p:nvPicPr>
          <p:blipFill>
            <a:blip r:embed="rId4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85363" y="4299098"/>
              <a:ext cx="960677" cy="923116"/>
            </a:xfrm>
            <a:prstGeom prst="rect">
              <a:avLst/>
            </a:prstGeom>
          </p:spPr>
        </p:pic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5" cstate="print">
              <a:grayscl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16260" y="4137618"/>
              <a:ext cx="1300885" cy="127297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874301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1397</TotalTime>
  <Words>14</Words>
  <Application>Microsoft Office PowerPoint</Application>
  <PresentationFormat>Custom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Steve</dc:creator>
  <cp:lastModifiedBy>Paul Buter</cp:lastModifiedBy>
  <cp:revision>81</cp:revision>
  <dcterms:created xsi:type="dcterms:W3CDTF">2015-03-26T20:10:33Z</dcterms:created>
  <dcterms:modified xsi:type="dcterms:W3CDTF">2015-08-05T01:52:57Z</dcterms:modified>
</cp:coreProperties>
</file>