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2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BC79-1498-4F75-82C6-A43C6A76219F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19-66AB-44B5-B8C0-F8D84D103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165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BC79-1498-4F75-82C6-A43C6A76219F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19-66AB-44B5-B8C0-F8D84D103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60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BC79-1498-4F75-82C6-A43C6A76219F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19-66AB-44B5-B8C0-F8D84D103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9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BC79-1498-4F75-82C6-A43C6A76219F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19-66AB-44B5-B8C0-F8D84D103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47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BC79-1498-4F75-82C6-A43C6A76219F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19-66AB-44B5-B8C0-F8D84D103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37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BC79-1498-4F75-82C6-A43C6A76219F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19-66AB-44B5-B8C0-F8D84D103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BC79-1498-4F75-82C6-A43C6A76219F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19-66AB-44B5-B8C0-F8D84D103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30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BC79-1498-4F75-82C6-A43C6A76219F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19-66AB-44B5-B8C0-F8D84D103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89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BC79-1498-4F75-82C6-A43C6A76219F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19-66AB-44B5-B8C0-F8D84D103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3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BC79-1498-4F75-82C6-A43C6A76219F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19-66AB-44B5-B8C0-F8D84D103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7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BC79-1498-4F75-82C6-A43C6A76219F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C919-66AB-44B5-B8C0-F8D84D103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66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0BC79-1498-4F75-82C6-A43C6A76219F}" type="datetimeFigureOut">
              <a:rPr lang="en-GB" smtClean="0"/>
              <a:t>30/01/2014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C919-66AB-44B5-B8C0-F8D84D1038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987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.uk/url?sa=i&amp;rct=j&amp;q=&amp;esrc=s&amp;source=images&amp;cd=&amp;cad=rja&amp;docid=-ANF_UgBh91zIM&amp;tbnid=d1rKC8Kj-2CFkM:&amp;ved=0CAUQjRw&amp;url=http://www.coamp.colostate.edu/NSF.shtml&amp;ei=EynlUuf5CMbO0QXl94FY&amp;psig=AFQjCNFEfvakpFVlEz9ol6t9MFe-7H2prg&amp;ust=13908362450591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93525" y="2029736"/>
            <a:ext cx="3356945" cy="29238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CCP-SAS</a:t>
            </a:r>
          </a:p>
          <a:p>
            <a:pPr algn="ctr"/>
            <a:r>
              <a:rPr lang="en-US" sz="72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</a:p>
          <a:p>
            <a:pPr algn="ctr"/>
            <a:endParaRPr lang="en-GB" sz="1600" dirty="0" smtClean="0"/>
          </a:p>
          <a:p>
            <a:pPr algn="ctr"/>
            <a:r>
              <a:rPr lang="en-GB" sz="2400" b="1" dirty="0" smtClean="0">
                <a:solidFill>
                  <a:srgbClr val="0000FF"/>
                </a:solidFill>
              </a:rPr>
              <a:t>http://www.ccpsas.org</a:t>
            </a:r>
            <a:endParaRPr lang="en-US" sz="2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2" descr="http://www.coamp.colostate.edu/images/nsf_nobkgd.png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7376" y="24656"/>
            <a:ext cx="1252760" cy="1260000"/>
          </a:xfrm>
          <a:prstGeom prst="rect">
            <a:avLst/>
          </a:prstGeom>
          <a:noFill/>
        </p:spPr>
      </p:pic>
      <p:pic>
        <p:nvPicPr>
          <p:cNvPr id="6" name="Picture 5" descr="epsrc.png"/>
          <p:cNvPicPr>
            <a:picLocks noChangeAspect="1"/>
          </p:cNvPicPr>
          <p:nvPr/>
        </p:nvPicPr>
        <p:blipFill>
          <a:blip r:embed="rId5" cstate="print"/>
          <a:srcRect r="65748" b="84470"/>
          <a:stretch>
            <a:fillRect/>
          </a:stretch>
        </p:blipFill>
        <p:spPr>
          <a:xfrm>
            <a:off x="1862635" y="5959906"/>
            <a:ext cx="2482919" cy="90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9978" y="3454692"/>
            <a:ext cx="27997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Stephen Perkins (PI)</a:t>
            </a:r>
          </a:p>
          <a:p>
            <a:r>
              <a:rPr lang="en-GB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College London</a:t>
            </a:r>
            <a:endParaRPr lang="en-GB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David Barlow</a:t>
            </a:r>
          </a:p>
          <a:p>
            <a:r>
              <a:rPr lang="en-GB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Kings College London</a:t>
            </a:r>
            <a:endParaRPr lang="en-GB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Karen Edler</a:t>
            </a:r>
          </a:p>
          <a:p>
            <a:r>
              <a:rPr lang="en-GB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</a:t>
            </a:r>
            <a:r>
              <a:rPr lang="en-GB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Bath</a:t>
            </a:r>
            <a:endParaRPr lang="en-GB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Richard Heenan &amp; Steve King</a:t>
            </a:r>
          </a:p>
          <a:p>
            <a:r>
              <a:rPr lang="en-GB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ISIS Pulsed Neutron &amp; </a:t>
            </a:r>
            <a:r>
              <a:rPr lang="en-GB" sz="1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Muon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Source</a:t>
            </a:r>
            <a:endParaRPr lang="en-GB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David Scott</a:t>
            </a:r>
          </a:p>
          <a:p>
            <a:r>
              <a:rPr lang="en-GB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Nottingham </a:t>
            </a:r>
            <a:r>
              <a:rPr lang="en-GB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</a:t>
            </a:r>
            <a:endParaRPr lang="en-GB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Nick Terrill</a:t>
            </a:r>
          </a:p>
          <a:p>
            <a:r>
              <a:rPr lang="en-GB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Diamond Light Source</a:t>
            </a:r>
          </a:p>
          <a:p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other collaborators</a:t>
            </a:r>
            <a:endParaRPr lang="en-GB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096" y="112155"/>
            <a:ext cx="446599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 Butler (PI)</a:t>
            </a:r>
          </a:p>
          <a:p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</a:t>
            </a:r>
            <a:r>
              <a:rPr lang="en-GB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Tennessee Knoxville</a:t>
            </a:r>
            <a:endParaRPr lang="en-GB" sz="14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NIST </a:t>
            </a:r>
            <a:r>
              <a:rPr lang="en-GB" sz="1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Neutron Research</a:t>
            </a:r>
            <a:endParaRPr lang="en-GB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Emre Brookes</a:t>
            </a:r>
          </a:p>
          <a:p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University </a:t>
            </a:r>
            <a:r>
              <a:rPr lang="en-GB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Texas Health Science </a:t>
            </a:r>
            <a:r>
              <a:rPr lang="en-GB" sz="12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GB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 Antonio</a:t>
            </a:r>
            <a:endParaRPr lang="en-GB" sz="1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GB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Jianhan</a:t>
            </a:r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Chen</a:t>
            </a:r>
          </a:p>
          <a:p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Kansas </a:t>
            </a:r>
            <a:r>
              <a:rPr lang="en-GB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University</a:t>
            </a:r>
            <a:endParaRPr lang="en-GB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Joseph Curtis</a:t>
            </a:r>
          </a:p>
          <a:p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NIST </a:t>
            </a:r>
            <a:r>
              <a:rPr lang="en-GB" sz="12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Center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</a:t>
            </a:r>
            <a:r>
              <a:rPr lang="en-GB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eutron Research</a:t>
            </a:r>
            <a:endParaRPr lang="en-GB" sz="16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Tom Irving</a:t>
            </a:r>
          </a:p>
          <a:p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Photon Source</a:t>
            </a:r>
          </a:p>
          <a:p>
            <a:r>
              <a:rPr lang="en-GB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 other collaborators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5495" y="1272930"/>
            <a:ext cx="1462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Grant No.</a:t>
            </a:r>
          </a:p>
          <a:p>
            <a:pPr algn="ctr"/>
            <a:r>
              <a:rPr lang="en-GB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SI2/CHE-1265821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02210" y="5401557"/>
            <a:ext cx="1226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Grant No.</a:t>
            </a:r>
          </a:p>
          <a:p>
            <a:pPr algn="ctr"/>
            <a:r>
              <a:rPr lang="en-GB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EP/K039121/1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4848" y="4140340"/>
            <a:ext cx="25200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/>
              <a:t>Collaborative Computational Project for advanced analyses of structural data in chemical biology and soft condensed matter</a:t>
            </a:r>
            <a:endParaRPr lang="en-GB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536605" y="1706570"/>
            <a:ext cx="23400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A</a:t>
            </a:r>
            <a:r>
              <a:rPr lang="en-GB" sz="1200" b="1" dirty="0" smtClean="0"/>
              <a:t>n SI</a:t>
            </a:r>
            <a:r>
              <a:rPr lang="en-GB" sz="1200" b="1" baseline="30000" dirty="0" smtClean="0"/>
              <a:t>2</a:t>
            </a:r>
            <a:r>
              <a:rPr lang="en-GB" sz="1200" b="1" dirty="0" smtClean="0"/>
              <a:t> </a:t>
            </a:r>
            <a:r>
              <a:rPr lang="en-GB" sz="1200" b="1" dirty="0" err="1" smtClean="0"/>
              <a:t>cyberinfrastructure</a:t>
            </a:r>
            <a:r>
              <a:rPr lang="en-GB" sz="1200" b="1" dirty="0" smtClean="0"/>
              <a:t> project addressing Grand Challenges in the Chemical Sciences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974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148</Words>
  <Application>Microsoft Office PowerPoint</Application>
  <PresentationFormat>On-screen Show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King, Stephen (STFC,RAL,ISIS)</dc:creator>
  <cp:lastModifiedBy>King, Stephen (STFC,RAL,ISIS)</cp:lastModifiedBy>
  <cp:revision>11</cp:revision>
  <dcterms:created xsi:type="dcterms:W3CDTF">2014-01-27T12:16:20Z</dcterms:created>
  <dcterms:modified xsi:type="dcterms:W3CDTF">2014-01-30T17:11:16Z</dcterms:modified>
</cp:coreProperties>
</file>