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0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10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8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1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5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3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8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5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3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5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FF1C1E-7CD3-4D13-95DA-E1BC5C55E99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9760-138F-40A0-94F0-4036CC66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5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8E5D4-7EA7-5D99-4F97-8E7445C4A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66" y="2853510"/>
            <a:ext cx="8791575" cy="2387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дипломному проекту: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«Магазин комплектующих для ПК»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A4E21-29B4-5F43-A820-D3EF0FB2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7769" y="99135"/>
            <a:ext cx="6549295" cy="1125983"/>
          </a:xfrm>
        </p:spPr>
        <p:txBody>
          <a:bodyPr>
            <a:noAutofit/>
          </a:bodyPr>
          <a:lstStyle/>
          <a:p>
            <a:pPr algn="ctr"/>
            <a:r>
              <a:rPr lang="ru-RU" sz="1200" dirty="0"/>
              <a:t>ГОСУДАРСТВЕННОЕ БЮДЖЕТНОЕ ПРОФЕССИОНАЛЬНОЕ </a:t>
            </a:r>
          </a:p>
          <a:p>
            <a:pPr algn="ctr"/>
            <a:r>
              <a:rPr lang="ru-RU" sz="1200" dirty="0"/>
              <a:t>ОБРАЗОВАТЕЛЬНОЕ Учреждение республики</a:t>
            </a:r>
          </a:p>
          <a:p>
            <a:pPr algn="ctr"/>
            <a:r>
              <a:rPr lang="ru-RU" sz="1200" dirty="0"/>
              <a:t>Марий-эл</a:t>
            </a:r>
          </a:p>
          <a:p>
            <a:pPr algn="ctr"/>
            <a:r>
              <a:rPr lang="ru-RU" sz="1200" dirty="0"/>
              <a:t>Йошкар-олинский технологический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05092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3AAF-8C8C-4074-A15D-838F62B8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45" y="185381"/>
            <a:ext cx="9905998" cy="147857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B185-C253-3A36-9112-7BCA44EE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49" y="1351129"/>
            <a:ext cx="9905999" cy="3541714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задачи проекта входит разработка приложения для взаимодействия с клиентами, позволяющее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приобрести комплектующие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большого списка.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предметной области и ключевых ролей в системе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Магазина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Администрирование и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и редактирование комплектующих.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Техническая поддержка и обслуживание.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ED2CA-3696-B9FA-5989-A1AC237711CB}"/>
              </a:ext>
            </a:extLst>
          </p:cNvPr>
          <p:cNvSpPr txBox="1"/>
          <p:nvPr/>
        </p:nvSpPr>
        <p:spPr>
          <a:xfrm>
            <a:off x="4462128" y="280130"/>
            <a:ext cx="610402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дипломного проекта является разработка информационной системы </a:t>
            </a:r>
          </a:p>
          <a:p>
            <a:pPr algn="r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комплектующих для ПК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75DC87-810E-CD7A-F443-269BB2AB26B8}"/>
              </a:ext>
            </a:extLst>
          </p:cNvPr>
          <p:cNvSpPr txBox="1"/>
          <p:nvPr/>
        </p:nvSpPr>
        <p:spPr>
          <a:xfrm>
            <a:off x="3023072" y="6112042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Диаграмма </a:t>
            </a: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09" y="406400"/>
            <a:ext cx="11176000" cy="570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42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46501B-C9D5-3F3D-6C0D-2B2C7991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71028"/>
            <a:ext cx="9905999" cy="27855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При </a:t>
            </a:r>
            <a:r>
              <a:rPr lang="ru-RU" dirty="0"/>
              <a:t>открытии приложения открывается окно авторизации пользователя по номеру телефона и пароля. Если пользователь зарегистрирован в системе как клиент, откроется окно с товарами магазина комплектующих, на котором есть возможность фильтрации по видам комплектующих: процессоры, видеокарты, материнские платы, оперативная память, блок питания, система охлаждения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Помимо </a:t>
            </a:r>
            <a:r>
              <a:rPr lang="ru-RU" dirty="0"/>
              <a:t>фильтрации есть возможность сортировки и поиска по названию и описанию комплектующих. </a:t>
            </a:r>
            <a:r>
              <a:rPr lang="ru-RU" dirty="0"/>
              <a:t>Фильтрация, сортировка и поиск работают в режиме реального времени.</a:t>
            </a:r>
          </a:p>
          <a:p>
            <a:pPr marL="0" indent="0" algn="just">
              <a:buNone/>
            </a:pPr>
            <a:r>
              <a:rPr lang="ru-RU" dirty="0" smtClean="0"/>
              <a:t>	Кроме </a:t>
            </a:r>
            <a:r>
              <a:rPr lang="ru-RU" dirty="0"/>
              <a:t>функций по удобному поиску </a:t>
            </a:r>
            <a:r>
              <a:rPr lang="ru-RU" dirty="0" smtClean="0"/>
              <a:t>комплектующих </a:t>
            </a:r>
            <a:r>
              <a:rPr lang="ru-RU" dirty="0"/>
              <a:t>есть возможность редактирования информации </a:t>
            </a:r>
            <a:r>
              <a:rPr lang="ru-RU" dirty="0" smtClean="0"/>
              <a:t>о комплектующем </a:t>
            </a:r>
            <a:r>
              <a:rPr lang="ru-RU" dirty="0"/>
              <a:t>и добавления нового </a:t>
            </a:r>
            <a:r>
              <a:rPr lang="ru-RU" dirty="0" smtClean="0"/>
              <a:t>комплектующего.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Редактирование комплектующих </a:t>
            </a:r>
            <a:r>
              <a:rPr lang="ru-RU" dirty="0"/>
              <a:t>осуществляется при двойном нажатии на элемент в списке, а добавление при нажатии на кнопку «</a:t>
            </a:r>
            <a:r>
              <a:rPr lang="ru-RU" dirty="0" smtClean="0"/>
              <a:t>Добавить</a:t>
            </a:r>
            <a:r>
              <a:rPr lang="en-US" dirty="0" smtClean="0"/>
              <a:t> </a:t>
            </a:r>
            <a:r>
              <a:rPr lang="ru-RU" dirty="0" smtClean="0"/>
              <a:t>продукцию», </a:t>
            </a:r>
            <a:r>
              <a:rPr lang="ru-RU" dirty="0"/>
              <a:t>но данная функция есть только у пользователей, зарегистрированных в системе как продавец или администратор.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3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CE9BF-E7DA-743F-11F0-4EA7926C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03" y="169339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Окно авторизации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1309" y="1099127"/>
            <a:ext cx="6945746" cy="453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925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C3F11-A167-5E9F-7BA4-39E4C86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товаров для клиента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856" y="1191491"/>
            <a:ext cx="1161010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07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редактирования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745" y="1283855"/>
            <a:ext cx="11610110" cy="459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4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Окно добавления нового продукта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11" y="1320800"/>
            <a:ext cx="11047125" cy="462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88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C0444-9D3E-2467-1959-7A66C860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34" y="2446870"/>
            <a:ext cx="9905998" cy="1478570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на ваши вопросы!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0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247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Презентация к дипломному проекту:     Разработка информационной системы     «Магазин комплектующих для ПК» </vt:lpstr>
      <vt:lpstr>Цели и задачи</vt:lpstr>
      <vt:lpstr>Презентация PowerPoint</vt:lpstr>
      <vt:lpstr>Презентация PowerPoint</vt:lpstr>
      <vt:lpstr>Окно авторизации</vt:lpstr>
      <vt:lpstr>Окно товаров для клиента</vt:lpstr>
      <vt:lpstr>Окно редактирования</vt:lpstr>
      <vt:lpstr>Окно добавления нового продукта</vt:lpstr>
      <vt:lpstr>Спасибо за внимание! Готов ответить на ваши вопросы!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дипломному проекту:     Разработкой информационной системы и     мобильного приложения    «Сервис аренды автомобилей»</dc:title>
  <dc:creator>Admin</dc:creator>
  <cp:lastModifiedBy>Илья Юдин</cp:lastModifiedBy>
  <cp:revision>5</cp:revision>
  <dcterms:created xsi:type="dcterms:W3CDTF">2024-06-21T12:42:18Z</dcterms:created>
  <dcterms:modified xsi:type="dcterms:W3CDTF">2024-06-24T15:32:35Z</dcterms:modified>
</cp:coreProperties>
</file>