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8" r:id="rId4"/>
    <p:sldId id="301" r:id="rId5"/>
    <p:sldId id="309" r:id="rId6"/>
    <p:sldId id="310" r:id="rId7"/>
    <p:sldId id="303" r:id="rId8"/>
    <p:sldId id="311" r:id="rId9"/>
    <p:sldId id="312" r:id="rId10"/>
    <p:sldId id="305" r:id="rId11"/>
    <p:sldId id="281" r:id="rId12"/>
    <p:sldId id="315" r:id="rId13"/>
    <p:sldId id="316" r:id="rId14"/>
    <p:sldId id="317" r:id="rId15"/>
    <p:sldId id="307" r:id="rId16"/>
    <p:sldId id="285" r:id="rId17"/>
    <p:sldId id="313" r:id="rId18"/>
    <p:sldId id="288" r:id="rId19"/>
    <p:sldId id="314" r:id="rId20"/>
    <p:sldId id="28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11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A"/>
    <a:srgbClr val="909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114"/>
      </p:cViewPr>
      <p:guideLst>
        <p:guide orient="horz" pos="323"/>
        <p:guide pos="7287"/>
        <p:guide orient="horz" pos="3997"/>
        <p:guide pos="39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2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7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5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7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0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5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5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5097-788E-4B57-8D79-2E8CCEA98D7C}" type="datetimeFigureOut">
              <a:rPr lang="zh-CN" altLang="en-US" smtClean="0"/>
              <a:t>2016/10/23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E03A-6EB8-4897-A092-B8E4362B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4741985" y="1696278"/>
            <a:ext cx="3262328" cy="2835081"/>
          </a:xfrm>
          <a:custGeom>
            <a:avLst/>
            <a:gdLst>
              <a:gd name="connsiteX0" fmla="*/ 748612 w 4601822"/>
              <a:gd name="connsiteY0" fmla="*/ 2676378 h 3967088"/>
              <a:gd name="connsiteX1" fmla="*/ 897376 w 4601822"/>
              <a:gd name="connsiteY1" fmla="*/ 2676378 h 3967088"/>
              <a:gd name="connsiteX2" fmla="*/ 228458 w 4601822"/>
              <a:gd name="connsiteY2" fmla="*/ 3858063 h 3967088"/>
              <a:gd name="connsiteX3" fmla="*/ 4373364 w 4601822"/>
              <a:gd name="connsiteY3" fmla="*/ 3858063 h 3967088"/>
              <a:gd name="connsiteX4" fmla="*/ 3704446 w 4601822"/>
              <a:gd name="connsiteY4" fmla="*/ 2676378 h 3967088"/>
              <a:gd name="connsiteX5" fmla="*/ 3853210 w 4601822"/>
              <a:gd name="connsiteY5" fmla="*/ 2676378 h 3967088"/>
              <a:gd name="connsiteX6" fmla="*/ 4601822 w 4601822"/>
              <a:gd name="connsiteY6" fmla="*/ 3967088 h 3967088"/>
              <a:gd name="connsiteX7" fmla="*/ 0 w 4601822"/>
              <a:gd name="connsiteY7" fmla="*/ 3967088 h 3967088"/>
              <a:gd name="connsiteX8" fmla="*/ 2300911 w 4601822"/>
              <a:gd name="connsiteY8" fmla="*/ 0 h 3967088"/>
              <a:gd name="connsiteX9" fmla="*/ 3208629 w 4601822"/>
              <a:gd name="connsiteY9" fmla="*/ 1565030 h 3967088"/>
              <a:gd name="connsiteX10" fmla="*/ 3075344 w 4601822"/>
              <a:gd name="connsiteY10" fmla="*/ 1565030 h 3967088"/>
              <a:gd name="connsiteX11" fmla="*/ 2300911 w 4601822"/>
              <a:gd name="connsiteY11" fmla="*/ 196946 h 3967088"/>
              <a:gd name="connsiteX12" fmla="*/ 1526478 w 4601822"/>
              <a:gd name="connsiteY12" fmla="*/ 1565030 h 3967088"/>
              <a:gd name="connsiteX13" fmla="*/ 1393194 w 4601822"/>
              <a:gd name="connsiteY13" fmla="*/ 1565030 h 39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01822" h="3967088">
                <a:moveTo>
                  <a:pt x="748612" y="2676378"/>
                </a:moveTo>
                <a:lnTo>
                  <a:pt x="897376" y="2676378"/>
                </a:lnTo>
                <a:lnTo>
                  <a:pt x="228458" y="3858063"/>
                </a:lnTo>
                <a:lnTo>
                  <a:pt x="4373364" y="3858063"/>
                </a:lnTo>
                <a:lnTo>
                  <a:pt x="3704446" y="2676378"/>
                </a:lnTo>
                <a:lnTo>
                  <a:pt x="3853210" y="2676378"/>
                </a:lnTo>
                <a:lnTo>
                  <a:pt x="4601822" y="3967088"/>
                </a:lnTo>
                <a:lnTo>
                  <a:pt x="0" y="3967088"/>
                </a:lnTo>
                <a:close/>
                <a:moveTo>
                  <a:pt x="2300911" y="0"/>
                </a:moveTo>
                <a:lnTo>
                  <a:pt x="3208629" y="1565030"/>
                </a:lnTo>
                <a:lnTo>
                  <a:pt x="3075344" y="1565030"/>
                </a:lnTo>
                <a:lnTo>
                  <a:pt x="2300911" y="196946"/>
                </a:lnTo>
                <a:lnTo>
                  <a:pt x="1526478" y="1565030"/>
                </a:lnTo>
                <a:lnTo>
                  <a:pt x="1393194" y="15650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3548063" y="2823024"/>
            <a:ext cx="56501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5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User Function Design</a:t>
            </a:r>
            <a:endParaRPr lang="zh-CN" altLang="en-US" sz="405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8941" y="4628046"/>
            <a:ext cx="24310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schemeClr val="bg1"/>
                </a:solidFill>
              </a:rPr>
              <a:t>From User Function group</a:t>
            </a:r>
            <a:endParaRPr lang="zh-CN" alt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9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9312" b="7621"/>
          <a:stretch/>
        </p:blipFill>
        <p:spPr>
          <a:xfrm>
            <a:off x="1" y="-3144"/>
            <a:ext cx="12192000" cy="68611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65" y="-3144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89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文本框 15"/>
          <p:cNvSpPr txBox="1"/>
          <p:nvPr/>
        </p:nvSpPr>
        <p:spPr>
          <a:xfrm>
            <a:off x="4646820" y="2986448"/>
            <a:ext cx="289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Lucida Calligraphy" panose="03010101010101010101" pitchFamily="66" charset="0"/>
                <a:ea typeface="Microsoft JhengHei UI Light" panose="020B0304030504040204" pitchFamily="34" charset="-120"/>
              </a:rPr>
              <a:t>Database</a:t>
            </a:r>
            <a:r>
              <a:rPr lang="en-US" altLang="zh-CN" sz="21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endParaRPr lang="zh-CN" altLang="en-US" sz="2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3274" y="2944696"/>
            <a:ext cx="2932621" cy="641822"/>
          </a:xfrm>
          <a:prstGeom prst="roundRect">
            <a:avLst>
              <a:gd name="adj" fmla="val 831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898925" y="1490070"/>
            <a:ext cx="2428875" cy="2428875"/>
          </a:xfrm>
          <a:prstGeom prst="rect">
            <a:avLst/>
          </a:prstGeom>
          <a:noFill/>
          <a:ln w="127000">
            <a:solidFill>
              <a:srgbClr val="D8D8D8">
                <a:alpha val="25882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2027512" y="1607654"/>
            <a:ext cx="2171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4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>
            <a:stCxn id="13" idx="0"/>
          </p:cNvCxnSpPr>
          <p:nvPr/>
        </p:nvCxnSpPr>
        <p:spPr>
          <a:xfrm>
            <a:off x="6099866" y="-3144"/>
            <a:ext cx="0" cy="2944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3" idx="2"/>
          </p:cNvCxnSpPr>
          <p:nvPr/>
        </p:nvCxnSpPr>
        <p:spPr>
          <a:xfrm>
            <a:off x="6099866" y="3583324"/>
            <a:ext cx="0" cy="3271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002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-821038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4" name="文本框 10"/>
          <p:cNvSpPr>
            <a:spLocks noChangeArrowheads="1"/>
          </p:cNvSpPr>
          <p:nvPr/>
        </p:nvSpPr>
        <p:spPr bwMode="auto">
          <a:xfrm>
            <a:off x="3067050" y="104292"/>
            <a:ext cx="50147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Entity Relation Diagram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16" y="470699"/>
            <a:ext cx="8926984" cy="63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3520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-821038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87665"/>
              </p:ext>
            </p:extLst>
          </p:nvPr>
        </p:nvGraphicFramePr>
        <p:xfrm>
          <a:off x="3231434" y="324586"/>
          <a:ext cx="8181174" cy="663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058">
                  <a:extLst>
                    <a:ext uri="{9D8B030D-6E8A-4147-A177-3AD203B41FA5}">
                      <a16:colId xmlns:a16="http://schemas.microsoft.com/office/drawing/2014/main" val="3546278107"/>
                    </a:ext>
                  </a:extLst>
                </a:gridCol>
                <a:gridCol w="2727058">
                  <a:extLst>
                    <a:ext uri="{9D8B030D-6E8A-4147-A177-3AD203B41FA5}">
                      <a16:colId xmlns:a16="http://schemas.microsoft.com/office/drawing/2014/main" val="3669601486"/>
                    </a:ext>
                  </a:extLst>
                </a:gridCol>
                <a:gridCol w="2727058">
                  <a:extLst>
                    <a:ext uri="{9D8B030D-6E8A-4147-A177-3AD203B41FA5}">
                      <a16:colId xmlns:a16="http://schemas.microsoft.com/office/drawing/2014/main" val="4237608808"/>
                    </a:ext>
                  </a:extLst>
                </a:gridCol>
              </a:tblGrid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User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96636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U_id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72927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U_name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Varchar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4343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U_wechat_id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Varchar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97046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U_email_addres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Varchar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68648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U_pw_hash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Varchar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91134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U_fullname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varchar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Empty allowed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39228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U_token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varchar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Generated by system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03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21509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-821038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16203"/>
              </p:ext>
            </p:extLst>
          </p:nvPr>
        </p:nvGraphicFramePr>
        <p:xfrm>
          <a:off x="3469890" y="1022247"/>
          <a:ext cx="8181174" cy="42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058">
                  <a:extLst>
                    <a:ext uri="{9D8B030D-6E8A-4147-A177-3AD203B41FA5}">
                      <a16:colId xmlns:a16="http://schemas.microsoft.com/office/drawing/2014/main" val="3546278107"/>
                    </a:ext>
                  </a:extLst>
                </a:gridCol>
                <a:gridCol w="2727058">
                  <a:extLst>
                    <a:ext uri="{9D8B030D-6E8A-4147-A177-3AD203B41FA5}">
                      <a16:colId xmlns:a16="http://schemas.microsoft.com/office/drawing/2014/main" val="3669601486"/>
                    </a:ext>
                  </a:extLst>
                </a:gridCol>
                <a:gridCol w="2727058">
                  <a:extLst>
                    <a:ext uri="{9D8B030D-6E8A-4147-A177-3AD203B41FA5}">
                      <a16:colId xmlns:a16="http://schemas.microsoft.com/office/drawing/2014/main" val="4237608808"/>
                    </a:ext>
                  </a:extLst>
                </a:gridCol>
              </a:tblGrid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User_to_seller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96636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U_id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User_id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72927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S_id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Seller_id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4343"/>
                  </a:ext>
                </a:extLst>
              </a:tr>
              <a:tr h="750006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Points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Varchar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(have</a:t>
                      </a:r>
                      <a:r>
                        <a:rPr lang="en-US" altLang="zh-CN" sz="3200" baseline="0" dirty="0"/>
                        <a:t> transferred into </a:t>
                      </a:r>
                    </a:p>
                    <a:p>
                      <a:r>
                        <a:rPr lang="en-US" altLang="zh-CN" sz="3200" baseline="0" dirty="0"/>
                        <a:t>System)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9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09115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-821038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33771"/>
              </p:ext>
            </p:extLst>
          </p:nvPr>
        </p:nvGraphicFramePr>
        <p:xfrm>
          <a:off x="3129932" y="117473"/>
          <a:ext cx="9062067" cy="67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689">
                  <a:extLst>
                    <a:ext uri="{9D8B030D-6E8A-4147-A177-3AD203B41FA5}">
                      <a16:colId xmlns:a16="http://schemas.microsoft.com/office/drawing/2014/main" val="3546278107"/>
                    </a:ext>
                  </a:extLst>
                </a:gridCol>
                <a:gridCol w="3020689">
                  <a:extLst>
                    <a:ext uri="{9D8B030D-6E8A-4147-A177-3AD203B41FA5}">
                      <a16:colId xmlns:a16="http://schemas.microsoft.com/office/drawing/2014/main" val="3669601486"/>
                    </a:ext>
                  </a:extLst>
                </a:gridCol>
                <a:gridCol w="3020689">
                  <a:extLst>
                    <a:ext uri="{9D8B030D-6E8A-4147-A177-3AD203B41FA5}">
                      <a16:colId xmlns:a16="http://schemas.microsoft.com/office/drawing/2014/main" val="4237608808"/>
                    </a:ext>
                  </a:extLst>
                </a:gridCol>
              </a:tblGrid>
              <a:tr h="1041242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Exchange_request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96636"/>
                  </a:ext>
                </a:extLst>
              </a:tr>
              <a:tr h="582255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r_id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72927"/>
                  </a:ext>
                </a:extLst>
              </a:tr>
              <a:tr h="582255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User_from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U_id</a:t>
                      </a:r>
                      <a:r>
                        <a:rPr lang="en-US" altLang="zh-CN" sz="3200" dirty="0"/>
                        <a:t> in User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44343"/>
                  </a:ext>
                </a:extLst>
              </a:tr>
              <a:tr h="582255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User_to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err="1"/>
                        <a:t>U_id</a:t>
                      </a:r>
                      <a:r>
                        <a:rPr lang="en-US" altLang="zh-CN" sz="3200" dirty="0"/>
                        <a:t> in User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97046"/>
                  </a:ext>
                </a:extLst>
              </a:tr>
              <a:tr h="582255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Seller_from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S_id</a:t>
                      </a:r>
                      <a:r>
                        <a:rPr lang="en-US" altLang="zh-CN" sz="3200" dirty="0"/>
                        <a:t> in Seller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68648"/>
                  </a:ext>
                </a:extLst>
              </a:tr>
              <a:tr h="582255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Seller_to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int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err="1"/>
                        <a:t>S_id</a:t>
                      </a:r>
                      <a:r>
                        <a:rPr lang="en-US" altLang="zh-CN" sz="3200" dirty="0"/>
                        <a:t> in Seller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91134"/>
                  </a:ext>
                </a:extLst>
              </a:tr>
              <a:tr h="1041242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Points_from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Number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Is</a:t>
                      </a:r>
                      <a:r>
                        <a:rPr lang="en-US" altLang="zh-CN" sz="3200" baseline="0" dirty="0"/>
                        <a:t> there numeric amount?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58934"/>
                  </a:ext>
                </a:extLst>
              </a:tr>
              <a:tr h="582255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Points_to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number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1777"/>
                  </a:ext>
                </a:extLst>
              </a:tr>
              <a:tr h="58225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status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Varchar/</a:t>
                      </a:r>
                      <a:r>
                        <a:rPr lang="en-US" altLang="zh-CN" sz="3200" dirty="0" err="1"/>
                        <a:t>enum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61419"/>
                  </a:ext>
                </a:extLst>
              </a:tr>
              <a:tr h="582255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8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1714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9312" b="7621"/>
          <a:stretch/>
        </p:blipFill>
        <p:spPr>
          <a:xfrm>
            <a:off x="1" y="-3144"/>
            <a:ext cx="12192000" cy="68611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89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文本框 15"/>
          <p:cNvSpPr txBox="1"/>
          <p:nvPr/>
        </p:nvSpPr>
        <p:spPr>
          <a:xfrm>
            <a:off x="4311645" y="3014977"/>
            <a:ext cx="366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Lucida Calligraphy" panose="03010101010101010101" pitchFamily="66" charset="0"/>
                <a:ea typeface="Microsoft JhengHei UI Light" panose="020B0304030504040204" pitchFamily="34" charset="-120"/>
              </a:rPr>
              <a:t>Activity Diagram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3274" y="2944696"/>
            <a:ext cx="2932621" cy="641822"/>
          </a:xfrm>
          <a:prstGeom prst="roundRect">
            <a:avLst>
              <a:gd name="adj" fmla="val 831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882773" y="2001874"/>
            <a:ext cx="2428875" cy="2428875"/>
          </a:xfrm>
          <a:prstGeom prst="rect">
            <a:avLst/>
          </a:prstGeom>
          <a:noFill/>
          <a:ln w="127000">
            <a:solidFill>
              <a:srgbClr val="D8D8D8">
                <a:alpha val="25882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2011359" y="2122425"/>
            <a:ext cx="2171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5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>
            <a:stCxn id="13" idx="0"/>
          </p:cNvCxnSpPr>
          <p:nvPr/>
        </p:nvCxnSpPr>
        <p:spPr>
          <a:xfrm>
            <a:off x="6096000" y="0"/>
            <a:ext cx="0" cy="2944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3" idx="2"/>
          </p:cNvCxnSpPr>
          <p:nvPr/>
        </p:nvCxnSpPr>
        <p:spPr>
          <a:xfrm>
            <a:off x="6096000" y="3586468"/>
            <a:ext cx="0" cy="3271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225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20778962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169806" y="-3324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4104" name="文本框 10"/>
          <p:cNvSpPr>
            <a:spLocks noChangeArrowheads="1"/>
          </p:cNvSpPr>
          <p:nvPr/>
        </p:nvSpPr>
        <p:spPr bwMode="auto">
          <a:xfrm>
            <a:off x="1778584" y="304383"/>
            <a:ext cx="5079459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/>
              <a:t>Activity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Diagram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21" y="113270"/>
            <a:ext cx="7072434" cy="66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2177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9312" b="7621"/>
          <a:stretch/>
        </p:blipFill>
        <p:spPr>
          <a:xfrm>
            <a:off x="1" y="-3144"/>
            <a:ext cx="12192000" cy="68611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89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文本框 15"/>
          <p:cNvSpPr txBox="1"/>
          <p:nvPr/>
        </p:nvSpPr>
        <p:spPr>
          <a:xfrm>
            <a:off x="4311645" y="3014977"/>
            <a:ext cx="366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Lucida Calligraphy" panose="03010101010101010101" pitchFamily="66" charset="0"/>
                <a:ea typeface="Microsoft JhengHei UI Light" panose="020B0304030504040204" pitchFamily="34" charset="-120"/>
              </a:rPr>
              <a:t>Sequence Diagram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3274" y="2944696"/>
            <a:ext cx="2932621" cy="641822"/>
          </a:xfrm>
          <a:prstGeom prst="roundRect">
            <a:avLst>
              <a:gd name="adj" fmla="val 831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882773" y="2001874"/>
            <a:ext cx="2428875" cy="2428875"/>
          </a:xfrm>
          <a:prstGeom prst="rect">
            <a:avLst/>
          </a:prstGeom>
          <a:noFill/>
          <a:ln w="127000">
            <a:solidFill>
              <a:srgbClr val="D8D8D8">
                <a:alpha val="25882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2011359" y="2122425"/>
            <a:ext cx="2171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6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>
            <a:stCxn id="13" idx="0"/>
          </p:cNvCxnSpPr>
          <p:nvPr/>
        </p:nvCxnSpPr>
        <p:spPr>
          <a:xfrm>
            <a:off x="6096000" y="0"/>
            <a:ext cx="0" cy="2944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3" idx="2"/>
          </p:cNvCxnSpPr>
          <p:nvPr/>
        </p:nvCxnSpPr>
        <p:spPr>
          <a:xfrm>
            <a:off x="6096000" y="3586468"/>
            <a:ext cx="0" cy="3271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9869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20778962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103802" y="218076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4" name="文本框 10"/>
          <p:cNvSpPr>
            <a:spLocks noChangeArrowheads="1"/>
          </p:cNvSpPr>
          <p:nvPr/>
        </p:nvSpPr>
        <p:spPr bwMode="auto">
          <a:xfrm>
            <a:off x="3103802" y="523741"/>
            <a:ext cx="5079459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Sequence Diagram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21" y="1103179"/>
            <a:ext cx="8146224" cy="57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110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9312" b="7621"/>
          <a:stretch/>
        </p:blipFill>
        <p:spPr>
          <a:xfrm>
            <a:off x="1" y="-3144"/>
            <a:ext cx="12192000" cy="68611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89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文本框 15"/>
          <p:cNvSpPr txBox="1"/>
          <p:nvPr/>
        </p:nvSpPr>
        <p:spPr>
          <a:xfrm>
            <a:off x="4311645" y="3014977"/>
            <a:ext cx="3669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Lucida Calligraphy" panose="03010101010101010101" pitchFamily="66" charset="0"/>
                <a:ea typeface="Microsoft JhengHei UI Light" panose="020B0304030504040204" pitchFamily="34" charset="-120"/>
              </a:rPr>
              <a:t>Class Diagram</a:t>
            </a:r>
            <a:endParaRPr lang="zh-CN" altLang="en-US" sz="20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3274" y="2944696"/>
            <a:ext cx="2932621" cy="641822"/>
          </a:xfrm>
          <a:prstGeom prst="roundRect">
            <a:avLst>
              <a:gd name="adj" fmla="val 831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882773" y="2001874"/>
            <a:ext cx="2428875" cy="2428875"/>
          </a:xfrm>
          <a:prstGeom prst="rect">
            <a:avLst/>
          </a:prstGeom>
          <a:noFill/>
          <a:ln w="127000">
            <a:solidFill>
              <a:srgbClr val="D8D8D8">
                <a:alpha val="25882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2011359" y="2122425"/>
            <a:ext cx="2171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7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>
            <a:stCxn id="13" idx="0"/>
          </p:cNvCxnSpPr>
          <p:nvPr/>
        </p:nvCxnSpPr>
        <p:spPr>
          <a:xfrm>
            <a:off x="6096000" y="0"/>
            <a:ext cx="0" cy="2944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3" idx="2"/>
          </p:cNvCxnSpPr>
          <p:nvPr/>
        </p:nvCxnSpPr>
        <p:spPr>
          <a:xfrm>
            <a:off x="6096000" y="3586468"/>
            <a:ext cx="0" cy="3271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62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9312" b="7621"/>
          <a:stretch/>
        </p:blipFill>
        <p:spPr>
          <a:xfrm>
            <a:off x="1" y="-3144"/>
            <a:ext cx="12192000" cy="68611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89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文本框 15"/>
          <p:cNvSpPr txBox="1"/>
          <p:nvPr/>
        </p:nvSpPr>
        <p:spPr>
          <a:xfrm>
            <a:off x="4639678" y="3003997"/>
            <a:ext cx="289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Lucida Calligraphy" panose="03010101010101010101" pitchFamily="66" charset="0"/>
                <a:ea typeface="Microsoft JhengHei UI Light" panose="020B0304030504040204" pitchFamily="34" charset="-120"/>
              </a:rPr>
              <a:t>Architecture</a:t>
            </a:r>
            <a:r>
              <a:rPr lang="en-US" altLang="zh-CN" sz="21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endParaRPr lang="zh-CN" altLang="en-US" sz="2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3274" y="2944696"/>
            <a:ext cx="2932621" cy="641822"/>
          </a:xfrm>
          <a:prstGeom prst="roundRect">
            <a:avLst>
              <a:gd name="adj" fmla="val 831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882773" y="2001874"/>
            <a:ext cx="2428875" cy="2428875"/>
          </a:xfrm>
          <a:prstGeom prst="rect">
            <a:avLst/>
          </a:prstGeom>
          <a:noFill/>
          <a:ln w="127000">
            <a:solidFill>
              <a:srgbClr val="D8D8D8">
                <a:alpha val="25882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2011359" y="2122425"/>
            <a:ext cx="2171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>
            <a:stCxn id="13" idx="0"/>
          </p:cNvCxnSpPr>
          <p:nvPr/>
        </p:nvCxnSpPr>
        <p:spPr>
          <a:xfrm>
            <a:off x="6096000" y="0"/>
            <a:ext cx="0" cy="2944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3" idx="2"/>
          </p:cNvCxnSpPr>
          <p:nvPr/>
        </p:nvCxnSpPr>
        <p:spPr>
          <a:xfrm>
            <a:off x="6096000" y="3586468"/>
            <a:ext cx="0" cy="3271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8318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-821038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4" name="文本框 10"/>
          <p:cNvSpPr>
            <a:spLocks noChangeArrowheads="1"/>
          </p:cNvSpPr>
          <p:nvPr/>
        </p:nvSpPr>
        <p:spPr bwMode="auto">
          <a:xfrm>
            <a:off x="3170959" y="157300"/>
            <a:ext cx="637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 Diagram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965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87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4" b="6351"/>
          <a:stretch/>
        </p:blipFill>
        <p:spPr>
          <a:xfrm>
            <a:off x="1" y="0"/>
            <a:ext cx="12137118" cy="68460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0000"/>
                </a:schemeClr>
              </a:gs>
              <a:gs pos="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任意多边形 5"/>
          <p:cNvSpPr/>
          <p:nvPr/>
        </p:nvSpPr>
        <p:spPr>
          <a:xfrm>
            <a:off x="4464146" y="1902941"/>
            <a:ext cx="3263705" cy="2665273"/>
          </a:xfrm>
          <a:custGeom>
            <a:avLst/>
            <a:gdLst>
              <a:gd name="connsiteX0" fmla="*/ 748612 w 4601822"/>
              <a:gd name="connsiteY0" fmla="*/ 2676378 h 3967088"/>
              <a:gd name="connsiteX1" fmla="*/ 897376 w 4601822"/>
              <a:gd name="connsiteY1" fmla="*/ 2676378 h 3967088"/>
              <a:gd name="connsiteX2" fmla="*/ 228458 w 4601822"/>
              <a:gd name="connsiteY2" fmla="*/ 3858063 h 3967088"/>
              <a:gd name="connsiteX3" fmla="*/ 4373364 w 4601822"/>
              <a:gd name="connsiteY3" fmla="*/ 3858063 h 3967088"/>
              <a:gd name="connsiteX4" fmla="*/ 3704446 w 4601822"/>
              <a:gd name="connsiteY4" fmla="*/ 2676378 h 3967088"/>
              <a:gd name="connsiteX5" fmla="*/ 3853210 w 4601822"/>
              <a:gd name="connsiteY5" fmla="*/ 2676378 h 3967088"/>
              <a:gd name="connsiteX6" fmla="*/ 4601822 w 4601822"/>
              <a:gd name="connsiteY6" fmla="*/ 3967088 h 3967088"/>
              <a:gd name="connsiteX7" fmla="*/ 0 w 4601822"/>
              <a:gd name="connsiteY7" fmla="*/ 3967088 h 3967088"/>
              <a:gd name="connsiteX8" fmla="*/ 2300911 w 4601822"/>
              <a:gd name="connsiteY8" fmla="*/ 0 h 3967088"/>
              <a:gd name="connsiteX9" fmla="*/ 3208629 w 4601822"/>
              <a:gd name="connsiteY9" fmla="*/ 1565030 h 3967088"/>
              <a:gd name="connsiteX10" fmla="*/ 3075344 w 4601822"/>
              <a:gd name="connsiteY10" fmla="*/ 1565030 h 3967088"/>
              <a:gd name="connsiteX11" fmla="*/ 2300911 w 4601822"/>
              <a:gd name="connsiteY11" fmla="*/ 196946 h 3967088"/>
              <a:gd name="connsiteX12" fmla="*/ 1526478 w 4601822"/>
              <a:gd name="connsiteY12" fmla="*/ 1565030 h 3967088"/>
              <a:gd name="connsiteX13" fmla="*/ 1393194 w 4601822"/>
              <a:gd name="connsiteY13" fmla="*/ 1565030 h 39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01822" h="3967088">
                <a:moveTo>
                  <a:pt x="748612" y="2676378"/>
                </a:moveTo>
                <a:lnTo>
                  <a:pt x="897376" y="2676378"/>
                </a:lnTo>
                <a:lnTo>
                  <a:pt x="228458" y="3858063"/>
                </a:lnTo>
                <a:lnTo>
                  <a:pt x="4373364" y="3858063"/>
                </a:lnTo>
                <a:lnTo>
                  <a:pt x="3704446" y="2676378"/>
                </a:lnTo>
                <a:lnTo>
                  <a:pt x="3853210" y="2676378"/>
                </a:lnTo>
                <a:lnTo>
                  <a:pt x="4601822" y="3967088"/>
                </a:lnTo>
                <a:lnTo>
                  <a:pt x="0" y="3967088"/>
                </a:lnTo>
                <a:close/>
                <a:moveTo>
                  <a:pt x="2300911" y="0"/>
                </a:moveTo>
                <a:lnTo>
                  <a:pt x="3208629" y="1565030"/>
                </a:lnTo>
                <a:lnTo>
                  <a:pt x="3075344" y="1565030"/>
                </a:lnTo>
                <a:lnTo>
                  <a:pt x="2300911" y="196946"/>
                </a:lnTo>
                <a:lnTo>
                  <a:pt x="1526478" y="1565030"/>
                </a:lnTo>
                <a:lnTo>
                  <a:pt x="1393194" y="15650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6312" y="3082753"/>
            <a:ext cx="38193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5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Thanks </a:t>
            </a:r>
            <a:endParaRPr lang="zh-CN" altLang="en-US" sz="405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82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20778962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103802" y="218076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4" name="文本框 10"/>
          <p:cNvSpPr>
            <a:spLocks noChangeArrowheads="1"/>
          </p:cNvSpPr>
          <p:nvPr/>
        </p:nvSpPr>
        <p:spPr bwMode="auto">
          <a:xfrm>
            <a:off x="3103802" y="523741"/>
            <a:ext cx="5079459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Architecture Diagram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02" y="1181832"/>
            <a:ext cx="9088198" cy="58934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363200" y="1325217"/>
            <a:ext cx="914400" cy="1987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629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9312" b="7621"/>
          <a:stretch/>
        </p:blipFill>
        <p:spPr>
          <a:xfrm>
            <a:off x="1" y="-3144"/>
            <a:ext cx="12192000" cy="68611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89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文本框 15"/>
          <p:cNvSpPr txBox="1"/>
          <p:nvPr/>
        </p:nvSpPr>
        <p:spPr>
          <a:xfrm>
            <a:off x="4639678" y="3003997"/>
            <a:ext cx="289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Lucida Calligraphy" panose="03010101010101010101" pitchFamily="66" charset="0"/>
                <a:ea typeface="Microsoft JhengHei UI Light" panose="020B0304030504040204" pitchFamily="34" charset="-120"/>
              </a:rPr>
              <a:t>Component</a:t>
            </a:r>
            <a:r>
              <a:rPr lang="en-US" altLang="zh-CN" sz="21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endParaRPr lang="zh-CN" altLang="en-US" sz="2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3274" y="2944696"/>
            <a:ext cx="2932621" cy="641822"/>
          </a:xfrm>
          <a:prstGeom prst="roundRect">
            <a:avLst>
              <a:gd name="adj" fmla="val 831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882773" y="2001874"/>
            <a:ext cx="2428875" cy="2428875"/>
          </a:xfrm>
          <a:prstGeom prst="rect">
            <a:avLst/>
          </a:prstGeom>
          <a:noFill/>
          <a:ln w="127000">
            <a:solidFill>
              <a:srgbClr val="D8D8D8">
                <a:alpha val="25882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2011359" y="2122425"/>
            <a:ext cx="2171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>
            <a:stCxn id="13" idx="0"/>
          </p:cNvCxnSpPr>
          <p:nvPr/>
        </p:nvCxnSpPr>
        <p:spPr>
          <a:xfrm>
            <a:off x="6096000" y="0"/>
            <a:ext cx="0" cy="2944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3" idx="2"/>
          </p:cNvCxnSpPr>
          <p:nvPr/>
        </p:nvCxnSpPr>
        <p:spPr>
          <a:xfrm>
            <a:off x="6096000" y="3586468"/>
            <a:ext cx="0" cy="3271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681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-821038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105150" y="22225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文本框 10"/>
          <p:cNvSpPr>
            <a:spLocks noChangeArrowheads="1"/>
          </p:cNvSpPr>
          <p:nvPr/>
        </p:nvSpPr>
        <p:spPr bwMode="auto">
          <a:xfrm>
            <a:off x="1852612" y="373683"/>
            <a:ext cx="637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Module Design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8922" y="4969565"/>
            <a:ext cx="261067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1931" y="4996934"/>
            <a:ext cx="25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 reference records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41" y="1326386"/>
            <a:ext cx="7620000" cy="4800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34" y="1136197"/>
            <a:ext cx="8217813" cy="51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41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-821038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105150" y="22225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文本框 10"/>
          <p:cNvSpPr>
            <a:spLocks noChangeArrowheads="1"/>
          </p:cNvSpPr>
          <p:nvPr/>
        </p:nvSpPr>
        <p:spPr bwMode="auto">
          <a:xfrm>
            <a:off x="3323603" y="373683"/>
            <a:ext cx="637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Component Design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96" y="1201203"/>
            <a:ext cx="8455742" cy="45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1787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9312" b="7621"/>
          <a:stretch/>
        </p:blipFill>
        <p:spPr>
          <a:xfrm>
            <a:off x="1" y="-3144"/>
            <a:ext cx="12192000" cy="686114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89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6" name="文本框 15"/>
          <p:cNvSpPr txBox="1"/>
          <p:nvPr/>
        </p:nvSpPr>
        <p:spPr>
          <a:xfrm>
            <a:off x="4639678" y="3003997"/>
            <a:ext cx="289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Lucida Calligraphy" panose="03010101010101010101" pitchFamily="66" charset="0"/>
                <a:ea typeface="Microsoft JhengHei UI Light" panose="020B0304030504040204" pitchFamily="34" charset="-120"/>
              </a:rPr>
              <a:t>Interface</a:t>
            </a:r>
            <a:r>
              <a:rPr lang="en-US" altLang="zh-CN" sz="21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endParaRPr lang="zh-CN" altLang="en-US" sz="21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663274" y="2944696"/>
            <a:ext cx="2932621" cy="641822"/>
          </a:xfrm>
          <a:prstGeom prst="roundRect">
            <a:avLst>
              <a:gd name="adj" fmla="val 831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1882773" y="2001874"/>
            <a:ext cx="2428875" cy="2428875"/>
          </a:xfrm>
          <a:prstGeom prst="rect">
            <a:avLst/>
          </a:prstGeom>
          <a:noFill/>
          <a:ln w="127000">
            <a:solidFill>
              <a:srgbClr val="D8D8D8">
                <a:alpha val="25882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50">
              <a:solidFill>
                <a:srgbClr val="FFFFFF"/>
              </a:solidFill>
            </a:endParaRPr>
          </a:p>
        </p:txBody>
      </p:sp>
      <p:sp>
        <p:nvSpPr>
          <p:cNvPr id="15" name="文本框 2"/>
          <p:cNvSpPr>
            <a:spLocks noChangeArrowheads="1"/>
          </p:cNvSpPr>
          <p:nvPr/>
        </p:nvSpPr>
        <p:spPr bwMode="auto">
          <a:xfrm>
            <a:off x="2011359" y="2122425"/>
            <a:ext cx="2171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PART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7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3</a:t>
            </a:r>
            <a:endParaRPr lang="zh-CN" altLang="en-US" sz="7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3" name="直接连接符 2"/>
          <p:cNvCxnSpPr>
            <a:stCxn id="13" idx="0"/>
          </p:cNvCxnSpPr>
          <p:nvPr/>
        </p:nvCxnSpPr>
        <p:spPr>
          <a:xfrm>
            <a:off x="6096000" y="0"/>
            <a:ext cx="0" cy="2944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3" idx="2"/>
          </p:cNvCxnSpPr>
          <p:nvPr/>
        </p:nvCxnSpPr>
        <p:spPr>
          <a:xfrm>
            <a:off x="6096000" y="3586468"/>
            <a:ext cx="0" cy="3271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632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-821038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105150" y="22225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7" name="文本框 10"/>
          <p:cNvSpPr>
            <a:spLocks noChangeArrowheads="1"/>
          </p:cNvSpPr>
          <p:nvPr/>
        </p:nvSpPr>
        <p:spPr bwMode="auto">
          <a:xfrm>
            <a:off x="3054434" y="243449"/>
            <a:ext cx="637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 List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031" y="0"/>
            <a:ext cx="4796258" cy="68580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964" y="1195075"/>
            <a:ext cx="441069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3033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平行四边形 7"/>
          <p:cNvSpPr>
            <a:spLocks noChangeArrowheads="1"/>
          </p:cNvSpPr>
          <p:nvPr/>
        </p:nvSpPr>
        <p:spPr bwMode="auto">
          <a:xfrm rot="-821038">
            <a:off x="-638175" y="1539875"/>
            <a:ext cx="13468350" cy="3778250"/>
          </a:xfrm>
          <a:prstGeom prst="parallelogram">
            <a:avLst>
              <a:gd name="adj" fmla="val 24969"/>
            </a:avLst>
          </a:prstGeom>
          <a:solidFill>
            <a:srgbClr val="222A35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0" name="等腰三角形 8"/>
          <p:cNvSpPr>
            <a:spLocks noChangeArrowheads="1"/>
          </p:cNvSpPr>
          <p:nvPr/>
        </p:nvSpPr>
        <p:spPr bwMode="auto">
          <a:xfrm rot="-9654093">
            <a:off x="1082675" y="-1055688"/>
            <a:ext cx="4951413" cy="10163176"/>
          </a:xfrm>
          <a:prstGeom prst="triangle">
            <a:avLst>
              <a:gd name="adj" fmla="val 100000"/>
            </a:avLst>
          </a:prstGeom>
          <a:solidFill>
            <a:srgbClr val="323F4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1" name="矩形 1"/>
          <p:cNvSpPr>
            <a:spLocks noChangeArrowheads="1"/>
          </p:cNvSpPr>
          <p:nvPr/>
        </p:nvSpPr>
        <p:spPr bwMode="auto">
          <a:xfrm>
            <a:off x="3105150" y="22225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7" name="文本框 10"/>
          <p:cNvSpPr>
            <a:spLocks noChangeArrowheads="1"/>
          </p:cNvSpPr>
          <p:nvPr/>
        </p:nvSpPr>
        <p:spPr bwMode="auto">
          <a:xfrm>
            <a:off x="3054434" y="243449"/>
            <a:ext cx="637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 List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55" y="1771418"/>
            <a:ext cx="386769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361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2166</TotalTime>
  <Words>124</Words>
  <Application>Microsoft Office PowerPoint</Application>
  <PresentationFormat>宽屏</PresentationFormat>
  <Paragraphs>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Microsoft JhengHei UI 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Lucida Calligraphy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</dc:creator>
  <cp:lastModifiedBy>朱一凡</cp:lastModifiedBy>
  <cp:revision>114</cp:revision>
  <dcterms:created xsi:type="dcterms:W3CDTF">2016-06-09T04:38:53Z</dcterms:created>
  <dcterms:modified xsi:type="dcterms:W3CDTF">2016-10-23T09:50:57Z</dcterms:modified>
</cp:coreProperties>
</file>