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40"/>
  </p:notesMasterIdLst>
  <p:sldIdLst>
    <p:sldId id="286" r:id="rId3"/>
    <p:sldId id="287" r:id="rId4"/>
    <p:sldId id="288" r:id="rId5"/>
    <p:sldId id="270" r:id="rId6"/>
    <p:sldId id="271" r:id="rId7"/>
    <p:sldId id="273" r:id="rId8"/>
    <p:sldId id="274" r:id="rId9"/>
    <p:sldId id="275" r:id="rId10"/>
    <p:sldId id="276" r:id="rId11"/>
    <p:sldId id="272" r:id="rId12"/>
    <p:sldId id="306" r:id="rId13"/>
    <p:sldId id="307" r:id="rId14"/>
    <p:sldId id="308" r:id="rId15"/>
    <p:sldId id="309" r:id="rId16"/>
    <p:sldId id="289" r:id="rId17"/>
    <p:sldId id="278" r:id="rId18"/>
    <p:sldId id="279" r:id="rId19"/>
    <p:sldId id="280" r:id="rId20"/>
    <p:sldId id="311" r:id="rId21"/>
    <p:sldId id="312" r:id="rId22"/>
    <p:sldId id="283" r:id="rId23"/>
    <p:sldId id="284" r:id="rId24"/>
    <p:sldId id="285" r:id="rId25"/>
    <p:sldId id="290" r:id="rId26"/>
    <p:sldId id="291" r:id="rId27"/>
    <p:sldId id="310" r:id="rId28"/>
    <p:sldId id="302" r:id="rId29"/>
    <p:sldId id="294" r:id="rId30"/>
    <p:sldId id="296" r:id="rId31"/>
    <p:sldId id="297" r:id="rId32"/>
    <p:sldId id="298" r:id="rId33"/>
    <p:sldId id="299" r:id="rId34"/>
    <p:sldId id="303" r:id="rId35"/>
    <p:sldId id="265" r:id="rId36"/>
    <p:sldId id="269" r:id="rId37"/>
    <p:sldId id="268" r:id="rId38"/>
    <p:sldId id="304"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irst deisgn" id="{4FE33540-9458-4FE2-8FC3-CF2FE723CE36}">
          <p14:sldIdLst>
            <p14:sldId id="286"/>
            <p14:sldId id="287"/>
            <p14:sldId id="288"/>
            <p14:sldId id="270"/>
            <p14:sldId id="271"/>
            <p14:sldId id="273"/>
            <p14:sldId id="274"/>
            <p14:sldId id="275"/>
            <p14:sldId id="276"/>
          </p14:sldIdLst>
        </p14:section>
        <p14:section name="Architecture Design" id="{B298A16A-2993-461B-A552-A66C8F4AF0F9}">
          <p14:sldIdLst>
            <p14:sldId id="272"/>
            <p14:sldId id="306"/>
            <p14:sldId id="307"/>
            <p14:sldId id="308"/>
            <p14:sldId id="309"/>
          </p14:sldIdLst>
        </p14:section>
        <p14:section name="componennt" id="{20CCB9DE-6266-4404-A7A5-5811DC5521C0}">
          <p14:sldIdLst>
            <p14:sldId id="289"/>
            <p14:sldId id="278"/>
            <p14:sldId id="279"/>
            <p14:sldId id="280"/>
            <p14:sldId id="311"/>
            <p14:sldId id="312"/>
            <p14:sldId id="283"/>
            <p14:sldId id="284"/>
            <p14:sldId id="285"/>
          </p14:sldIdLst>
        </p14:section>
        <p14:section name="interface" id="{3AAA9151-0157-4CBA-ADF1-30A5E03C4BE0}">
          <p14:sldIdLst>
            <p14:sldId id="290"/>
            <p14:sldId id="291"/>
            <p14:sldId id="310"/>
            <p14:sldId id="302"/>
          </p14:sldIdLst>
        </p14:section>
        <p14:section name="database design" id="{B4016030-B093-4AD0-ADC7-F9F3E859E182}">
          <p14:sldIdLst>
            <p14:sldId id="294"/>
            <p14:sldId id="296"/>
            <p14:sldId id="297"/>
            <p14:sldId id="298"/>
            <p14:sldId id="299"/>
          </p14:sldIdLst>
        </p14:section>
        <p14:section name="design document" id="{CB7597EC-A8E6-411B-AD76-AB4319D0D7A3}">
          <p14:sldIdLst>
            <p14:sldId id="303"/>
            <p14:sldId id="265"/>
            <p14:sldId id="269"/>
            <p14:sldId id="268"/>
            <p14:sldId id="304"/>
          </p14:sldIdLst>
        </p14:section>
      </p14:sectionLst>
    </p:ext>
    <p:ext uri="{EFAFB233-063F-42B5-8137-9DF3F51BA10A}">
      <p15:sldGuideLst xmlns:p15="http://schemas.microsoft.com/office/powerpoint/2012/main">
        <p15:guide id="1" orient="horz" pos="2183" userDrawn="1">
          <p15:clr>
            <a:srgbClr val="A4A3A4"/>
          </p15:clr>
        </p15:guide>
        <p15:guide id="2" pos="3840" userDrawn="1">
          <p15:clr>
            <a:srgbClr val="A4A3A4"/>
          </p15:clr>
        </p15:guide>
        <p15:guide id="3" pos="415" userDrawn="1">
          <p15:clr>
            <a:srgbClr val="A4A3A4"/>
          </p15:clr>
        </p15:guide>
        <p15:guide id="4" pos="7265" userDrawn="1">
          <p15:clr>
            <a:srgbClr val="A4A3A4"/>
          </p15:clr>
        </p15:guide>
        <p15:guide id="5" orient="horz" pos="436" userDrawn="1">
          <p15:clr>
            <a:srgbClr val="A4A3A4"/>
          </p15:clr>
        </p15:guide>
        <p15:guide id="6" orient="horz" pos="39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8E8F"/>
    <a:srgbClr val="9F948E"/>
    <a:srgbClr val="33416C"/>
    <a:srgbClr val="99737E"/>
    <a:srgbClr val="6B9DCD"/>
    <a:srgbClr val="F4B183"/>
    <a:srgbClr val="A8A6A6"/>
    <a:srgbClr val="B09C9F"/>
    <a:srgbClr val="59627F"/>
    <a:srgbClr val="A27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64" autoAdjust="0"/>
    <p:restoredTop sz="79730" autoAdjust="0"/>
  </p:normalViewPr>
  <p:slideViewPr>
    <p:cSldViewPr snapToGrid="0">
      <p:cViewPr varScale="1">
        <p:scale>
          <a:sx n="46" d="100"/>
          <a:sy n="46" d="100"/>
        </p:scale>
        <p:origin x="66" y="642"/>
      </p:cViewPr>
      <p:guideLst>
        <p:guide orient="horz" pos="2183"/>
        <p:guide pos="3840"/>
        <p:guide pos="415"/>
        <p:guide pos="7265"/>
        <p:guide orient="horz" pos="436"/>
        <p:guide orient="horz" pos="392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7B2EE1-9475-4E0B-9145-EDE52B9F7C02}"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zh-CN" altLang="en-US"/>
        </a:p>
      </dgm:t>
    </dgm:pt>
    <dgm:pt modelId="{9FC3DC15-CB87-43B2-9613-CD4E8A5300BA}">
      <dgm:prSet phldrT="[文本]" custT="1"/>
      <dgm:spPr>
        <a:solidFill>
          <a:schemeClr val="accent2">
            <a:lumMod val="50000"/>
          </a:schemeClr>
        </a:solidFill>
      </dgm:spPr>
      <dgm:t>
        <a:bodyPr/>
        <a:lstStyle/>
        <a:p>
          <a:r>
            <a:rPr lang="en-US" altLang="zh-CN" sz="2400" b="1" kern="1200" dirty="0" smtClean="0">
              <a:solidFill>
                <a:schemeClr val="bg1"/>
              </a:solidFill>
              <a:latin typeface="Arial Rounded MT Bold" panose="020F0704030504030204" pitchFamily="34" charset="0"/>
              <a:ea typeface="+mn-ea"/>
              <a:cs typeface="+mn-cs"/>
            </a:rPr>
            <a:t>1.Understand the Problem</a:t>
          </a:r>
          <a:endParaRPr lang="zh-CN" altLang="en-US" sz="2400" b="1" kern="1200" dirty="0">
            <a:solidFill>
              <a:schemeClr val="bg1"/>
            </a:solidFill>
            <a:latin typeface="Arial Rounded MT Bold" panose="020F0704030504030204" pitchFamily="34" charset="0"/>
            <a:ea typeface="+mn-ea"/>
            <a:cs typeface="+mn-cs"/>
          </a:endParaRPr>
        </a:p>
      </dgm:t>
    </dgm:pt>
    <dgm:pt modelId="{3AD28998-3657-4B78-97C9-6AA133FCC861}" type="parTrans" cxnId="{65EF74A6-5CC7-4BC7-ADFF-3C6AEEB264A5}">
      <dgm:prSet/>
      <dgm:spPr/>
      <dgm:t>
        <a:bodyPr/>
        <a:lstStyle/>
        <a:p>
          <a:endParaRPr lang="zh-CN" altLang="en-US"/>
        </a:p>
      </dgm:t>
    </dgm:pt>
    <dgm:pt modelId="{F40D4EE7-96AE-4A0C-9CC1-B1C37478E5CB}" type="sibTrans" cxnId="{65EF74A6-5CC7-4BC7-ADFF-3C6AEEB264A5}">
      <dgm:prSet/>
      <dgm:spPr/>
      <dgm:t>
        <a:bodyPr/>
        <a:lstStyle/>
        <a:p>
          <a:endParaRPr lang="zh-CN" altLang="en-US"/>
        </a:p>
      </dgm:t>
    </dgm:pt>
    <dgm:pt modelId="{A747FD95-F5B1-474B-9348-2D1A98D989A7}">
      <dgm:prSet phldrT="[文本]" custT="1"/>
      <dgm:spPr/>
      <dgm:t>
        <a:bodyPr/>
        <a:lstStyle/>
        <a:p>
          <a:r>
            <a:rPr lang="en-US" altLang="zh-CN" sz="2400" b="1" kern="1200" dirty="0" smtClean="0">
              <a:solidFill>
                <a:schemeClr val="bg1"/>
              </a:solidFill>
              <a:latin typeface="Arial Rounded MT Bold" panose="020F0704030504030204" pitchFamily="34" charset="0"/>
              <a:ea typeface="+mn-ea"/>
              <a:cs typeface="+mn-cs"/>
            </a:rPr>
            <a:t>2.Indentify Design Elements and their Relationships</a:t>
          </a:r>
          <a:endParaRPr lang="zh-CN" altLang="en-US" sz="2400" b="1" kern="1200" dirty="0">
            <a:solidFill>
              <a:schemeClr val="bg1"/>
            </a:solidFill>
            <a:latin typeface="Arial Rounded MT Bold" panose="020F0704030504030204" pitchFamily="34" charset="0"/>
            <a:ea typeface="+mn-ea"/>
            <a:cs typeface="+mn-cs"/>
          </a:endParaRPr>
        </a:p>
      </dgm:t>
    </dgm:pt>
    <dgm:pt modelId="{156EF9B4-BC9B-4C84-A505-CC028C2102C8}" type="parTrans" cxnId="{775D02D2-48E0-45C7-AE12-67AD4EC3AD13}">
      <dgm:prSet/>
      <dgm:spPr/>
      <dgm:t>
        <a:bodyPr/>
        <a:lstStyle/>
        <a:p>
          <a:endParaRPr lang="zh-CN" altLang="en-US"/>
        </a:p>
      </dgm:t>
    </dgm:pt>
    <dgm:pt modelId="{C26212BE-4708-405E-B7A4-084DE8E48923}" type="sibTrans" cxnId="{775D02D2-48E0-45C7-AE12-67AD4EC3AD13}">
      <dgm:prSet/>
      <dgm:spPr/>
      <dgm:t>
        <a:bodyPr/>
        <a:lstStyle/>
        <a:p>
          <a:endParaRPr lang="zh-CN" altLang="en-US" dirty="0"/>
        </a:p>
      </dgm:t>
    </dgm:pt>
    <dgm:pt modelId="{26728AA3-89F7-4F74-9A7D-F1953CF37480}">
      <dgm:prSet phldrT="[文本]" custT="1"/>
      <dgm:spPr>
        <a:solidFill>
          <a:schemeClr val="accent2">
            <a:lumMod val="50000"/>
          </a:schemeClr>
        </a:solidFill>
      </dgm:spPr>
      <dgm:t>
        <a:bodyPr/>
        <a:lstStyle/>
        <a:p>
          <a:r>
            <a:rPr lang="en-US" altLang="zh-CN" sz="2400" b="1" kern="1200" dirty="0" smtClean="0">
              <a:solidFill>
                <a:schemeClr val="bg1"/>
              </a:solidFill>
              <a:latin typeface="Arial Rounded MT Bold" panose="020F0704030504030204" pitchFamily="34" charset="0"/>
              <a:ea typeface="+mn-ea"/>
              <a:cs typeface="+mn-cs"/>
            </a:rPr>
            <a:t>3.Evaluate the architecture Design</a:t>
          </a:r>
          <a:endParaRPr lang="zh-CN" altLang="en-US" sz="2400" b="1" kern="1200" dirty="0">
            <a:solidFill>
              <a:schemeClr val="bg1"/>
            </a:solidFill>
            <a:latin typeface="Arial Rounded MT Bold" panose="020F0704030504030204" pitchFamily="34" charset="0"/>
            <a:ea typeface="+mn-ea"/>
            <a:cs typeface="+mn-cs"/>
          </a:endParaRPr>
        </a:p>
      </dgm:t>
    </dgm:pt>
    <dgm:pt modelId="{29422E95-951D-4AA5-B93B-A00B862056BB}" type="parTrans" cxnId="{D9ECA469-94C2-41E4-B3FA-227A5DD25FCF}">
      <dgm:prSet/>
      <dgm:spPr/>
      <dgm:t>
        <a:bodyPr/>
        <a:lstStyle/>
        <a:p>
          <a:endParaRPr lang="zh-CN" altLang="en-US"/>
        </a:p>
      </dgm:t>
    </dgm:pt>
    <dgm:pt modelId="{56E5E50E-98AE-41B1-95D1-EF2F88928AAF}" type="sibTrans" cxnId="{D9ECA469-94C2-41E4-B3FA-227A5DD25FCF}">
      <dgm:prSet/>
      <dgm:spPr/>
      <dgm:t>
        <a:bodyPr/>
        <a:lstStyle/>
        <a:p>
          <a:endParaRPr lang="zh-CN" altLang="en-US"/>
        </a:p>
      </dgm:t>
    </dgm:pt>
    <dgm:pt modelId="{6CC914C9-4F87-4FA1-BFA4-BB29B824E08F}">
      <dgm:prSet phldrT="[文本]" custT="1"/>
      <dgm:spPr/>
      <dgm:t>
        <a:bodyPr/>
        <a:lstStyle/>
        <a:p>
          <a:r>
            <a:rPr lang="en-US" altLang="zh-CN" sz="2400" b="1" kern="1200" dirty="0" smtClean="0">
              <a:solidFill>
                <a:schemeClr val="bg1"/>
              </a:solidFill>
              <a:latin typeface="Arial Rounded MT Bold" panose="020F0704030504030204" pitchFamily="34" charset="0"/>
              <a:ea typeface="+mn-ea"/>
              <a:cs typeface="+mn-cs"/>
            </a:rPr>
            <a:t>4.Tranform the Architecture Design</a:t>
          </a:r>
          <a:endParaRPr lang="zh-CN" altLang="en-US" sz="2400" b="1" kern="1200" dirty="0">
            <a:solidFill>
              <a:schemeClr val="bg1"/>
            </a:solidFill>
            <a:latin typeface="Arial Rounded MT Bold" panose="020F0704030504030204" pitchFamily="34" charset="0"/>
            <a:ea typeface="+mn-ea"/>
            <a:cs typeface="+mn-cs"/>
          </a:endParaRPr>
        </a:p>
      </dgm:t>
    </dgm:pt>
    <dgm:pt modelId="{E2AC5772-5A75-4B41-8499-3AD06978940B}" type="parTrans" cxnId="{B14999E0-874B-402A-AC79-F0B9CD6E7621}">
      <dgm:prSet/>
      <dgm:spPr/>
      <dgm:t>
        <a:bodyPr/>
        <a:lstStyle/>
        <a:p>
          <a:endParaRPr lang="zh-CN" altLang="en-US"/>
        </a:p>
      </dgm:t>
    </dgm:pt>
    <dgm:pt modelId="{CA6A0EB8-0CA5-4F48-8F21-B56BBB61A741}" type="sibTrans" cxnId="{B14999E0-874B-402A-AC79-F0B9CD6E7621}">
      <dgm:prSet/>
      <dgm:spPr/>
      <dgm:t>
        <a:bodyPr/>
        <a:lstStyle/>
        <a:p>
          <a:endParaRPr lang="zh-CN" altLang="en-US"/>
        </a:p>
      </dgm:t>
    </dgm:pt>
    <dgm:pt modelId="{CD11EB9B-4FBB-4C67-86EB-6FC1EAB21E67}">
      <dgm:prSet phldrT="[文本]" custT="1"/>
      <dgm:spPr>
        <a:solidFill>
          <a:schemeClr val="accent6"/>
        </a:solidFill>
      </dgm:spPr>
      <dgm:t>
        <a:bodyPr/>
        <a:lstStyle/>
        <a:p>
          <a:r>
            <a:rPr lang="en-US" altLang="zh-CN" sz="2400" b="1" kern="1200" dirty="0" smtClean="0">
              <a:solidFill>
                <a:schemeClr val="bg1"/>
              </a:solidFill>
              <a:latin typeface="Arial Rounded MT Bold" panose="020F0704030504030204" pitchFamily="34" charset="0"/>
              <a:ea typeface="+mn-ea"/>
              <a:cs typeface="+mn-cs"/>
            </a:rPr>
            <a:t>Architecture Design Process</a:t>
          </a:r>
          <a:endParaRPr lang="zh-CN" altLang="en-US" sz="2400" b="1" kern="1200" dirty="0">
            <a:solidFill>
              <a:schemeClr val="bg1"/>
            </a:solidFill>
            <a:latin typeface="Arial Rounded MT Bold" panose="020F0704030504030204" pitchFamily="34" charset="0"/>
            <a:ea typeface="+mn-ea"/>
            <a:cs typeface="+mn-cs"/>
          </a:endParaRPr>
        </a:p>
      </dgm:t>
    </dgm:pt>
    <dgm:pt modelId="{40CB615F-97E8-4C16-8DF2-98BA78CC91F3}" type="parTrans" cxnId="{4702444D-32DD-4BEC-8CF4-73EB0B6C5B45}">
      <dgm:prSet/>
      <dgm:spPr/>
      <dgm:t>
        <a:bodyPr/>
        <a:lstStyle/>
        <a:p>
          <a:endParaRPr lang="zh-CN" altLang="en-US"/>
        </a:p>
      </dgm:t>
    </dgm:pt>
    <dgm:pt modelId="{CE013AB8-2002-4B47-842D-D4DBDEC58EA6}" type="sibTrans" cxnId="{4702444D-32DD-4BEC-8CF4-73EB0B6C5B45}">
      <dgm:prSet/>
      <dgm:spPr/>
      <dgm:t>
        <a:bodyPr/>
        <a:lstStyle/>
        <a:p>
          <a:endParaRPr lang="zh-CN" altLang="en-US"/>
        </a:p>
      </dgm:t>
    </dgm:pt>
    <dgm:pt modelId="{2D1D9F34-6E4C-476F-A9C7-8AF16726441A}">
      <dgm:prSet/>
      <dgm:spPr/>
      <dgm:t>
        <a:bodyPr/>
        <a:lstStyle/>
        <a:p>
          <a:endParaRPr lang="zh-CN" altLang="en-US"/>
        </a:p>
      </dgm:t>
    </dgm:pt>
    <dgm:pt modelId="{AE7D5CD6-FA0D-4A91-A3CB-3F1A63B1E9D6}" type="parTrans" cxnId="{2E2597FC-4BA6-4D76-BCCA-6E5C58DAA9EF}">
      <dgm:prSet/>
      <dgm:spPr/>
      <dgm:t>
        <a:bodyPr/>
        <a:lstStyle/>
        <a:p>
          <a:endParaRPr lang="zh-CN" altLang="en-US"/>
        </a:p>
      </dgm:t>
    </dgm:pt>
    <dgm:pt modelId="{492CD64D-B532-48A1-A726-288291AE5146}" type="sibTrans" cxnId="{2E2597FC-4BA6-4D76-BCCA-6E5C58DAA9EF}">
      <dgm:prSet/>
      <dgm:spPr/>
      <dgm:t>
        <a:bodyPr/>
        <a:lstStyle/>
        <a:p>
          <a:endParaRPr lang="zh-CN" altLang="en-US"/>
        </a:p>
      </dgm:t>
    </dgm:pt>
    <dgm:pt modelId="{85538730-10B3-454E-96A7-1E2641B0AB88}">
      <dgm:prSet custScaleX="72986" custScaleY="67155" custLinFactNeighborX="-10259" custLinFactNeighborY="-8547"/>
      <dgm:spPr/>
      <dgm:t>
        <a:bodyPr/>
        <a:lstStyle/>
        <a:p>
          <a:endParaRPr lang="zh-CN" altLang="en-US"/>
        </a:p>
      </dgm:t>
    </dgm:pt>
    <dgm:pt modelId="{1A420A56-6957-4C6B-A327-259591DC7D87}" type="parTrans" cxnId="{57824589-768C-4C98-88E9-F2A84A4DF4D1}">
      <dgm:prSet/>
      <dgm:spPr/>
      <dgm:t>
        <a:bodyPr/>
        <a:lstStyle/>
        <a:p>
          <a:endParaRPr lang="zh-CN" altLang="en-US"/>
        </a:p>
      </dgm:t>
    </dgm:pt>
    <dgm:pt modelId="{E16D55BF-B3E5-4C91-BDE5-D6741230E5E4}" type="sibTrans" cxnId="{57824589-768C-4C98-88E9-F2A84A4DF4D1}">
      <dgm:prSet custScaleX="66188" custScaleY="117838" custLinFactX="-168179" custLinFactNeighborX="-200000" custLinFactNeighborY="3756"/>
      <dgm:spPr/>
      <dgm:t>
        <a:bodyPr/>
        <a:lstStyle/>
        <a:p>
          <a:endParaRPr lang="zh-CN" altLang="en-US"/>
        </a:p>
      </dgm:t>
    </dgm:pt>
    <dgm:pt modelId="{0AF81519-103E-4EB0-AC9B-65D65B472B94}" type="pres">
      <dgm:prSet presAssocID="{C97B2EE1-9475-4E0B-9145-EDE52B9F7C02}" presName="outerComposite" presStyleCnt="0">
        <dgm:presLayoutVars>
          <dgm:chMax val="5"/>
          <dgm:dir/>
          <dgm:resizeHandles val="exact"/>
        </dgm:presLayoutVars>
      </dgm:prSet>
      <dgm:spPr/>
      <dgm:t>
        <a:bodyPr/>
        <a:lstStyle/>
        <a:p>
          <a:endParaRPr lang="zh-CN" altLang="en-US"/>
        </a:p>
      </dgm:t>
    </dgm:pt>
    <dgm:pt modelId="{47BA4A55-911D-40E6-B511-B9B135B2003C}" type="pres">
      <dgm:prSet presAssocID="{C97B2EE1-9475-4E0B-9145-EDE52B9F7C02}" presName="dummyMaxCanvas" presStyleCnt="0">
        <dgm:presLayoutVars/>
      </dgm:prSet>
      <dgm:spPr/>
    </dgm:pt>
    <dgm:pt modelId="{144E20CF-92C1-4C14-9A2F-D314617F05B5}" type="pres">
      <dgm:prSet presAssocID="{C97B2EE1-9475-4E0B-9145-EDE52B9F7C02}" presName="FiveNodes_1" presStyleLbl="node1" presStyleIdx="0" presStyleCnt="5" custScaleX="73284" custScaleY="68036" custLinFactNeighborX="-2746" custLinFactNeighborY="10880">
        <dgm:presLayoutVars>
          <dgm:bulletEnabled val="1"/>
        </dgm:presLayoutVars>
      </dgm:prSet>
      <dgm:spPr/>
      <dgm:t>
        <a:bodyPr/>
        <a:lstStyle/>
        <a:p>
          <a:endParaRPr lang="zh-CN" altLang="en-US"/>
        </a:p>
      </dgm:t>
    </dgm:pt>
    <dgm:pt modelId="{E266EBE6-9868-4400-A1D0-702A483E034C}" type="pres">
      <dgm:prSet presAssocID="{C97B2EE1-9475-4E0B-9145-EDE52B9F7C02}" presName="FiveNodes_2" presStyleLbl="node1" presStyleIdx="1" presStyleCnt="5" custScaleX="74365" custScaleY="64661" custLinFactNeighborX="-9974" custLinFactNeighborY="11351">
        <dgm:presLayoutVars>
          <dgm:bulletEnabled val="1"/>
        </dgm:presLayoutVars>
      </dgm:prSet>
      <dgm:spPr/>
      <dgm:t>
        <a:bodyPr/>
        <a:lstStyle/>
        <a:p>
          <a:endParaRPr lang="zh-CN" altLang="en-US"/>
        </a:p>
      </dgm:t>
    </dgm:pt>
    <dgm:pt modelId="{31A3C3BC-C6BE-4CBE-B93F-C95CA25BA3D7}" type="pres">
      <dgm:prSet presAssocID="{C97B2EE1-9475-4E0B-9145-EDE52B9F7C02}" presName="FiveNodes_3" presStyleLbl="node1" presStyleIdx="2" presStyleCnt="5" custScaleX="72986" custScaleY="84250" custLinFactNeighborX="-10389" custLinFactNeighborY="0">
        <dgm:presLayoutVars>
          <dgm:bulletEnabled val="1"/>
        </dgm:presLayoutVars>
      </dgm:prSet>
      <dgm:spPr/>
      <dgm:t>
        <a:bodyPr/>
        <a:lstStyle/>
        <a:p>
          <a:endParaRPr lang="zh-CN" altLang="en-US"/>
        </a:p>
      </dgm:t>
    </dgm:pt>
    <dgm:pt modelId="{493D307C-2384-4C2A-90B6-12D690061210}" type="pres">
      <dgm:prSet presAssocID="{C97B2EE1-9475-4E0B-9145-EDE52B9F7C02}" presName="FiveNodes_4" presStyleLbl="node1" presStyleIdx="3" presStyleCnt="5" custScaleX="64026" custScaleY="61600" custLinFactNeighborX="-7533" custLinFactNeighborY="7326">
        <dgm:presLayoutVars>
          <dgm:bulletEnabled val="1"/>
        </dgm:presLayoutVars>
      </dgm:prSet>
      <dgm:spPr/>
      <dgm:t>
        <a:bodyPr/>
        <a:lstStyle/>
        <a:p>
          <a:endParaRPr lang="zh-CN" altLang="en-US"/>
        </a:p>
      </dgm:t>
    </dgm:pt>
    <dgm:pt modelId="{B9BB681F-FA58-47FC-90B5-B93DE601C1BF}" type="pres">
      <dgm:prSet presAssocID="{C97B2EE1-9475-4E0B-9145-EDE52B9F7C02}" presName="FiveNodes_5" presStyleLbl="node1" presStyleIdx="4" presStyleCnt="5" custScaleX="68571" custScaleY="58730" custLinFactNeighborX="1949" custLinFactNeighborY="-3663">
        <dgm:presLayoutVars>
          <dgm:bulletEnabled val="1"/>
        </dgm:presLayoutVars>
      </dgm:prSet>
      <dgm:spPr/>
      <dgm:t>
        <a:bodyPr/>
        <a:lstStyle/>
        <a:p>
          <a:endParaRPr lang="zh-CN" altLang="en-US"/>
        </a:p>
      </dgm:t>
    </dgm:pt>
    <dgm:pt modelId="{01843F88-7030-4E19-B355-4AE7B22DD569}" type="pres">
      <dgm:prSet presAssocID="{C97B2EE1-9475-4E0B-9145-EDE52B9F7C02}" presName="FiveConn_1-2" presStyleLbl="fgAccFollowNode1" presStyleIdx="0" presStyleCnt="4" custScaleX="56893" custLinFactX="-200000" custLinFactNeighborX="-246184" custLinFactNeighborY="-2492">
        <dgm:presLayoutVars>
          <dgm:bulletEnabled val="1"/>
        </dgm:presLayoutVars>
      </dgm:prSet>
      <dgm:spPr/>
      <dgm:t>
        <a:bodyPr/>
        <a:lstStyle/>
        <a:p>
          <a:endParaRPr lang="zh-CN" altLang="en-US"/>
        </a:p>
      </dgm:t>
    </dgm:pt>
    <dgm:pt modelId="{B38938D9-6669-40EB-B2BF-D878E7740D73}" type="pres">
      <dgm:prSet presAssocID="{C97B2EE1-9475-4E0B-9145-EDE52B9F7C02}" presName="FiveConn_2-3" presStyleLbl="fgAccFollowNode1" presStyleIdx="1" presStyleCnt="4" custScaleX="56508" custLinFactX="-200000" custLinFactNeighborX="-265715" custLinFactNeighborY="-22541">
        <dgm:presLayoutVars>
          <dgm:bulletEnabled val="1"/>
        </dgm:presLayoutVars>
      </dgm:prSet>
      <dgm:spPr/>
      <dgm:t>
        <a:bodyPr/>
        <a:lstStyle/>
        <a:p>
          <a:endParaRPr lang="zh-CN" altLang="en-US"/>
        </a:p>
      </dgm:t>
    </dgm:pt>
    <dgm:pt modelId="{DC4B616A-5A03-4C6B-A6F0-6E625156AB77}" type="pres">
      <dgm:prSet presAssocID="{C97B2EE1-9475-4E0B-9145-EDE52B9F7C02}" presName="FiveConn_3-4" presStyleLbl="fgAccFollowNode1" presStyleIdx="2" presStyleCnt="4" custScaleX="66188" custScaleY="117838" custLinFactX="-168179" custLinFactNeighborX="-200000" custLinFactNeighborY="3756">
        <dgm:presLayoutVars>
          <dgm:bulletEnabled val="1"/>
        </dgm:presLayoutVars>
      </dgm:prSet>
      <dgm:spPr/>
      <dgm:t>
        <a:bodyPr/>
        <a:lstStyle/>
        <a:p>
          <a:endParaRPr lang="zh-CN" altLang="en-US"/>
        </a:p>
      </dgm:t>
    </dgm:pt>
    <dgm:pt modelId="{5616F6AC-0561-431C-AF0E-B3AC50F96AE5}" type="pres">
      <dgm:prSet presAssocID="{C97B2EE1-9475-4E0B-9145-EDE52B9F7C02}" presName="FiveConn_4-5" presStyleLbl="fgAccFollowNode1" presStyleIdx="3" presStyleCnt="4" custScaleX="48398" custLinFactX="-168179" custLinFactNeighborX="-200000" custLinFactNeighborY="5635">
        <dgm:presLayoutVars>
          <dgm:bulletEnabled val="1"/>
        </dgm:presLayoutVars>
      </dgm:prSet>
      <dgm:spPr/>
      <dgm:t>
        <a:bodyPr/>
        <a:lstStyle/>
        <a:p>
          <a:endParaRPr lang="zh-CN" altLang="en-US"/>
        </a:p>
      </dgm:t>
    </dgm:pt>
    <dgm:pt modelId="{658C5EE0-B4ED-49E7-8123-52B0BBB6594F}" type="pres">
      <dgm:prSet presAssocID="{C97B2EE1-9475-4E0B-9145-EDE52B9F7C02}" presName="FiveNodes_1_text" presStyleLbl="node1" presStyleIdx="4" presStyleCnt="5">
        <dgm:presLayoutVars>
          <dgm:bulletEnabled val="1"/>
        </dgm:presLayoutVars>
      </dgm:prSet>
      <dgm:spPr/>
      <dgm:t>
        <a:bodyPr/>
        <a:lstStyle/>
        <a:p>
          <a:endParaRPr lang="zh-CN" altLang="en-US"/>
        </a:p>
      </dgm:t>
    </dgm:pt>
    <dgm:pt modelId="{CF256C23-0FDB-4E02-9F7E-70D3E86D82CF}" type="pres">
      <dgm:prSet presAssocID="{C97B2EE1-9475-4E0B-9145-EDE52B9F7C02}" presName="FiveNodes_2_text" presStyleLbl="node1" presStyleIdx="4" presStyleCnt="5">
        <dgm:presLayoutVars>
          <dgm:bulletEnabled val="1"/>
        </dgm:presLayoutVars>
      </dgm:prSet>
      <dgm:spPr/>
      <dgm:t>
        <a:bodyPr/>
        <a:lstStyle/>
        <a:p>
          <a:endParaRPr lang="zh-CN" altLang="en-US"/>
        </a:p>
      </dgm:t>
    </dgm:pt>
    <dgm:pt modelId="{F1E322E8-6CAE-4D79-BAC9-F81FD629D603}" type="pres">
      <dgm:prSet presAssocID="{C97B2EE1-9475-4E0B-9145-EDE52B9F7C02}" presName="FiveNodes_3_text" presStyleLbl="node1" presStyleIdx="4" presStyleCnt="5">
        <dgm:presLayoutVars>
          <dgm:bulletEnabled val="1"/>
        </dgm:presLayoutVars>
      </dgm:prSet>
      <dgm:spPr/>
      <dgm:t>
        <a:bodyPr/>
        <a:lstStyle/>
        <a:p>
          <a:endParaRPr lang="zh-CN" altLang="en-US"/>
        </a:p>
      </dgm:t>
    </dgm:pt>
    <dgm:pt modelId="{53F0532C-5168-44CA-95AA-B2AF9F39CAC9}" type="pres">
      <dgm:prSet presAssocID="{C97B2EE1-9475-4E0B-9145-EDE52B9F7C02}" presName="FiveNodes_4_text" presStyleLbl="node1" presStyleIdx="4" presStyleCnt="5">
        <dgm:presLayoutVars>
          <dgm:bulletEnabled val="1"/>
        </dgm:presLayoutVars>
      </dgm:prSet>
      <dgm:spPr/>
      <dgm:t>
        <a:bodyPr/>
        <a:lstStyle/>
        <a:p>
          <a:endParaRPr lang="zh-CN" altLang="en-US"/>
        </a:p>
      </dgm:t>
    </dgm:pt>
    <dgm:pt modelId="{F366DB43-81EC-4D91-BB71-2C6DD7F6758D}" type="pres">
      <dgm:prSet presAssocID="{C97B2EE1-9475-4E0B-9145-EDE52B9F7C02}" presName="FiveNodes_5_text" presStyleLbl="node1" presStyleIdx="4" presStyleCnt="5">
        <dgm:presLayoutVars>
          <dgm:bulletEnabled val="1"/>
        </dgm:presLayoutVars>
      </dgm:prSet>
      <dgm:spPr/>
      <dgm:t>
        <a:bodyPr/>
        <a:lstStyle/>
        <a:p>
          <a:endParaRPr lang="zh-CN" altLang="en-US"/>
        </a:p>
      </dgm:t>
    </dgm:pt>
  </dgm:ptLst>
  <dgm:cxnLst>
    <dgm:cxn modelId="{C8F5CBAC-7803-4DC0-9AB7-DB9A6237676E}" type="presOf" srcId="{CD11EB9B-4FBB-4C67-86EB-6FC1EAB21E67}" destId="{144E20CF-92C1-4C14-9A2F-D314617F05B5}" srcOrd="0" destOrd="0" presId="urn:microsoft.com/office/officeart/2005/8/layout/vProcess5"/>
    <dgm:cxn modelId="{6BA620B0-85C2-4A8E-9954-BD825FA2243F}" type="presOf" srcId="{6CC914C9-4F87-4FA1-BFA4-BB29B824E08F}" destId="{B9BB681F-FA58-47FC-90B5-B93DE601C1BF}" srcOrd="0" destOrd="0" presId="urn:microsoft.com/office/officeart/2005/8/layout/vProcess5"/>
    <dgm:cxn modelId="{E465384C-56D8-440C-9EAB-190A56DC7AB9}" type="presOf" srcId="{A747FD95-F5B1-474B-9348-2D1A98D989A7}" destId="{31A3C3BC-C6BE-4CBE-B93F-C95CA25BA3D7}" srcOrd="0" destOrd="0" presId="urn:microsoft.com/office/officeart/2005/8/layout/vProcess5"/>
    <dgm:cxn modelId="{7EF2BE28-C5C8-4408-BFFE-178E968DE835}" type="presOf" srcId="{F40D4EE7-96AE-4A0C-9CC1-B1C37478E5CB}" destId="{B38938D9-6669-40EB-B2BF-D878E7740D73}" srcOrd="0" destOrd="0" presId="urn:microsoft.com/office/officeart/2005/8/layout/vProcess5"/>
    <dgm:cxn modelId="{A4AAA9CB-89AB-4C24-B346-DCB2E4492875}" type="presOf" srcId="{CD11EB9B-4FBB-4C67-86EB-6FC1EAB21E67}" destId="{658C5EE0-B4ED-49E7-8123-52B0BBB6594F}" srcOrd="1" destOrd="0" presId="urn:microsoft.com/office/officeart/2005/8/layout/vProcess5"/>
    <dgm:cxn modelId="{72A0FD66-75E7-4DE0-BABE-D91D60D333A4}" type="presOf" srcId="{9FC3DC15-CB87-43B2-9613-CD4E8A5300BA}" destId="{CF256C23-0FDB-4E02-9F7E-70D3E86D82CF}" srcOrd="1" destOrd="0" presId="urn:microsoft.com/office/officeart/2005/8/layout/vProcess5"/>
    <dgm:cxn modelId="{775D02D2-48E0-45C7-AE12-67AD4EC3AD13}" srcId="{C97B2EE1-9475-4E0B-9145-EDE52B9F7C02}" destId="{A747FD95-F5B1-474B-9348-2D1A98D989A7}" srcOrd="2" destOrd="0" parTransId="{156EF9B4-BC9B-4C84-A505-CC028C2102C8}" sibTransId="{C26212BE-4708-405E-B7A4-084DE8E48923}"/>
    <dgm:cxn modelId="{7467AF3F-0497-4E66-8675-910C094D56A3}" type="presOf" srcId="{26728AA3-89F7-4F74-9A7D-F1953CF37480}" destId="{493D307C-2384-4C2A-90B6-12D690061210}" srcOrd="0" destOrd="0" presId="urn:microsoft.com/office/officeart/2005/8/layout/vProcess5"/>
    <dgm:cxn modelId="{6577CE47-96D7-4BDF-983F-F4757847B1DF}" type="presOf" srcId="{6CC914C9-4F87-4FA1-BFA4-BB29B824E08F}" destId="{F366DB43-81EC-4D91-BB71-2C6DD7F6758D}" srcOrd="1" destOrd="0" presId="urn:microsoft.com/office/officeart/2005/8/layout/vProcess5"/>
    <dgm:cxn modelId="{57C5876C-2145-458B-9559-6C5A2589A2D7}" type="presOf" srcId="{C97B2EE1-9475-4E0B-9145-EDE52B9F7C02}" destId="{0AF81519-103E-4EB0-AC9B-65D65B472B94}" srcOrd="0" destOrd="0" presId="urn:microsoft.com/office/officeart/2005/8/layout/vProcess5"/>
    <dgm:cxn modelId="{D9ECA469-94C2-41E4-B3FA-227A5DD25FCF}" srcId="{C97B2EE1-9475-4E0B-9145-EDE52B9F7C02}" destId="{26728AA3-89F7-4F74-9A7D-F1953CF37480}" srcOrd="3" destOrd="0" parTransId="{29422E95-951D-4AA5-B93B-A00B862056BB}" sibTransId="{56E5E50E-98AE-41B1-95D1-EF2F88928AAF}"/>
    <dgm:cxn modelId="{1E758916-C643-4F56-A24D-A961533B8E22}" type="presOf" srcId="{A747FD95-F5B1-474B-9348-2D1A98D989A7}" destId="{F1E322E8-6CAE-4D79-BAC9-F81FD629D603}" srcOrd="1" destOrd="0" presId="urn:microsoft.com/office/officeart/2005/8/layout/vProcess5"/>
    <dgm:cxn modelId="{3E55096F-A80F-4A03-A389-4C2380B47FAE}" type="presOf" srcId="{CE013AB8-2002-4B47-842D-D4DBDEC58EA6}" destId="{01843F88-7030-4E19-B355-4AE7B22DD569}" srcOrd="0" destOrd="0" presId="urn:microsoft.com/office/officeart/2005/8/layout/vProcess5"/>
    <dgm:cxn modelId="{C8B909D6-6FD7-488E-8057-C327A1F72227}" type="presOf" srcId="{26728AA3-89F7-4F74-9A7D-F1953CF37480}" destId="{53F0532C-5168-44CA-95AA-B2AF9F39CAC9}" srcOrd="1" destOrd="0" presId="urn:microsoft.com/office/officeart/2005/8/layout/vProcess5"/>
    <dgm:cxn modelId="{4702444D-32DD-4BEC-8CF4-73EB0B6C5B45}" srcId="{C97B2EE1-9475-4E0B-9145-EDE52B9F7C02}" destId="{CD11EB9B-4FBB-4C67-86EB-6FC1EAB21E67}" srcOrd="0" destOrd="0" parTransId="{40CB615F-97E8-4C16-8DF2-98BA78CC91F3}" sibTransId="{CE013AB8-2002-4B47-842D-D4DBDEC58EA6}"/>
    <dgm:cxn modelId="{D81F6571-2C73-4483-83FC-EF511533EA48}" type="presOf" srcId="{C26212BE-4708-405E-B7A4-084DE8E48923}" destId="{DC4B616A-5A03-4C6B-A6F0-6E625156AB77}" srcOrd="0" destOrd="0" presId="urn:microsoft.com/office/officeart/2005/8/layout/vProcess5"/>
    <dgm:cxn modelId="{93A45520-F9E0-4D1D-9AF6-7E8637D9E124}" type="presOf" srcId="{56E5E50E-98AE-41B1-95D1-EF2F88928AAF}" destId="{5616F6AC-0561-431C-AF0E-B3AC50F96AE5}" srcOrd="0" destOrd="0" presId="urn:microsoft.com/office/officeart/2005/8/layout/vProcess5"/>
    <dgm:cxn modelId="{2E2597FC-4BA6-4D76-BCCA-6E5C58DAA9EF}" srcId="{C97B2EE1-9475-4E0B-9145-EDE52B9F7C02}" destId="{2D1D9F34-6E4C-476F-A9C7-8AF16726441A}" srcOrd="5" destOrd="0" parTransId="{AE7D5CD6-FA0D-4A91-A3CB-3F1A63B1E9D6}" sibTransId="{492CD64D-B532-48A1-A726-288291AE5146}"/>
    <dgm:cxn modelId="{57824589-768C-4C98-88E9-F2A84A4DF4D1}" srcId="{C97B2EE1-9475-4E0B-9145-EDE52B9F7C02}" destId="{85538730-10B3-454E-96A7-1E2641B0AB88}" srcOrd="6" destOrd="0" parTransId="{1A420A56-6957-4C6B-A327-259591DC7D87}" sibTransId="{E16D55BF-B3E5-4C91-BDE5-D6741230E5E4}"/>
    <dgm:cxn modelId="{65EF74A6-5CC7-4BC7-ADFF-3C6AEEB264A5}" srcId="{C97B2EE1-9475-4E0B-9145-EDE52B9F7C02}" destId="{9FC3DC15-CB87-43B2-9613-CD4E8A5300BA}" srcOrd="1" destOrd="0" parTransId="{3AD28998-3657-4B78-97C9-6AA133FCC861}" sibTransId="{F40D4EE7-96AE-4A0C-9CC1-B1C37478E5CB}"/>
    <dgm:cxn modelId="{0D1B09B6-4DFB-43ED-8A8C-BD66CD09445A}" type="presOf" srcId="{9FC3DC15-CB87-43B2-9613-CD4E8A5300BA}" destId="{E266EBE6-9868-4400-A1D0-702A483E034C}" srcOrd="0" destOrd="0" presId="urn:microsoft.com/office/officeart/2005/8/layout/vProcess5"/>
    <dgm:cxn modelId="{B14999E0-874B-402A-AC79-F0B9CD6E7621}" srcId="{C97B2EE1-9475-4E0B-9145-EDE52B9F7C02}" destId="{6CC914C9-4F87-4FA1-BFA4-BB29B824E08F}" srcOrd="4" destOrd="0" parTransId="{E2AC5772-5A75-4B41-8499-3AD06978940B}" sibTransId="{CA6A0EB8-0CA5-4F48-8F21-B56BBB61A741}"/>
    <dgm:cxn modelId="{D759FCAA-61B1-4FE5-B47C-31580429AD2D}" type="presParOf" srcId="{0AF81519-103E-4EB0-AC9B-65D65B472B94}" destId="{47BA4A55-911D-40E6-B511-B9B135B2003C}" srcOrd="0" destOrd="0" presId="urn:microsoft.com/office/officeart/2005/8/layout/vProcess5"/>
    <dgm:cxn modelId="{187F994F-001C-4A6D-9CD3-DDFCCE84123D}" type="presParOf" srcId="{0AF81519-103E-4EB0-AC9B-65D65B472B94}" destId="{144E20CF-92C1-4C14-9A2F-D314617F05B5}" srcOrd="1" destOrd="0" presId="urn:microsoft.com/office/officeart/2005/8/layout/vProcess5"/>
    <dgm:cxn modelId="{39BF7484-F9C2-4BEF-944D-6927B22C6948}" type="presParOf" srcId="{0AF81519-103E-4EB0-AC9B-65D65B472B94}" destId="{E266EBE6-9868-4400-A1D0-702A483E034C}" srcOrd="2" destOrd="0" presId="urn:microsoft.com/office/officeart/2005/8/layout/vProcess5"/>
    <dgm:cxn modelId="{FF4EEE0B-4636-4262-8D16-F5A877812287}" type="presParOf" srcId="{0AF81519-103E-4EB0-AC9B-65D65B472B94}" destId="{31A3C3BC-C6BE-4CBE-B93F-C95CA25BA3D7}" srcOrd="3" destOrd="0" presId="urn:microsoft.com/office/officeart/2005/8/layout/vProcess5"/>
    <dgm:cxn modelId="{8EBEB698-A09E-46ED-843B-6ADD686846AC}" type="presParOf" srcId="{0AF81519-103E-4EB0-AC9B-65D65B472B94}" destId="{493D307C-2384-4C2A-90B6-12D690061210}" srcOrd="4" destOrd="0" presId="urn:microsoft.com/office/officeart/2005/8/layout/vProcess5"/>
    <dgm:cxn modelId="{91C32552-BA66-4570-A26A-AD7CBE165957}" type="presParOf" srcId="{0AF81519-103E-4EB0-AC9B-65D65B472B94}" destId="{B9BB681F-FA58-47FC-90B5-B93DE601C1BF}" srcOrd="5" destOrd="0" presId="urn:microsoft.com/office/officeart/2005/8/layout/vProcess5"/>
    <dgm:cxn modelId="{24DFE24C-9376-4AF0-8F27-38FB0A9A7978}" type="presParOf" srcId="{0AF81519-103E-4EB0-AC9B-65D65B472B94}" destId="{01843F88-7030-4E19-B355-4AE7B22DD569}" srcOrd="6" destOrd="0" presId="urn:microsoft.com/office/officeart/2005/8/layout/vProcess5"/>
    <dgm:cxn modelId="{92A6F64B-0F50-4259-9C55-95D52737BE7B}" type="presParOf" srcId="{0AF81519-103E-4EB0-AC9B-65D65B472B94}" destId="{B38938D9-6669-40EB-B2BF-D878E7740D73}" srcOrd="7" destOrd="0" presId="urn:microsoft.com/office/officeart/2005/8/layout/vProcess5"/>
    <dgm:cxn modelId="{01CD0682-043A-4097-9685-F13EC356ADA9}" type="presParOf" srcId="{0AF81519-103E-4EB0-AC9B-65D65B472B94}" destId="{DC4B616A-5A03-4C6B-A6F0-6E625156AB77}" srcOrd="8" destOrd="0" presId="urn:microsoft.com/office/officeart/2005/8/layout/vProcess5"/>
    <dgm:cxn modelId="{83B2ABF7-02E6-4B09-B908-FC16ED8FA3E4}" type="presParOf" srcId="{0AF81519-103E-4EB0-AC9B-65D65B472B94}" destId="{5616F6AC-0561-431C-AF0E-B3AC50F96AE5}" srcOrd="9" destOrd="0" presId="urn:microsoft.com/office/officeart/2005/8/layout/vProcess5"/>
    <dgm:cxn modelId="{A3072C27-3294-407A-A4EF-8A903A60C999}" type="presParOf" srcId="{0AF81519-103E-4EB0-AC9B-65D65B472B94}" destId="{658C5EE0-B4ED-49E7-8123-52B0BBB6594F}" srcOrd="10" destOrd="0" presId="urn:microsoft.com/office/officeart/2005/8/layout/vProcess5"/>
    <dgm:cxn modelId="{0BB7283D-9603-4458-BBB9-945F436719CC}" type="presParOf" srcId="{0AF81519-103E-4EB0-AC9B-65D65B472B94}" destId="{CF256C23-0FDB-4E02-9F7E-70D3E86D82CF}" srcOrd="11" destOrd="0" presId="urn:microsoft.com/office/officeart/2005/8/layout/vProcess5"/>
    <dgm:cxn modelId="{BE2D8C2E-AD7B-47D6-9B11-2D0253C74B95}" type="presParOf" srcId="{0AF81519-103E-4EB0-AC9B-65D65B472B94}" destId="{F1E322E8-6CAE-4D79-BAC9-F81FD629D603}" srcOrd="12" destOrd="0" presId="urn:microsoft.com/office/officeart/2005/8/layout/vProcess5"/>
    <dgm:cxn modelId="{B757ED4C-C5EB-4F97-97D0-A6120FCC3421}" type="presParOf" srcId="{0AF81519-103E-4EB0-AC9B-65D65B472B94}" destId="{53F0532C-5168-44CA-95AA-B2AF9F39CAC9}" srcOrd="13" destOrd="0" presId="urn:microsoft.com/office/officeart/2005/8/layout/vProcess5"/>
    <dgm:cxn modelId="{91BCF410-E00B-47B1-88B8-ABA45DA19998}" type="presParOf" srcId="{0AF81519-103E-4EB0-AC9B-65D65B472B94}" destId="{F366DB43-81EC-4D91-BB71-2C6DD7F6758D}"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72F23D-AC18-4B5E-B7C9-27E3F32BF8B6}" type="doc">
      <dgm:prSet loTypeId="urn:microsoft.com/office/officeart/2009/3/layout/HorizontalOrganizationChart" loCatId="hierarchy" qsTypeId="urn:microsoft.com/office/officeart/2005/8/quickstyle/simple4" qsCatId="simple" csTypeId="urn:microsoft.com/office/officeart/2005/8/colors/colorful4" csCatId="colorful" phldr="1"/>
      <dgm:spPr/>
      <dgm:t>
        <a:bodyPr/>
        <a:lstStyle/>
        <a:p>
          <a:endParaRPr lang="zh-CN"/>
        </a:p>
      </dgm:t>
    </dgm:pt>
    <dgm:pt modelId="{46DF43C4-E1E0-474E-B053-666837E018D6}">
      <dgm:prSet phldrT="[文本]"/>
      <dgm:spPr/>
      <dgm:t>
        <a:bodyPr/>
        <a:lstStyle/>
        <a:p>
          <a:r>
            <a:rPr lang="en-US" altLang="zh-CN" dirty="0" smtClean="0">
              <a:latin typeface="Arial Rounded MT Bold" panose="020F0704030504030204" pitchFamily="34" charset="0"/>
              <a:ea typeface="苹方 中等" panose="020B0400000000000000" pitchFamily="34" charset="-122"/>
            </a:rPr>
            <a:t>Overall </a:t>
          </a:r>
          <a:r>
            <a:rPr lang="en-US" altLang="zh-CN" dirty="0">
              <a:latin typeface="Arial Rounded MT Bold" panose="020F0704030504030204" pitchFamily="34" charset="0"/>
              <a:ea typeface="苹方 中等" panose="020B0400000000000000" pitchFamily="34" charset="-122"/>
            </a:rPr>
            <a:t>Design</a:t>
          </a:r>
          <a:endParaRPr lang="zh-CN" dirty="0">
            <a:latin typeface="Arial Rounded MT Bold" panose="020F0704030504030204" pitchFamily="34" charset="0"/>
            <a:ea typeface="苹方 中等" panose="020B0400000000000000" pitchFamily="34" charset="-122"/>
          </a:endParaRPr>
        </a:p>
      </dgm:t>
    </dgm:pt>
    <dgm:pt modelId="{2E9ABD9F-DA7A-4F05-BF80-E0657612D6EC}" type="sibTrans" cxnId="{B92A72DB-A221-4561-98D0-E497E1398948}">
      <dgm:prSet/>
      <dgm:spPr/>
      <dgm:t>
        <a:bodyPr/>
        <a:lstStyle/>
        <a:p>
          <a:endParaRPr lang="zh-CN"/>
        </a:p>
      </dgm:t>
    </dgm:pt>
    <dgm:pt modelId="{0B3B071D-6445-42B4-9A51-87509D145B5A}" type="parTrans" cxnId="{B92A72DB-A221-4561-98D0-E497E1398948}">
      <dgm:prSet/>
      <dgm:spPr/>
      <dgm:t>
        <a:bodyPr/>
        <a:lstStyle/>
        <a:p>
          <a:endParaRPr lang="zh-CN"/>
        </a:p>
      </dgm:t>
    </dgm:pt>
    <dgm:pt modelId="{9411AE34-8AE6-44A3-8A21-13E71A117FE2}">
      <dgm:prSet phldrT="[文本]"/>
      <dgm:spPr/>
      <dgm:t>
        <a:bodyPr/>
        <a:lstStyle/>
        <a:p>
          <a:r>
            <a:rPr lang="en-US" altLang="zh-CN" dirty="0">
              <a:latin typeface="Arial Rounded MT Bold" panose="020F0704030504030204" pitchFamily="34" charset="0"/>
              <a:ea typeface="苹方 中等" panose="020B0400000000000000" pitchFamily="34" charset="-122"/>
            </a:rPr>
            <a:t>Module Design</a:t>
          </a:r>
          <a:endParaRPr lang="zh-CN" dirty="0">
            <a:latin typeface="Arial Rounded MT Bold" panose="020F0704030504030204" pitchFamily="34" charset="0"/>
            <a:ea typeface="苹方 中等" panose="020B0400000000000000" pitchFamily="34" charset="-122"/>
          </a:endParaRPr>
        </a:p>
      </dgm:t>
    </dgm:pt>
    <dgm:pt modelId="{BC66F4A1-E383-4434-842F-733B71D576F0}" type="parTrans" cxnId="{9DADFAAD-2421-4F37-B3A0-F78BF034FF53}">
      <dgm:prSet/>
      <dgm:spPr/>
      <dgm:t>
        <a:bodyPr/>
        <a:lstStyle/>
        <a:p>
          <a:endParaRPr lang="zh-CN" altLang="en-US">
            <a:latin typeface="Arial Rounded MT Bold" panose="020F0704030504030204" pitchFamily="34" charset="0"/>
          </a:endParaRPr>
        </a:p>
      </dgm:t>
    </dgm:pt>
    <dgm:pt modelId="{590406AB-0FAA-4256-8C37-77BBA048062C}" type="sibTrans" cxnId="{9DADFAAD-2421-4F37-B3A0-F78BF034FF53}">
      <dgm:prSet/>
      <dgm:spPr/>
      <dgm:t>
        <a:bodyPr/>
        <a:lstStyle/>
        <a:p>
          <a:endParaRPr lang="zh-CN" altLang="en-US"/>
        </a:p>
      </dgm:t>
    </dgm:pt>
    <dgm:pt modelId="{0B255B41-7A0F-40F2-8BB6-122772B4C8A5}">
      <dgm:prSet phldrT="[文本]"/>
      <dgm:spPr/>
      <dgm:t>
        <a:bodyPr/>
        <a:lstStyle/>
        <a:p>
          <a:r>
            <a:rPr lang="en-US" altLang="zh-CN" dirty="0">
              <a:latin typeface="Arial Rounded MT Bold" panose="020F0704030504030204" pitchFamily="34" charset="0"/>
              <a:ea typeface="苹方 中等" panose="020B0400000000000000" pitchFamily="34" charset="-122"/>
            </a:rPr>
            <a:t>Integration Design</a:t>
          </a:r>
          <a:endParaRPr lang="zh-CN" dirty="0">
            <a:latin typeface="Arial Rounded MT Bold" panose="020F0704030504030204" pitchFamily="34" charset="0"/>
            <a:ea typeface="苹方 中等" panose="020B0400000000000000" pitchFamily="34" charset="-122"/>
          </a:endParaRPr>
        </a:p>
      </dgm:t>
    </dgm:pt>
    <dgm:pt modelId="{061238DD-4C0D-4B9D-B06B-63E4D13E1F06}" type="parTrans" cxnId="{2F69EF17-B2DE-4085-86DA-0AA5BC129AB7}">
      <dgm:prSet/>
      <dgm:spPr/>
      <dgm:t>
        <a:bodyPr/>
        <a:lstStyle/>
        <a:p>
          <a:endParaRPr lang="zh-CN" altLang="en-US">
            <a:latin typeface="Arial Rounded MT Bold" panose="020F0704030504030204" pitchFamily="34" charset="0"/>
          </a:endParaRPr>
        </a:p>
      </dgm:t>
    </dgm:pt>
    <dgm:pt modelId="{F3173E2A-ADE5-4A4E-A8FB-D77970AFE5D2}" type="sibTrans" cxnId="{2F69EF17-B2DE-4085-86DA-0AA5BC129AB7}">
      <dgm:prSet/>
      <dgm:spPr/>
      <dgm:t>
        <a:bodyPr/>
        <a:lstStyle/>
        <a:p>
          <a:endParaRPr lang="zh-CN" altLang="en-US"/>
        </a:p>
      </dgm:t>
    </dgm:pt>
    <dgm:pt modelId="{936840E5-8076-40BF-8FC4-E1BE4B721979}">
      <dgm:prSet phldrT="[文本]"/>
      <dgm:spPr/>
      <dgm:t>
        <a:bodyPr/>
        <a:lstStyle/>
        <a:p>
          <a:r>
            <a:rPr lang="en-US" altLang="zh-CN" dirty="0" smtClean="0">
              <a:latin typeface="Arial Rounded MT Bold" panose="020F0704030504030204" pitchFamily="34" charset="0"/>
              <a:ea typeface="苹方 中等" panose="020B0400000000000000" pitchFamily="34" charset="-122"/>
            </a:rPr>
            <a:t>Interaction Overview Diagrams</a:t>
          </a:r>
          <a:endParaRPr lang="zh-CN" dirty="0">
            <a:latin typeface="Arial Rounded MT Bold" panose="020F0704030504030204" pitchFamily="34" charset="0"/>
            <a:ea typeface="苹方 中等" panose="020B0400000000000000" pitchFamily="34" charset="-122"/>
          </a:endParaRPr>
        </a:p>
      </dgm:t>
    </dgm:pt>
    <dgm:pt modelId="{059D1172-C448-4AC9-8547-3D77C3FC42DA}" type="parTrans" cxnId="{31DA8E55-D05B-46FF-A669-895892EA5CA3}">
      <dgm:prSet/>
      <dgm:spPr/>
      <dgm:t>
        <a:bodyPr/>
        <a:lstStyle/>
        <a:p>
          <a:endParaRPr lang="zh-CN" altLang="en-US">
            <a:latin typeface="Arial Rounded MT Bold" panose="020F0704030504030204" pitchFamily="34" charset="0"/>
          </a:endParaRPr>
        </a:p>
      </dgm:t>
    </dgm:pt>
    <dgm:pt modelId="{B229DAC1-F08D-46CE-B723-658E7E9AF5A4}" type="sibTrans" cxnId="{31DA8E55-D05B-46FF-A669-895892EA5CA3}">
      <dgm:prSet/>
      <dgm:spPr/>
      <dgm:t>
        <a:bodyPr/>
        <a:lstStyle/>
        <a:p>
          <a:endParaRPr lang="zh-CN" altLang="en-US"/>
        </a:p>
      </dgm:t>
    </dgm:pt>
    <dgm:pt modelId="{5B1324E7-A701-422B-9C19-A03B69C3FFB5}">
      <dgm:prSet phldrT="[文本]"/>
      <dgm:spPr/>
      <dgm:t>
        <a:bodyPr/>
        <a:lstStyle/>
        <a:p>
          <a:r>
            <a:rPr lang="en-US" altLang="zh-CN" dirty="0">
              <a:latin typeface="Arial Rounded MT Bold" panose="020F0704030504030204" pitchFamily="34" charset="0"/>
              <a:ea typeface="苹方 中等" panose="020B0400000000000000" pitchFamily="34" charset="-122"/>
            </a:rPr>
            <a:t>Component </a:t>
          </a:r>
          <a:r>
            <a:rPr lang="en-US" altLang="zh-CN" dirty="0" smtClean="0">
              <a:latin typeface="Arial Rounded MT Bold" panose="020F0704030504030204" pitchFamily="34" charset="0"/>
              <a:ea typeface="苹方 中等" panose="020B0400000000000000" pitchFamily="34" charset="-122"/>
            </a:rPr>
            <a:t>Diagram</a:t>
          </a:r>
          <a:endParaRPr lang="zh-CN" dirty="0">
            <a:latin typeface="Arial Rounded MT Bold" panose="020F0704030504030204" pitchFamily="34" charset="0"/>
            <a:ea typeface="苹方 中等" panose="020B0400000000000000" pitchFamily="34" charset="-122"/>
          </a:endParaRPr>
        </a:p>
      </dgm:t>
    </dgm:pt>
    <dgm:pt modelId="{662B33FE-BE24-4405-8992-F67E5D6FE8A4}" type="parTrans" cxnId="{337460AF-CAA7-44BF-B44D-E3AC16376D46}">
      <dgm:prSet/>
      <dgm:spPr/>
      <dgm:t>
        <a:bodyPr/>
        <a:lstStyle/>
        <a:p>
          <a:endParaRPr lang="zh-CN" altLang="en-US">
            <a:latin typeface="Arial Rounded MT Bold" panose="020F0704030504030204" pitchFamily="34" charset="0"/>
          </a:endParaRPr>
        </a:p>
      </dgm:t>
    </dgm:pt>
    <dgm:pt modelId="{1D135A41-04B5-461C-B745-C6B0B34E3F6E}" type="sibTrans" cxnId="{337460AF-CAA7-44BF-B44D-E3AC16376D46}">
      <dgm:prSet/>
      <dgm:spPr/>
      <dgm:t>
        <a:bodyPr/>
        <a:lstStyle/>
        <a:p>
          <a:endParaRPr lang="zh-CN" altLang="en-US"/>
        </a:p>
      </dgm:t>
    </dgm:pt>
    <dgm:pt modelId="{C5932732-3836-489E-8FE0-737F2ACD3291}">
      <dgm:prSet phldrT="[文本]"/>
      <dgm:spPr/>
      <dgm:t>
        <a:bodyPr/>
        <a:lstStyle/>
        <a:p>
          <a:r>
            <a:rPr lang="en-US" altLang="zh-CN" dirty="0">
              <a:latin typeface="Arial Rounded MT Bold" panose="020F0704030504030204" pitchFamily="34" charset="0"/>
              <a:ea typeface="苹方 中等" panose="020B0400000000000000" pitchFamily="34" charset="-122"/>
            </a:rPr>
            <a:t>Deploy Design</a:t>
          </a:r>
          <a:endParaRPr lang="zh-CN" dirty="0">
            <a:latin typeface="Arial Rounded MT Bold" panose="020F0704030504030204" pitchFamily="34" charset="0"/>
            <a:ea typeface="苹方 中等" panose="020B0400000000000000" pitchFamily="34" charset="-122"/>
          </a:endParaRPr>
        </a:p>
      </dgm:t>
    </dgm:pt>
    <dgm:pt modelId="{9FEA8CA0-71C9-4CC8-A71C-DD760B94C8E5}" type="parTrans" cxnId="{082BAA2B-6323-4119-9C40-737AD6DC2864}">
      <dgm:prSet/>
      <dgm:spPr/>
      <dgm:t>
        <a:bodyPr/>
        <a:lstStyle/>
        <a:p>
          <a:endParaRPr lang="zh-CN" altLang="en-US">
            <a:latin typeface="Arial Rounded MT Bold" panose="020F0704030504030204" pitchFamily="34" charset="0"/>
          </a:endParaRPr>
        </a:p>
      </dgm:t>
    </dgm:pt>
    <dgm:pt modelId="{4E7CB1E0-0BF9-44CB-8FD1-1E6C723D017C}" type="sibTrans" cxnId="{082BAA2B-6323-4119-9C40-737AD6DC2864}">
      <dgm:prSet/>
      <dgm:spPr/>
      <dgm:t>
        <a:bodyPr/>
        <a:lstStyle/>
        <a:p>
          <a:endParaRPr lang="zh-CN" altLang="en-US"/>
        </a:p>
      </dgm:t>
    </dgm:pt>
    <dgm:pt modelId="{9C2898E8-13F6-4C26-8D72-861DF6534515}">
      <dgm:prSet phldrT="[文本]"/>
      <dgm:spPr/>
      <dgm:t>
        <a:bodyPr/>
        <a:lstStyle/>
        <a:p>
          <a:r>
            <a:rPr lang="en-US" altLang="zh-CN" dirty="0" smtClean="0">
              <a:latin typeface="Arial Rounded MT Bold" panose="020F0704030504030204" pitchFamily="34" charset="0"/>
              <a:ea typeface="苹方 中等" panose="020B0400000000000000" pitchFamily="34" charset="-122"/>
            </a:rPr>
            <a:t>Deployment Diagram</a:t>
          </a:r>
          <a:endParaRPr lang="zh-CN" dirty="0">
            <a:latin typeface="Arial Rounded MT Bold" panose="020F0704030504030204" pitchFamily="34" charset="0"/>
            <a:ea typeface="苹方 中等" panose="020B0400000000000000" pitchFamily="34" charset="-122"/>
          </a:endParaRPr>
        </a:p>
      </dgm:t>
    </dgm:pt>
    <dgm:pt modelId="{1B64DF30-65A5-4590-B324-1D3F11BC92CE}" type="parTrans" cxnId="{7B0EECD9-DC74-4BEC-BB93-9A08BBBB488B}">
      <dgm:prSet/>
      <dgm:spPr/>
      <dgm:t>
        <a:bodyPr/>
        <a:lstStyle/>
        <a:p>
          <a:endParaRPr lang="zh-CN" altLang="en-US">
            <a:latin typeface="Arial Rounded MT Bold" panose="020F0704030504030204" pitchFamily="34" charset="0"/>
          </a:endParaRPr>
        </a:p>
      </dgm:t>
    </dgm:pt>
    <dgm:pt modelId="{F4D7DF06-CC12-4AAE-9E44-CEE89344F0BC}" type="sibTrans" cxnId="{7B0EECD9-DC74-4BEC-BB93-9A08BBBB488B}">
      <dgm:prSet/>
      <dgm:spPr/>
      <dgm:t>
        <a:bodyPr/>
        <a:lstStyle/>
        <a:p>
          <a:endParaRPr lang="zh-CN" altLang="en-US"/>
        </a:p>
      </dgm:t>
    </dgm:pt>
    <dgm:pt modelId="{AFAA61E2-F039-4FC5-8729-F62256C76D1A}">
      <dgm:prSet phldrT="[文本]"/>
      <dgm:spPr/>
      <dgm:t>
        <a:bodyPr/>
        <a:lstStyle/>
        <a:p>
          <a:r>
            <a:rPr lang="en-US" altLang="zh-CN" dirty="0" smtClean="0">
              <a:latin typeface="Arial Rounded MT Bold" panose="020F0704030504030204" pitchFamily="34" charset="0"/>
              <a:ea typeface="苹方 中等" panose="020B0400000000000000" pitchFamily="34" charset="-122"/>
            </a:rPr>
            <a:t>Package Diagram</a:t>
          </a:r>
          <a:endParaRPr lang="zh-CN" dirty="0">
            <a:latin typeface="Arial Rounded MT Bold" panose="020F0704030504030204" pitchFamily="34" charset="0"/>
            <a:ea typeface="苹方 中等" panose="020B0400000000000000" pitchFamily="34" charset="-122"/>
          </a:endParaRPr>
        </a:p>
      </dgm:t>
    </dgm:pt>
    <dgm:pt modelId="{AF5B719C-F7CA-42C1-89D1-BCC166BA41D5}" type="parTrans" cxnId="{40A4FEB4-167D-44B1-96DA-CDED0E69093E}">
      <dgm:prSet/>
      <dgm:spPr/>
      <dgm:t>
        <a:bodyPr/>
        <a:lstStyle/>
        <a:p>
          <a:endParaRPr lang="zh-CN" altLang="en-US"/>
        </a:p>
      </dgm:t>
    </dgm:pt>
    <dgm:pt modelId="{EFF22DFE-E951-43A2-AE7D-C913460F45B3}" type="sibTrans" cxnId="{40A4FEB4-167D-44B1-96DA-CDED0E69093E}">
      <dgm:prSet/>
      <dgm:spPr/>
      <dgm:t>
        <a:bodyPr/>
        <a:lstStyle/>
        <a:p>
          <a:endParaRPr lang="zh-CN" altLang="en-US"/>
        </a:p>
      </dgm:t>
    </dgm:pt>
    <dgm:pt modelId="{71A94D35-6F6D-4C0F-B670-3A134988ACAD}">
      <dgm:prSet phldrT="[文本]"/>
      <dgm:spPr/>
      <dgm:t>
        <a:bodyPr/>
        <a:lstStyle/>
        <a:p>
          <a:r>
            <a:rPr lang="en-US" altLang="zh-CN" dirty="0" smtClean="0">
              <a:latin typeface="Arial Rounded MT Bold" panose="020F0704030504030204" pitchFamily="34" charset="0"/>
              <a:ea typeface="苹方 中等" panose="020B0400000000000000" pitchFamily="34" charset="-122"/>
            </a:rPr>
            <a:t>Model Diagram</a:t>
          </a:r>
          <a:endParaRPr lang="zh-CN" dirty="0">
            <a:latin typeface="Arial Rounded MT Bold" panose="020F0704030504030204" pitchFamily="34" charset="0"/>
            <a:ea typeface="苹方 中等" panose="020B0400000000000000" pitchFamily="34" charset="-122"/>
          </a:endParaRPr>
        </a:p>
      </dgm:t>
    </dgm:pt>
    <dgm:pt modelId="{F91D4C66-2BAE-4D8B-9A4F-98A21A107FF1}" type="parTrans" cxnId="{9FEB7D59-DA2F-4605-BA18-7B2720FE8D10}">
      <dgm:prSet/>
      <dgm:spPr/>
      <dgm:t>
        <a:bodyPr/>
        <a:lstStyle/>
        <a:p>
          <a:endParaRPr lang="zh-CN" altLang="en-US"/>
        </a:p>
      </dgm:t>
    </dgm:pt>
    <dgm:pt modelId="{B0A97434-BDAC-4512-B2D1-91EAC6B5A2A8}" type="sibTrans" cxnId="{9FEB7D59-DA2F-4605-BA18-7B2720FE8D10}">
      <dgm:prSet/>
      <dgm:spPr/>
      <dgm:t>
        <a:bodyPr/>
        <a:lstStyle/>
        <a:p>
          <a:endParaRPr lang="zh-CN" altLang="en-US"/>
        </a:p>
      </dgm:t>
    </dgm:pt>
    <dgm:pt modelId="{F24BEAB5-C753-4E35-B45B-BAAF5254BB5B}">
      <dgm:prSet phldrT="[文本]"/>
      <dgm:spPr/>
      <dgm:t>
        <a:bodyPr/>
        <a:lstStyle/>
        <a:p>
          <a:r>
            <a:rPr lang="en-US" altLang="zh-CN" dirty="0" smtClean="0">
              <a:latin typeface="Arial Rounded MT Bold" panose="020F0704030504030204" pitchFamily="34" charset="0"/>
              <a:ea typeface="苹方 中等" panose="020B0400000000000000" pitchFamily="34" charset="-122"/>
            </a:rPr>
            <a:t>Network architecture Diagram</a:t>
          </a:r>
          <a:endParaRPr lang="zh-CN" dirty="0">
            <a:latin typeface="Arial Rounded MT Bold" panose="020F0704030504030204" pitchFamily="34" charset="0"/>
            <a:ea typeface="苹方 中等" panose="020B0400000000000000" pitchFamily="34" charset="-122"/>
          </a:endParaRPr>
        </a:p>
      </dgm:t>
    </dgm:pt>
    <dgm:pt modelId="{13B5BB9C-D375-4702-83D8-B0B4F7810D61}" type="parTrans" cxnId="{72616FB4-CC98-4E0D-B721-A99D301BADC3}">
      <dgm:prSet/>
      <dgm:spPr/>
      <dgm:t>
        <a:bodyPr/>
        <a:lstStyle/>
        <a:p>
          <a:endParaRPr lang="zh-CN" altLang="en-US"/>
        </a:p>
      </dgm:t>
    </dgm:pt>
    <dgm:pt modelId="{5A819A6B-1188-4965-9533-56DF99DAF2A0}" type="sibTrans" cxnId="{72616FB4-CC98-4E0D-B721-A99D301BADC3}">
      <dgm:prSet/>
      <dgm:spPr/>
      <dgm:t>
        <a:bodyPr/>
        <a:lstStyle/>
        <a:p>
          <a:endParaRPr lang="zh-CN" altLang="en-US"/>
        </a:p>
      </dgm:t>
    </dgm:pt>
    <dgm:pt modelId="{1DDBA9B0-430A-4B0E-AB8D-F2004635CF41}">
      <dgm:prSet phldrT="[文本]"/>
      <dgm:spPr/>
      <dgm:t>
        <a:bodyPr/>
        <a:lstStyle/>
        <a:p>
          <a:r>
            <a:rPr lang="en-US" altLang="zh-CN" dirty="0" smtClean="0">
              <a:latin typeface="Arial Rounded MT Bold" panose="020F0704030504030204" pitchFamily="34" charset="0"/>
              <a:ea typeface="苹方 中等" panose="020B0400000000000000" pitchFamily="34" charset="-122"/>
            </a:rPr>
            <a:t>Domain design</a:t>
          </a:r>
          <a:endParaRPr lang="zh-CN" dirty="0">
            <a:latin typeface="Arial Rounded MT Bold" panose="020F0704030504030204" pitchFamily="34" charset="0"/>
            <a:ea typeface="苹方 中等" panose="020B0400000000000000" pitchFamily="34" charset="-122"/>
          </a:endParaRPr>
        </a:p>
      </dgm:t>
    </dgm:pt>
    <dgm:pt modelId="{1FE21E60-3692-4776-BB00-7EB1B4970C16}" type="parTrans" cxnId="{83C52BB5-92F8-4EC2-BCB2-9FB78FF10176}">
      <dgm:prSet/>
      <dgm:spPr/>
      <dgm:t>
        <a:bodyPr/>
        <a:lstStyle/>
        <a:p>
          <a:endParaRPr lang="zh-CN" altLang="en-US"/>
        </a:p>
      </dgm:t>
    </dgm:pt>
    <dgm:pt modelId="{9321BE40-328D-4963-8DB2-094EF43A3CE5}" type="sibTrans" cxnId="{83C52BB5-92F8-4EC2-BCB2-9FB78FF10176}">
      <dgm:prSet/>
      <dgm:spPr/>
      <dgm:t>
        <a:bodyPr/>
        <a:lstStyle/>
        <a:p>
          <a:endParaRPr lang="zh-CN" altLang="en-US"/>
        </a:p>
      </dgm:t>
    </dgm:pt>
    <dgm:pt modelId="{2832E75A-672F-4C3F-A20C-BC1D2871FB93}">
      <dgm:prSet phldrT="[文本]"/>
      <dgm:spPr/>
      <dgm:t>
        <a:bodyPr/>
        <a:lstStyle/>
        <a:p>
          <a:r>
            <a:rPr lang="en-US" altLang="zh-CN" dirty="0" smtClean="0">
              <a:latin typeface="Arial Rounded MT Bold" panose="020F0704030504030204" pitchFamily="34" charset="0"/>
              <a:ea typeface="苹方 中等" panose="020B0400000000000000" pitchFamily="34" charset="-122"/>
            </a:rPr>
            <a:t>Information flow Diagram</a:t>
          </a:r>
          <a:endParaRPr lang="zh-CN" dirty="0">
            <a:latin typeface="Arial Rounded MT Bold" panose="020F0704030504030204" pitchFamily="34" charset="0"/>
            <a:ea typeface="苹方 中等" panose="020B0400000000000000" pitchFamily="34" charset="-122"/>
          </a:endParaRPr>
        </a:p>
      </dgm:t>
    </dgm:pt>
    <dgm:pt modelId="{F7452EA8-A6CD-4013-ACF5-EA0F31F0C1DF}" type="parTrans" cxnId="{56DE347E-D8B6-4F1D-AB86-8950E4F84B8A}">
      <dgm:prSet/>
      <dgm:spPr/>
      <dgm:t>
        <a:bodyPr/>
        <a:lstStyle/>
        <a:p>
          <a:endParaRPr lang="zh-CN" altLang="en-US"/>
        </a:p>
      </dgm:t>
    </dgm:pt>
    <dgm:pt modelId="{71CB84F7-E14B-4ED8-932A-C9BC2A8DD525}" type="sibTrans" cxnId="{56DE347E-D8B6-4F1D-AB86-8950E4F84B8A}">
      <dgm:prSet/>
      <dgm:spPr/>
      <dgm:t>
        <a:bodyPr/>
        <a:lstStyle/>
        <a:p>
          <a:endParaRPr lang="zh-CN" altLang="en-US"/>
        </a:p>
      </dgm:t>
    </dgm:pt>
    <dgm:pt modelId="{634BF1E1-3822-4355-BE5D-AE90874B9A8F}" type="pres">
      <dgm:prSet presAssocID="{FB72F23D-AC18-4B5E-B7C9-27E3F32BF8B6}" presName="hierChild1" presStyleCnt="0">
        <dgm:presLayoutVars>
          <dgm:orgChart val="1"/>
          <dgm:chPref val="1"/>
          <dgm:dir/>
          <dgm:animOne val="branch"/>
          <dgm:animLvl val="lvl"/>
          <dgm:resizeHandles/>
        </dgm:presLayoutVars>
      </dgm:prSet>
      <dgm:spPr/>
      <dgm:t>
        <a:bodyPr/>
        <a:lstStyle/>
        <a:p>
          <a:endParaRPr lang="zh-CN" altLang="en-US"/>
        </a:p>
      </dgm:t>
    </dgm:pt>
    <dgm:pt modelId="{BA37EA22-D4B0-4D1F-944D-642347E2DE72}" type="pres">
      <dgm:prSet presAssocID="{46DF43C4-E1E0-474E-B053-666837E018D6}" presName="hierRoot1" presStyleCnt="0">
        <dgm:presLayoutVars>
          <dgm:hierBranch val="init"/>
        </dgm:presLayoutVars>
      </dgm:prSet>
      <dgm:spPr/>
    </dgm:pt>
    <dgm:pt modelId="{F45235D4-E64A-4308-AD21-B10FD609AFD6}" type="pres">
      <dgm:prSet presAssocID="{46DF43C4-E1E0-474E-B053-666837E018D6}" presName="rootComposite1" presStyleCnt="0"/>
      <dgm:spPr/>
    </dgm:pt>
    <dgm:pt modelId="{668B635A-6528-45DC-95D8-70CB79478015}" type="pres">
      <dgm:prSet presAssocID="{46DF43C4-E1E0-474E-B053-666837E018D6}" presName="rootText1" presStyleLbl="node0" presStyleIdx="0" presStyleCnt="1">
        <dgm:presLayoutVars>
          <dgm:chPref val="3"/>
        </dgm:presLayoutVars>
      </dgm:prSet>
      <dgm:spPr/>
      <dgm:t>
        <a:bodyPr/>
        <a:lstStyle/>
        <a:p>
          <a:endParaRPr lang="zh-CN" altLang="en-US"/>
        </a:p>
      </dgm:t>
    </dgm:pt>
    <dgm:pt modelId="{53B507F5-3EE8-4AD8-925F-F7894DF2B395}" type="pres">
      <dgm:prSet presAssocID="{46DF43C4-E1E0-474E-B053-666837E018D6}" presName="rootConnector1" presStyleLbl="node1" presStyleIdx="0" presStyleCnt="0"/>
      <dgm:spPr/>
      <dgm:t>
        <a:bodyPr/>
        <a:lstStyle/>
        <a:p>
          <a:endParaRPr lang="zh-CN" altLang="en-US"/>
        </a:p>
      </dgm:t>
    </dgm:pt>
    <dgm:pt modelId="{80DA24E8-1787-4362-B26F-3BC7DCAE07D0}" type="pres">
      <dgm:prSet presAssocID="{46DF43C4-E1E0-474E-B053-666837E018D6}" presName="hierChild2" presStyleCnt="0"/>
      <dgm:spPr/>
    </dgm:pt>
    <dgm:pt modelId="{0948F557-8DD3-4E4D-8289-D37C86713228}" type="pres">
      <dgm:prSet presAssocID="{1FE21E60-3692-4776-BB00-7EB1B4970C16}" presName="Name64" presStyleLbl="parChTrans1D2" presStyleIdx="0" presStyleCnt="4"/>
      <dgm:spPr/>
      <dgm:t>
        <a:bodyPr/>
        <a:lstStyle/>
        <a:p>
          <a:endParaRPr lang="zh-CN" altLang="en-US"/>
        </a:p>
      </dgm:t>
    </dgm:pt>
    <dgm:pt modelId="{9EBFB40A-AB38-4949-B7E1-B4D04613D0CD}" type="pres">
      <dgm:prSet presAssocID="{1DDBA9B0-430A-4B0E-AB8D-F2004635CF41}" presName="hierRoot2" presStyleCnt="0">
        <dgm:presLayoutVars>
          <dgm:hierBranch val="init"/>
        </dgm:presLayoutVars>
      </dgm:prSet>
      <dgm:spPr/>
    </dgm:pt>
    <dgm:pt modelId="{B30D0972-3A1B-4E81-86DC-47BDD445FFAE}" type="pres">
      <dgm:prSet presAssocID="{1DDBA9B0-430A-4B0E-AB8D-F2004635CF41}" presName="rootComposite" presStyleCnt="0"/>
      <dgm:spPr/>
    </dgm:pt>
    <dgm:pt modelId="{66C40E8B-32AD-4E81-910C-6C547A477286}" type="pres">
      <dgm:prSet presAssocID="{1DDBA9B0-430A-4B0E-AB8D-F2004635CF41}" presName="rootText" presStyleLbl="node2" presStyleIdx="0" presStyleCnt="4">
        <dgm:presLayoutVars>
          <dgm:chPref val="3"/>
        </dgm:presLayoutVars>
      </dgm:prSet>
      <dgm:spPr/>
      <dgm:t>
        <a:bodyPr/>
        <a:lstStyle/>
        <a:p>
          <a:endParaRPr lang="zh-CN" altLang="en-US"/>
        </a:p>
      </dgm:t>
    </dgm:pt>
    <dgm:pt modelId="{195BAD50-DB84-430A-8925-9C496D28C1C7}" type="pres">
      <dgm:prSet presAssocID="{1DDBA9B0-430A-4B0E-AB8D-F2004635CF41}" presName="rootConnector" presStyleLbl="node2" presStyleIdx="0" presStyleCnt="4"/>
      <dgm:spPr/>
      <dgm:t>
        <a:bodyPr/>
        <a:lstStyle/>
        <a:p>
          <a:endParaRPr lang="zh-CN" altLang="en-US"/>
        </a:p>
      </dgm:t>
    </dgm:pt>
    <dgm:pt modelId="{BF38672E-26C3-49C5-B97B-AAFE1B3353E5}" type="pres">
      <dgm:prSet presAssocID="{1DDBA9B0-430A-4B0E-AB8D-F2004635CF41}" presName="hierChild4" presStyleCnt="0"/>
      <dgm:spPr/>
    </dgm:pt>
    <dgm:pt modelId="{C9E2C3FB-9B02-4E98-92E0-C1187FFFAAE0}" type="pres">
      <dgm:prSet presAssocID="{F7452EA8-A6CD-4013-ACF5-EA0F31F0C1DF}" presName="Name64" presStyleLbl="parChTrans1D3" presStyleIdx="0" presStyleCnt="7"/>
      <dgm:spPr/>
      <dgm:t>
        <a:bodyPr/>
        <a:lstStyle/>
        <a:p>
          <a:endParaRPr lang="zh-CN" altLang="en-US"/>
        </a:p>
      </dgm:t>
    </dgm:pt>
    <dgm:pt modelId="{F62FDF3B-A420-4494-A98A-05221A5438C2}" type="pres">
      <dgm:prSet presAssocID="{2832E75A-672F-4C3F-A20C-BC1D2871FB93}" presName="hierRoot2" presStyleCnt="0">
        <dgm:presLayoutVars>
          <dgm:hierBranch val="init"/>
        </dgm:presLayoutVars>
      </dgm:prSet>
      <dgm:spPr/>
    </dgm:pt>
    <dgm:pt modelId="{615E283C-94D7-49C0-BE60-A15E86E42BE0}" type="pres">
      <dgm:prSet presAssocID="{2832E75A-672F-4C3F-A20C-BC1D2871FB93}" presName="rootComposite" presStyleCnt="0"/>
      <dgm:spPr/>
    </dgm:pt>
    <dgm:pt modelId="{14030A9D-32FF-48A9-B82E-E68F7A34D49F}" type="pres">
      <dgm:prSet presAssocID="{2832E75A-672F-4C3F-A20C-BC1D2871FB93}" presName="rootText" presStyleLbl="node3" presStyleIdx="0" presStyleCnt="7">
        <dgm:presLayoutVars>
          <dgm:chPref val="3"/>
        </dgm:presLayoutVars>
      </dgm:prSet>
      <dgm:spPr/>
      <dgm:t>
        <a:bodyPr/>
        <a:lstStyle/>
        <a:p>
          <a:endParaRPr lang="zh-CN" altLang="en-US"/>
        </a:p>
      </dgm:t>
    </dgm:pt>
    <dgm:pt modelId="{665EDBEB-A014-4FF0-A72A-E8BD3029BE49}" type="pres">
      <dgm:prSet presAssocID="{2832E75A-672F-4C3F-A20C-BC1D2871FB93}" presName="rootConnector" presStyleLbl="node3" presStyleIdx="0" presStyleCnt="7"/>
      <dgm:spPr/>
      <dgm:t>
        <a:bodyPr/>
        <a:lstStyle/>
        <a:p>
          <a:endParaRPr lang="zh-CN" altLang="en-US"/>
        </a:p>
      </dgm:t>
    </dgm:pt>
    <dgm:pt modelId="{7B2C65F1-B311-4E80-A530-94FA28286EF9}" type="pres">
      <dgm:prSet presAssocID="{2832E75A-672F-4C3F-A20C-BC1D2871FB93}" presName="hierChild4" presStyleCnt="0"/>
      <dgm:spPr/>
    </dgm:pt>
    <dgm:pt modelId="{2979F077-B168-412B-B0DD-D197B9FCC282}" type="pres">
      <dgm:prSet presAssocID="{2832E75A-672F-4C3F-A20C-BC1D2871FB93}" presName="hierChild5" presStyleCnt="0"/>
      <dgm:spPr/>
    </dgm:pt>
    <dgm:pt modelId="{24C6E5AD-EBCA-418B-B595-CEAF201EBDAE}" type="pres">
      <dgm:prSet presAssocID="{1DDBA9B0-430A-4B0E-AB8D-F2004635CF41}" presName="hierChild5" presStyleCnt="0"/>
      <dgm:spPr/>
    </dgm:pt>
    <dgm:pt modelId="{85376D38-A473-48D7-ABD5-455732356AF3}" type="pres">
      <dgm:prSet presAssocID="{BC66F4A1-E383-4434-842F-733B71D576F0}" presName="Name64" presStyleLbl="parChTrans1D2" presStyleIdx="1" presStyleCnt="4"/>
      <dgm:spPr/>
      <dgm:t>
        <a:bodyPr/>
        <a:lstStyle/>
        <a:p>
          <a:endParaRPr lang="zh-CN" altLang="en-US"/>
        </a:p>
      </dgm:t>
    </dgm:pt>
    <dgm:pt modelId="{6088C598-2651-4FE4-866C-2591F9BD100E}" type="pres">
      <dgm:prSet presAssocID="{9411AE34-8AE6-44A3-8A21-13E71A117FE2}" presName="hierRoot2" presStyleCnt="0">
        <dgm:presLayoutVars>
          <dgm:hierBranch val="init"/>
        </dgm:presLayoutVars>
      </dgm:prSet>
      <dgm:spPr/>
    </dgm:pt>
    <dgm:pt modelId="{23DD44F8-1BFE-4126-BE47-90CD0F2FE613}" type="pres">
      <dgm:prSet presAssocID="{9411AE34-8AE6-44A3-8A21-13E71A117FE2}" presName="rootComposite" presStyleCnt="0"/>
      <dgm:spPr/>
    </dgm:pt>
    <dgm:pt modelId="{2921DBA5-5418-46BE-A8F2-689316E42D49}" type="pres">
      <dgm:prSet presAssocID="{9411AE34-8AE6-44A3-8A21-13E71A117FE2}" presName="rootText" presStyleLbl="node2" presStyleIdx="1" presStyleCnt="4">
        <dgm:presLayoutVars>
          <dgm:chPref val="3"/>
        </dgm:presLayoutVars>
      </dgm:prSet>
      <dgm:spPr/>
      <dgm:t>
        <a:bodyPr/>
        <a:lstStyle/>
        <a:p>
          <a:endParaRPr lang="zh-CN" altLang="en-US"/>
        </a:p>
      </dgm:t>
    </dgm:pt>
    <dgm:pt modelId="{9BBDCC5A-38CC-4AE7-9407-8C7085FB494C}" type="pres">
      <dgm:prSet presAssocID="{9411AE34-8AE6-44A3-8A21-13E71A117FE2}" presName="rootConnector" presStyleLbl="node2" presStyleIdx="1" presStyleCnt="4"/>
      <dgm:spPr/>
      <dgm:t>
        <a:bodyPr/>
        <a:lstStyle/>
        <a:p>
          <a:endParaRPr lang="zh-CN" altLang="en-US"/>
        </a:p>
      </dgm:t>
    </dgm:pt>
    <dgm:pt modelId="{D34E9C23-4727-4ADD-AF6E-D109AFBFF13A}" type="pres">
      <dgm:prSet presAssocID="{9411AE34-8AE6-44A3-8A21-13E71A117FE2}" presName="hierChild4" presStyleCnt="0"/>
      <dgm:spPr/>
    </dgm:pt>
    <dgm:pt modelId="{4C0DB0B9-7BE1-4A22-B2DE-615110BBD340}" type="pres">
      <dgm:prSet presAssocID="{AF5B719C-F7CA-42C1-89D1-BCC166BA41D5}" presName="Name64" presStyleLbl="parChTrans1D3" presStyleIdx="1" presStyleCnt="7"/>
      <dgm:spPr/>
      <dgm:t>
        <a:bodyPr/>
        <a:lstStyle/>
        <a:p>
          <a:endParaRPr lang="zh-CN" altLang="en-US"/>
        </a:p>
      </dgm:t>
    </dgm:pt>
    <dgm:pt modelId="{9E2875D0-62DA-480F-9930-F7430C2EFE68}" type="pres">
      <dgm:prSet presAssocID="{AFAA61E2-F039-4FC5-8729-F62256C76D1A}" presName="hierRoot2" presStyleCnt="0">
        <dgm:presLayoutVars>
          <dgm:hierBranch val="init"/>
        </dgm:presLayoutVars>
      </dgm:prSet>
      <dgm:spPr/>
    </dgm:pt>
    <dgm:pt modelId="{417BC969-E90F-4ADB-9BF0-AE0CA6F2B202}" type="pres">
      <dgm:prSet presAssocID="{AFAA61E2-F039-4FC5-8729-F62256C76D1A}" presName="rootComposite" presStyleCnt="0"/>
      <dgm:spPr/>
    </dgm:pt>
    <dgm:pt modelId="{450C6F9B-EBFE-4F40-9AF4-C089729A8C20}" type="pres">
      <dgm:prSet presAssocID="{AFAA61E2-F039-4FC5-8729-F62256C76D1A}" presName="rootText" presStyleLbl="node3" presStyleIdx="1" presStyleCnt="7">
        <dgm:presLayoutVars>
          <dgm:chPref val="3"/>
        </dgm:presLayoutVars>
      </dgm:prSet>
      <dgm:spPr/>
      <dgm:t>
        <a:bodyPr/>
        <a:lstStyle/>
        <a:p>
          <a:endParaRPr lang="zh-CN" altLang="en-US"/>
        </a:p>
      </dgm:t>
    </dgm:pt>
    <dgm:pt modelId="{A2FD3226-22B2-41B8-836E-03170441590B}" type="pres">
      <dgm:prSet presAssocID="{AFAA61E2-F039-4FC5-8729-F62256C76D1A}" presName="rootConnector" presStyleLbl="node3" presStyleIdx="1" presStyleCnt="7"/>
      <dgm:spPr/>
      <dgm:t>
        <a:bodyPr/>
        <a:lstStyle/>
        <a:p>
          <a:endParaRPr lang="zh-CN" altLang="en-US"/>
        </a:p>
      </dgm:t>
    </dgm:pt>
    <dgm:pt modelId="{A0BB8196-9815-4414-B62F-2E7263A0D5F1}" type="pres">
      <dgm:prSet presAssocID="{AFAA61E2-F039-4FC5-8729-F62256C76D1A}" presName="hierChild4" presStyleCnt="0"/>
      <dgm:spPr/>
    </dgm:pt>
    <dgm:pt modelId="{538D391C-9A47-4BF2-A360-3933134AB817}" type="pres">
      <dgm:prSet presAssocID="{AFAA61E2-F039-4FC5-8729-F62256C76D1A}" presName="hierChild5" presStyleCnt="0"/>
      <dgm:spPr/>
    </dgm:pt>
    <dgm:pt modelId="{324F7CC8-7157-43B0-A8BF-BAC9FB82D1BC}" type="pres">
      <dgm:prSet presAssocID="{F91D4C66-2BAE-4D8B-9A4F-98A21A107FF1}" presName="Name64" presStyleLbl="parChTrans1D3" presStyleIdx="2" presStyleCnt="7"/>
      <dgm:spPr/>
      <dgm:t>
        <a:bodyPr/>
        <a:lstStyle/>
        <a:p>
          <a:endParaRPr lang="zh-CN" altLang="en-US"/>
        </a:p>
      </dgm:t>
    </dgm:pt>
    <dgm:pt modelId="{F469EBA5-38E2-416A-9D9A-AF992B291C74}" type="pres">
      <dgm:prSet presAssocID="{71A94D35-6F6D-4C0F-B670-3A134988ACAD}" presName="hierRoot2" presStyleCnt="0">
        <dgm:presLayoutVars>
          <dgm:hierBranch val="init"/>
        </dgm:presLayoutVars>
      </dgm:prSet>
      <dgm:spPr/>
    </dgm:pt>
    <dgm:pt modelId="{E1288BC4-DFFA-493B-971A-F32BD0CD8E5A}" type="pres">
      <dgm:prSet presAssocID="{71A94D35-6F6D-4C0F-B670-3A134988ACAD}" presName="rootComposite" presStyleCnt="0"/>
      <dgm:spPr/>
    </dgm:pt>
    <dgm:pt modelId="{5D3F3BD0-CF02-48BE-92AE-18717BA8167C}" type="pres">
      <dgm:prSet presAssocID="{71A94D35-6F6D-4C0F-B670-3A134988ACAD}" presName="rootText" presStyleLbl="node3" presStyleIdx="2" presStyleCnt="7">
        <dgm:presLayoutVars>
          <dgm:chPref val="3"/>
        </dgm:presLayoutVars>
      </dgm:prSet>
      <dgm:spPr/>
      <dgm:t>
        <a:bodyPr/>
        <a:lstStyle/>
        <a:p>
          <a:endParaRPr lang="zh-CN" altLang="en-US"/>
        </a:p>
      </dgm:t>
    </dgm:pt>
    <dgm:pt modelId="{56402076-8754-421A-883E-62038BCDCCD1}" type="pres">
      <dgm:prSet presAssocID="{71A94D35-6F6D-4C0F-B670-3A134988ACAD}" presName="rootConnector" presStyleLbl="node3" presStyleIdx="2" presStyleCnt="7"/>
      <dgm:spPr/>
      <dgm:t>
        <a:bodyPr/>
        <a:lstStyle/>
        <a:p>
          <a:endParaRPr lang="zh-CN" altLang="en-US"/>
        </a:p>
      </dgm:t>
    </dgm:pt>
    <dgm:pt modelId="{B877EF59-B5F6-4F4B-8777-674810C76404}" type="pres">
      <dgm:prSet presAssocID="{71A94D35-6F6D-4C0F-B670-3A134988ACAD}" presName="hierChild4" presStyleCnt="0"/>
      <dgm:spPr/>
    </dgm:pt>
    <dgm:pt modelId="{2773BA79-06B4-4653-8274-000EDCDB544B}" type="pres">
      <dgm:prSet presAssocID="{71A94D35-6F6D-4C0F-B670-3A134988ACAD}" presName="hierChild5" presStyleCnt="0"/>
      <dgm:spPr/>
    </dgm:pt>
    <dgm:pt modelId="{8D82013A-8D89-4355-8AFF-CFDE1FF503D1}" type="pres">
      <dgm:prSet presAssocID="{9411AE34-8AE6-44A3-8A21-13E71A117FE2}" presName="hierChild5" presStyleCnt="0"/>
      <dgm:spPr/>
    </dgm:pt>
    <dgm:pt modelId="{54CAB939-D960-4ACB-ADF5-DA049774D352}" type="pres">
      <dgm:prSet presAssocID="{061238DD-4C0D-4B9D-B06B-63E4D13E1F06}" presName="Name64" presStyleLbl="parChTrans1D2" presStyleIdx="2" presStyleCnt="4"/>
      <dgm:spPr/>
      <dgm:t>
        <a:bodyPr/>
        <a:lstStyle/>
        <a:p>
          <a:endParaRPr lang="zh-CN" altLang="en-US"/>
        </a:p>
      </dgm:t>
    </dgm:pt>
    <dgm:pt modelId="{86596557-2D71-4932-9B9F-158674E2E2AD}" type="pres">
      <dgm:prSet presAssocID="{0B255B41-7A0F-40F2-8BB6-122772B4C8A5}" presName="hierRoot2" presStyleCnt="0">
        <dgm:presLayoutVars>
          <dgm:hierBranch val="init"/>
        </dgm:presLayoutVars>
      </dgm:prSet>
      <dgm:spPr/>
    </dgm:pt>
    <dgm:pt modelId="{8BB0BEA4-DAE4-4712-BBE6-131CB50C6DF2}" type="pres">
      <dgm:prSet presAssocID="{0B255B41-7A0F-40F2-8BB6-122772B4C8A5}" presName="rootComposite" presStyleCnt="0"/>
      <dgm:spPr/>
    </dgm:pt>
    <dgm:pt modelId="{3B325532-A3DB-466C-85A4-88DCC68A6F8B}" type="pres">
      <dgm:prSet presAssocID="{0B255B41-7A0F-40F2-8BB6-122772B4C8A5}" presName="rootText" presStyleLbl="node2" presStyleIdx="2" presStyleCnt="4">
        <dgm:presLayoutVars>
          <dgm:chPref val="3"/>
        </dgm:presLayoutVars>
      </dgm:prSet>
      <dgm:spPr/>
      <dgm:t>
        <a:bodyPr/>
        <a:lstStyle/>
        <a:p>
          <a:endParaRPr lang="zh-CN" altLang="en-US"/>
        </a:p>
      </dgm:t>
    </dgm:pt>
    <dgm:pt modelId="{9B2E0828-426D-4EB5-B3E5-53A13D0E746A}" type="pres">
      <dgm:prSet presAssocID="{0B255B41-7A0F-40F2-8BB6-122772B4C8A5}" presName="rootConnector" presStyleLbl="node2" presStyleIdx="2" presStyleCnt="4"/>
      <dgm:spPr/>
      <dgm:t>
        <a:bodyPr/>
        <a:lstStyle/>
        <a:p>
          <a:endParaRPr lang="zh-CN" altLang="en-US"/>
        </a:p>
      </dgm:t>
    </dgm:pt>
    <dgm:pt modelId="{DFDB5D52-30EF-4FB1-82B8-ECD1BD4C78B8}" type="pres">
      <dgm:prSet presAssocID="{0B255B41-7A0F-40F2-8BB6-122772B4C8A5}" presName="hierChild4" presStyleCnt="0"/>
      <dgm:spPr/>
    </dgm:pt>
    <dgm:pt modelId="{CD30C91A-1E09-4803-8A41-BE232240902D}" type="pres">
      <dgm:prSet presAssocID="{059D1172-C448-4AC9-8547-3D77C3FC42DA}" presName="Name64" presStyleLbl="parChTrans1D3" presStyleIdx="3" presStyleCnt="7"/>
      <dgm:spPr/>
      <dgm:t>
        <a:bodyPr/>
        <a:lstStyle/>
        <a:p>
          <a:endParaRPr lang="zh-CN" altLang="en-US"/>
        </a:p>
      </dgm:t>
    </dgm:pt>
    <dgm:pt modelId="{61AC5772-9E67-4FCC-8D28-F37F2F9AD87F}" type="pres">
      <dgm:prSet presAssocID="{936840E5-8076-40BF-8FC4-E1BE4B721979}" presName="hierRoot2" presStyleCnt="0">
        <dgm:presLayoutVars>
          <dgm:hierBranch val="init"/>
        </dgm:presLayoutVars>
      </dgm:prSet>
      <dgm:spPr/>
    </dgm:pt>
    <dgm:pt modelId="{D21B038D-75A1-425C-B7EC-EC2544D279A0}" type="pres">
      <dgm:prSet presAssocID="{936840E5-8076-40BF-8FC4-E1BE4B721979}" presName="rootComposite" presStyleCnt="0"/>
      <dgm:spPr/>
    </dgm:pt>
    <dgm:pt modelId="{E1D9B88C-6B91-489A-AF5D-F240E824C6FD}" type="pres">
      <dgm:prSet presAssocID="{936840E5-8076-40BF-8FC4-E1BE4B721979}" presName="rootText" presStyleLbl="node3" presStyleIdx="3" presStyleCnt="7">
        <dgm:presLayoutVars>
          <dgm:chPref val="3"/>
        </dgm:presLayoutVars>
      </dgm:prSet>
      <dgm:spPr/>
      <dgm:t>
        <a:bodyPr/>
        <a:lstStyle/>
        <a:p>
          <a:endParaRPr lang="zh-CN" altLang="en-US"/>
        </a:p>
      </dgm:t>
    </dgm:pt>
    <dgm:pt modelId="{2435EA98-D4D1-481E-8B9F-5D92956BF7D2}" type="pres">
      <dgm:prSet presAssocID="{936840E5-8076-40BF-8FC4-E1BE4B721979}" presName="rootConnector" presStyleLbl="node3" presStyleIdx="3" presStyleCnt="7"/>
      <dgm:spPr/>
      <dgm:t>
        <a:bodyPr/>
        <a:lstStyle/>
        <a:p>
          <a:endParaRPr lang="zh-CN" altLang="en-US"/>
        </a:p>
      </dgm:t>
    </dgm:pt>
    <dgm:pt modelId="{3978EF8E-1D2F-4105-A46D-A1689D58F359}" type="pres">
      <dgm:prSet presAssocID="{936840E5-8076-40BF-8FC4-E1BE4B721979}" presName="hierChild4" presStyleCnt="0"/>
      <dgm:spPr/>
    </dgm:pt>
    <dgm:pt modelId="{2D34D357-C36E-41D1-9A28-5D4C5AA88AD8}" type="pres">
      <dgm:prSet presAssocID="{936840E5-8076-40BF-8FC4-E1BE4B721979}" presName="hierChild5" presStyleCnt="0"/>
      <dgm:spPr/>
    </dgm:pt>
    <dgm:pt modelId="{A70BD205-807F-4238-8CF9-0250ACF878D1}" type="pres">
      <dgm:prSet presAssocID="{662B33FE-BE24-4405-8992-F67E5D6FE8A4}" presName="Name64" presStyleLbl="parChTrans1D3" presStyleIdx="4" presStyleCnt="7"/>
      <dgm:spPr/>
      <dgm:t>
        <a:bodyPr/>
        <a:lstStyle/>
        <a:p>
          <a:endParaRPr lang="zh-CN" altLang="en-US"/>
        </a:p>
      </dgm:t>
    </dgm:pt>
    <dgm:pt modelId="{FC37709F-3886-45DA-A707-F57D5061EF88}" type="pres">
      <dgm:prSet presAssocID="{5B1324E7-A701-422B-9C19-A03B69C3FFB5}" presName="hierRoot2" presStyleCnt="0">
        <dgm:presLayoutVars>
          <dgm:hierBranch val="init"/>
        </dgm:presLayoutVars>
      </dgm:prSet>
      <dgm:spPr/>
    </dgm:pt>
    <dgm:pt modelId="{D9817069-5280-4026-9A89-D8219BF05A6D}" type="pres">
      <dgm:prSet presAssocID="{5B1324E7-A701-422B-9C19-A03B69C3FFB5}" presName="rootComposite" presStyleCnt="0"/>
      <dgm:spPr/>
    </dgm:pt>
    <dgm:pt modelId="{CF6A774D-9942-4778-8825-4D8C2E9ED7CC}" type="pres">
      <dgm:prSet presAssocID="{5B1324E7-A701-422B-9C19-A03B69C3FFB5}" presName="rootText" presStyleLbl="node3" presStyleIdx="4" presStyleCnt="7">
        <dgm:presLayoutVars>
          <dgm:chPref val="3"/>
        </dgm:presLayoutVars>
      </dgm:prSet>
      <dgm:spPr/>
      <dgm:t>
        <a:bodyPr/>
        <a:lstStyle/>
        <a:p>
          <a:endParaRPr lang="zh-CN" altLang="en-US"/>
        </a:p>
      </dgm:t>
    </dgm:pt>
    <dgm:pt modelId="{85D32E30-C5A9-48BF-9A47-4CA082133570}" type="pres">
      <dgm:prSet presAssocID="{5B1324E7-A701-422B-9C19-A03B69C3FFB5}" presName="rootConnector" presStyleLbl="node3" presStyleIdx="4" presStyleCnt="7"/>
      <dgm:spPr/>
      <dgm:t>
        <a:bodyPr/>
        <a:lstStyle/>
        <a:p>
          <a:endParaRPr lang="zh-CN" altLang="en-US"/>
        </a:p>
      </dgm:t>
    </dgm:pt>
    <dgm:pt modelId="{BA662BC0-BA11-4EA2-A8E7-DAAA225AD093}" type="pres">
      <dgm:prSet presAssocID="{5B1324E7-A701-422B-9C19-A03B69C3FFB5}" presName="hierChild4" presStyleCnt="0"/>
      <dgm:spPr/>
    </dgm:pt>
    <dgm:pt modelId="{291951A0-60FC-4DFD-95E5-BBA1D65208F1}" type="pres">
      <dgm:prSet presAssocID="{5B1324E7-A701-422B-9C19-A03B69C3FFB5}" presName="hierChild5" presStyleCnt="0"/>
      <dgm:spPr/>
    </dgm:pt>
    <dgm:pt modelId="{139ACF35-F4FA-4414-B1C8-730C4451A6D1}" type="pres">
      <dgm:prSet presAssocID="{0B255B41-7A0F-40F2-8BB6-122772B4C8A5}" presName="hierChild5" presStyleCnt="0"/>
      <dgm:spPr/>
    </dgm:pt>
    <dgm:pt modelId="{9E39677D-8FF2-4D97-B6E5-5BAFD064CC6B}" type="pres">
      <dgm:prSet presAssocID="{9FEA8CA0-71C9-4CC8-A71C-DD760B94C8E5}" presName="Name64" presStyleLbl="parChTrans1D2" presStyleIdx="3" presStyleCnt="4"/>
      <dgm:spPr/>
      <dgm:t>
        <a:bodyPr/>
        <a:lstStyle/>
        <a:p>
          <a:endParaRPr lang="zh-CN" altLang="en-US"/>
        </a:p>
      </dgm:t>
    </dgm:pt>
    <dgm:pt modelId="{B6269D71-9C35-4614-9B72-51529B1292D9}" type="pres">
      <dgm:prSet presAssocID="{C5932732-3836-489E-8FE0-737F2ACD3291}" presName="hierRoot2" presStyleCnt="0">
        <dgm:presLayoutVars>
          <dgm:hierBranch val="init"/>
        </dgm:presLayoutVars>
      </dgm:prSet>
      <dgm:spPr/>
    </dgm:pt>
    <dgm:pt modelId="{67408CF9-673F-4B63-86D4-D66979B87F87}" type="pres">
      <dgm:prSet presAssocID="{C5932732-3836-489E-8FE0-737F2ACD3291}" presName="rootComposite" presStyleCnt="0"/>
      <dgm:spPr/>
    </dgm:pt>
    <dgm:pt modelId="{70008E2D-4A90-41D7-8334-202175683D87}" type="pres">
      <dgm:prSet presAssocID="{C5932732-3836-489E-8FE0-737F2ACD3291}" presName="rootText" presStyleLbl="node2" presStyleIdx="3" presStyleCnt="4">
        <dgm:presLayoutVars>
          <dgm:chPref val="3"/>
        </dgm:presLayoutVars>
      </dgm:prSet>
      <dgm:spPr/>
      <dgm:t>
        <a:bodyPr/>
        <a:lstStyle/>
        <a:p>
          <a:endParaRPr lang="zh-CN" altLang="en-US"/>
        </a:p>
      </dgm:t>
    </dgm:pt>
    <dgm:pt modelId="{FE132903-817C-4024-8E16-80AFC78DB2F0}" type="pres">
      <dgm:prSet presAssocID="{C5932732-3836-489E-8FE0-737F2ACD3291}" presName="rootConnector" presStyleLbl="node2" presStyleIdx="3" presStyleCnt="4"/>
      <dgm:spPr/>
      <dgm:t>
        <a:bodyPr/>
        <a:lstStyle/>
        <a:p>
          <a:endParaRPr lang="zh-CN" altLang="en-US"/>
        </a:p>
      </dgm:t>
    </dgm:pt>
    <dgm:pt modelId="{C867AC8B-6B3B-4B34-8899-77F0F58D8B84}" type="pres">
      <dgm:prSet presAssocID="{C5932732-3836-489E-8FE0-737F2ACD3291}" presName="hierChild4" presStyleCnt="0"/>
      <dgm:spPr/>
    </dgm:pt>
    <dgm:pt modelId="{60D5C83D-C79F-4080-BCF8-6E962475E25F}" type="pres">
      <dgm:prSet presAssocID="{1B64DF30-65A5-4590-B324-1D3F11BC92CE}" presName="Name64" presStyleLbl="parChTrans1D3" presStyleIdx="5" presStyleCnt="7"/>
      <dgm:spPr/>
      <dgm:t>
        <a:bodyPr/>
        <a:lstStyle/>
        <a:p>
          <a:endParaRPr lang="zh-CN" altLang="en-US"/>
        </a:p>
      </dgm:t>
    </dgm:pt>
    <dgm:pt modelId="{6724EDDA-DF03-4A34-BF21-BD36B63EE521}" type="pres">
      <dgm:prSet presAssocID="{9C2898E8-13F6-4C26-8D72-861DF6534515}" presName="hierRoot2" presStyleCnt="0">
        <dgm:presLayoutVars>
          <dgm:hierBranch val="init"/>
        </dgm:presLayoutVars>
      </dgm:prSet>
      <dgm:spPr/>
    </dgm:pt>
    <dgm:pt modelId="{08768AFD-391E-4570-A3C7-2899EDF113A9}" type="pres">
      <dgm:prSet presAssocID="{9C2898E8-13F6-4C26-8D72-861DF6534515}" presName="rootComposite" presStyleCnt="0"/>
      <dgm:spPr/>
    </dgm:pt>
    <dgm:pt modelId="{A77DDC79-0BB8-494A-97AB-6362D3537EF3}" type="pres">
      <dgm:prSet presAssocID="{9C2898E8-13F6-4C26-8D72-861DF6534515}" presName="rootText" presStyleLbl="node3" presStyleIdx="5" presStyleCnt="7">
        <dgm:presLayoutVars>
          <dgm:chPref val="3"/>
        </dgm:presLayoutVars>
      </dgm:prSet>
      <dgm:spPr/>
      <dgm:t>
        <a:bodyPr/>
        <a:lstStyle/>
        <a:p>
          <a:endParaRPr lang="zh-CN" altLang="en-US"/>
        </a:p>
      </dgm:t>
    </dgm:pt>
    <dgm:pt modelId="{960B60F8-F762-4A3C-9B75-D5AE16FCDFD9}" type="pres">
      <dgm:prSet presAssocID="{9C2898E8-13F6-4C26-8D72-861DF6534515}" presName="rootConnector" presStyleLbl="node3" presStyleIdx="5" presStyleCnt="7"/>
      <dgm:spPr/>
      <dgm:t>
        <a:bodyPr/>
        <a:lstStyle/>
        <a:p>
          <a:endParaRPr lang="zh-CN" altLang="en-US"/>
        </a:p>
      </dgm:t>
    </dgm:pt>
    <dgm:pt modelId="{89F6DE26-C46A-4F51-95D0-1EE1243DB6B7}" type="pres">
      <dgm:prSet presAssocID="{9C2898E8-13F6-4C26-8D72-861DF6534515}" presName="hierChild4" presStyleCnt="0"/>
      <dgm:spPr/>
    </dgm:pt>
    <dgm:pt modelId="{F8D7F142-9A72-4064-B3F7-8D0407E21F62}" type="pres">
      <dgm:prSet presAssocID="{9C2898E8-13F6-4C26-8D72-861DF6534515}" presName="hierChild5" presStyleCnt="0"/>
      <dgm:spPr/>
    </dgm:pt>
    <dgm:pt modelId="{8F978BCB-0CBD-452A-B8E9-11D5FBFC0795}" type="pres">
      <dgm:prSet presAssocID="{13B5BB9C-D375-4702-83D8-B0B4F7810D61}" presName="Name64" presStyleLbl="parChTrans1D3" presStyleIdx="6" presStyleCnt="7"/>
      <dgm:spPr/>
      <dgm:t>
        <a:bodyPr/>
        <a:lstStyle/>
        <a:p>
          <a:endParaRPr lang="zh-CN" altLang="en-US"/>
        </a:p>
      </dgm:t>
    </dgm:pt>
    <dgm:pt modelId="{A4397553-9F24-431E-978D-E3B025DD1BA2}" type="pres">
      <dgm:prSet presAssocID="{F24BEAB5-C753-4E35-B45B-BAAF5254BB5B}" presName="hierRoot2" presStyleCnt="0">
        <dgm:presLayoutVars>
          <dgm:hierBranch val="init"/>
        </dgm:presLayoutVars>
      </dgm:prSet>
      <dgm:spPr/>
    </dgm:pt>
    <dgm:pt modelId="{5783B343-B7BF-4C6E-B9C3-281AFA2D0FD0}" type="pres">
      <dgm:prSet presAssocID="{F24BEAB5-C753-4E35-B45B-BAAF5254BB5B}" presName="rootComposite" presStyleCnt="0"/>
      <dgm:spPr/>
    </dgm:pt>
    <dgm:pt modelId="{73F0CE21-EE36-48C3-A986-F2B1880B9A76}" type="pres">
      <dgm:prSet presAssocID="{F24BEAB5-C753-4E35-B45B-BAAF5254BB5B}" presName="rootText" presStyleLbl="node3" presStyleIdx="6" presStyleCnt="7">
        <dgm:presLayoutVars>
          <dgm:chPref val="3"/>
        </dgm:presLayoutVars>
      </dgm:prSet>
      <dgm:spPr/>
      <dgm:t>
        <a:bodyPr/>
        <a:lstStyle/>
        <a:p>
          <a:endParaRPr lang="zh-CN" altLang="en-US"/>
        </a:p>
      </dgm:t>
    </dgm:pt>
    <dgm:pt modelId="{A737BCE9-DB3B-42B0-A855-CD24BB834DF0}" type="pres">
      <dgm:prSet presAssocID="{F24BEAB5-C753-4E35-B45B-BAAF5254BB5B}" presName="rootConnector" presStyleLbl="node3" presStyleIdx="6" presStyleCnt="7"/>
      <dgm:spPr/>
      <dgm:t>
        <a:bodyPr/>
        <a:lstStyle/>
        <a:p>
          <a:endParaRPr lang="zh-CN" altLang="en-US"/>
        </a:p>
      </dgm:t>
    </dgm:pt>
    <dgm:pt modelId="{EC1D1C9C-4BCC-4A4F-9DF2-C53983BE8BAB}" type="pres">
      <dgm:prSet presAssocID="{F24BEAB5-C753-4E35-B45B-BAAF5254BB5B}" presName="hierChild4" presStyleCnt="0"/>
      <dgm:spPr/>
    </dgm:pt>
    <dgm:pt modelId="{2BF46DA9-838D-4111-84BA-436977B65CAC}" type="pres">
      <dgm:prSet presAssocID="{F24BEAB5-C753-4E35-B45B-BAAF5254BB5B}" presName="hierChild5" presStyleCnt="0"/>
      <dgm:spPr/>
    </dgm:pt>
    <dgm:pt modelId="{BA1D3E9B-8D26-4156-B3B6-AD7F1628AD4B}" type="pres">
      <dgm:prSet presAssocID="{C5932732-3836-489E-8FE0-737F2ACD3291}" presName="hierChild5" presStyleCnt="0"/>
      <dgm:spPr/>
    </dgm:pt>
    <dgm:pt modelId="{311D4B6A-2994-4D42-854F-947B40998DCB}" type="pres">
      <dgm:prSet presAssocID="{46DF43C4-E1E0-474E-B053-666837E018D6}" presName="hierChild3" presStyleCnt="0"/>
      <dgm:spPr/>
    </dgm:pt>
  </dgm:ptLst>
  <dgm:cxnLst>
    <dgm:cxn modelId="{48A0B476-0EF5-4F6C-A96B-C6924B96B48F}" type="presOf" srcId="{AF5B719C-F7CA-42C1-89D1-BCC166BA41D5}" destId="{4C0DB0B9-7BE1-4A22-B2DE-615110BBD340}" srcOrd="0" destOrd="0" presId="urn:microsoft.com/office/officeart/2009/3/layout/HorizontalOrganizationChart"/>
    <dgm:cxn modelId="{FD410A8A-9C2D-477F-875D-B2C59238CBA5}" type="presOf" srcId="{0B255B41-7A0F-40F2-8BB6-122772B4C8A5}" destId="{3B325532-A3DB-466C-85A4-88DCC68A6F8B}" srcOrd="0" destOrd="0" presId="urn:microsoft.com/office/officeart/2009/3/layout/HorizontalOrganizationChart"/>
    <dgm:cxn modelId="{9DADFAAD-2421-4F37-B3A0-F78BF034FF53}" srcId="{46DF43C4-E1E0-474E-B053-666837E018D6}" destId="{9411AE34-8AE6-44A3-8A21-13E71A117FE2}" srcOrd="1" destOrd="0" parTransId="{BC66F4A1-E383-4434-842F-733B71D576F0}" sibTransId="{590406AB-0FAA-4256-8C37-77BBA048062C}"/>
    <dgm:cxn modelId="{CD0375F6-2B20-48F7-A967-E69F01C82457}" type="presOf" srcId="{13B5BB9C-D375-4702-83D8-B0B4F7810D61}" destId="{8F978BCB-0CBD-452A-B8E9-11D5FBFC0795}" srcOrd="0" destOrd="0" presId="urn:microsoft.com/office/officeart/2009/3/layout/HorizontalOrganizationChart"/>
    <dgm:cxn modelId="{2F69EF17-B2DE-4085-86DA-0AA5BC129AB7}" srcId="{46DF43C4-E1E0-474E-B053-666837E018D6}" destId="{0B255B41-7A0F-40F2-8BB6-122772B4C8A5}" srcOrd="2" destOrd="0" parTransId="{061238DD-4C0D-4B9D-B06B-63E4D13E1F06}" sibTransId="{F3173E2A-ADE5-4A4E-A8FB-D77970AFE5D2}"/>
    <dgm:cxn modelId="{4299D2DC-365D-430E-8813-CAA1A3EF05E7}" type="presOf" srcId="{1DDBA9B0-430A-4B0E-AB8D-F2004635CF41}" destId="{195BAD50-DB84-430A-8925-9C496D28C1C7}" srcOrd="1" destOrd="0" presId="urn:microsoft.com/office/officeart/2009/3/layout/HorizontalOrganizationChart"/>
    <dgm:cxn modelId="{0AEA1948-BEBE-46C9-A9F0-0C0D11561D59}" type="presOf" srcId="{936840E5-8076-40BF-8FC4-E1BE4B721979}" destId="{E1D9B88C-6B91-489A-AF5D-F240E824C6FD}" srcOrd="0" destOrd="0" presId="urn:microsoft.com/office/officeart/2009/3/layout/HorizontalOrganizationChart"/>
    <dgm:cxn modelId="{83C52BB5-92F8-4EC2-BCB2-9FB78FF10176}" srcId="{46DF43C4-E1E0-474E-B053-666837E018D6}" destId="{1DDBA9B0-430A-4B0E-AB8D-F2004635CF41}" srcOrd="0" destOrd="0" parTransId="{1FE21E60-3692-4776-BB00-7EB1B4970C16}" sibTransId="{9321BE40-328D-4963-8DB2-094EF43A3CE5}"/>
    <dgm:cxn modelId="{A4F453BD-5435-419F-909F-7B2206FFF0BB}" type="presOf" srcId="{2832E75A-672F-4C3F-A20C-BC1D2871FB93}" destId="{14030A9D-32FF-48A9-B82E-E68F7A34D49F}" srcOrd="0" destOrd="0" presId="urn:microsoft.com/office/officeart/2009/3/layout/HorizontalOrganizationChart"/>
    <dgm:cxn modelId="{493032CD-983C-4460-A699-8F766C8509D9}" type="presOf" srcId="{9C2898E8-13F6-4C26-8D72-861DF6534515}" destId="{A77DDC79-0BB8-494A-97AB-6362D3537EF3}" srcOrd="0" destOrd="0" presId="urn:microsoft.com/office/officeart/2009/3/layout/HorizontalOrganizationChart"/>
    <dgm:cxn modelId="{40A4FEB4-167D-44B1-96DA-CDED0E69093E}" srcId="{9411AE34-8AE6-44A3-8A21-13E71A117FE2}" destId="{AFAA61E2-F039-4FC5-8729-F62256C76D1A}" srcOrd="0" destOrd="0" parTransId="{AF5B719C-F7CA-42C1-89D1-BCC166BA41D5}" sibTransId="{EFF22DFE-E951-43A2-AE7D-C913460F45B3}"/>
    <dgm:cxn modelId="{A707E3F0-0F6F-4CB1-8FD5-1D107CF3F123}" type="presOf" srcId="{AFAA61E2-F039-4FC5-8729-F62256C76D1A}" destId="{450C6F9B-EBFE-4F40-9AF4-C089729A8C20}" srcOrd="0" destOrd="0" presId="urn:microsoft.com/office/officeart/2009/3/layout/HorizontalOrganizationChart"/>
    <dgm:cxn modelId="{EE07FCBC-756B-401A-B039-3F157D7440FD}" type="presOf" srcId="{46DF43C4-E1E0-474E-B053-666837E018D6}" destId="{668B635A-6528-45DC-95D8-70CB79478015}" srcOrd="0" destOrd="0" presId="urn:microsoft.com/office/officeart/2009/3/layout/HorizontalOrganizationChart"/>
    <dgm:cxn modelId="{6E634AE6-54F9-43E7-820C-1B186B18BABC}" type="presOf" srcId="{0B255B41-7A0F-40F2-8BB6-122772B4C8A5}" destId="{9B2E0828-426D-4EB5-B3E5-53A13D0E746A}" srcOrd="1" destOrd="0" presId="urn:microsoft.com/office/officeart/2009/3/layout/HorizontalOrganizationChart"/>
    <dgm:cxn modelId="{F16B45F1-7DE4-4C2C-83FF-60098E54C0F0}" type="presOf" srcId="{F91D4C66-2BAE-4D8B-9A4F-98A21A107FF1}" destId="{324F7CC8-7157-43B0-A8BF-BAC9FB82D1BC}" srcOrd="0" destOrd="0" presId="urn:microsoft.com/office/officeart/2009/3/layout/HorizontalOrganizationChart"/>
    <dgm:cxn modelId="{DB838504-5171-4AAD-ABDB-B7EDF2D47992}" type="presOf" srcId="{46DF43C4-E1E0-474E-B053-666837E018D6}" destId="{53B507F5-3EE8-4AD8-925F-F7894DF2B395}" srcOrd="1" destOrd="0" presId="urn:microsoft.com/office/officeart/2009/3/layout/HorizontalOrganizationChart"/>
    <dgm:cxn modelId="{998707C9-C2D7-47FB-A7FB-A515026F9EE2}" type="presOf" srcId="{F7452EA8-A6CD-4013-ACF5-EA0F31F0C1DF}" destId="{C9E2C3FB-9B02-4E98-92E0-C1187FFFAAE0}" srcOrd="0" destOrd="0" presId="urn:microsoft.com/office/officeart/2009/3/layout/HorizontalOrganizationChart"/>
    <dgm:cxn modelId="{9FEB7D59-DA2F-4605-BA18-7B2720FE8D10}" srcId="{9411AE34-8AE6-44A3-8A21-13E71A117FE2}" destId="{71A94D35-6F6D-4C0F-B670-3A134988ACAD}" srcOrd="1" destOrd="0" parTransId="{F91D4C66-2BAE-4D8B-9A4F-98A21A107FF1}" sibTransId="{B0A97434-BDAC-4512-B2D1-91EAC6B5A2A8}"/>
    <dgm:cxn modelId="{B4EFE661-E769-489E-AFD5-D97FC381D5CB}" type="presOf" srcId="{1B64DF30-65A5-4590-B324-1D3F11BC92CE}" destId="{60D5C83D-C79F-4080-BCF8-6E962475E25F}" srcOrd="0" destOrd="0" presId="urn:microsoft.com/office/officeart/2009/3/layout/HorizontalOrganizationChart"/>
    <dgm:cxn modelId="{B92A72DB-A221-4561-98D0-E497E1398948}" srcId="{FB72F23D-AC18-4B5E-B7C9-27E3F32BF8B6}" destId="{46DF43C4-E1E0-474E-B053-666837E018D6}" srcOrd="0" destOrd="0" parTransId="{0B3B071D-6445-42B4-9A51-87509D145B5A}" sibTransId="{2E9ABD9F-DA7A-4F05-BF80-E0657612D6EC}"/>
    <dgm:cxn modelId="{31DA8E55-D05B-46FF-A669-895892EA5CA3}" srcId="{0B255B41-7A0F-40F2-8BB6-122772B4C8A5}" destId="{936840E5-8076-40BF-8FC4-E1BE4B721979}" srcOrd="0" destOrd="0" parTransId="{059D1172-C448-4AC9-8547-3D77C3FC42DA}" sibTransId="{B229DAC1-F08D-46CE-B723-658E7E9AF5A4}"/>
    <dgm:cxn modelId="{082BAA2B-6323-4119-9C40-737AD6DC2864}" srcId="{46DF43C4-E1E0-474E-B053-666837E018D6}" destId="{C5932732-3836-489E-8FE0-737F2ACD3291}" srcOrd="3" destOrd="0" parTransId="{9FEA8CA0-71C9-4CC8-A71C-DD760B94C8E5}" sibTransId="{4E7CB1E0-0BF9-44CB-8FD1-1E6C723D017C}"/>
    <dgm:cxn modelId="{54C69847-7B3C-4FFF-BFDF-0DD2A9F3F1E1}" type="presOf" srcId="{C5932732-3836-489E-8FE0-737F2ACD3291}" destId="{70008E2D-4A90-41D7-8334-202175683D87}" srcOrd="0" destOrd="0" presId="urn:microsoft.com/office/officeart/2009/3/layout/HorizontalOrganizationChart"/>
    <dgm:cxn modelId="{14DDE1FD-7C94-4635-B349-B0B1A3B25182}" type="presOf" srcId="{5B1324E7-A701-422B-9C19-A03B69C3FFB5}" destId="{85D32E30-C5A9-48BF-9A47-4CA082133570}" srcOrd="1" destOrd="0" presId="urn:microsoft.com/office/officeart/2009/3/layout/HorizontalOrganizationChart"/>
    <dgm:cxn modelId="{7B0EECD9-DC74-4BEC-BB93-9A08BBBB488B}" srcId="{C5932732-3836-489E-8FE0-737F2ACD3291}" destId="{9C2898E8-13F6-4C26-8D72-861DF6534515}" srcOrd="0" destOrd="0" parTransId="{1B64DF30-65A5-4590-B324-1D3F11BC92CE}" sibTransId="{F4D7DF06-CC12-4AAE-9E44-CEE89344F0BC}"/>
    <dgm:cxn modelId="{2C162A2C-C2A4-40E3-A859-5DD5671982E8}" type="presOf" srcId="{9FEA8CA0-71C9-4CC8-A71C-DD760B94C8E5}" destId="{9E39677D-8FF2-4D97-B6E5-5BAFD064CC6B}" srcOrd="0" destOrd="0" presId="urn:microsoft.com/office/officeart/2009/3/layout/HorizontalOrganizationChart"/>
    <dgm:cxn modelId="{45AF4C8C-0F1E-4F8A-9AD0-939A9536BBDE}" type="presOf" srcId="{1DDBA9B0-430A-4B0E-AB8D-F2004635CF41}" destId="{66C40E8B-32AD-4E81-910C-6C547A477286}" srcOrd="0" destOrd="0" presId="urn:microsoft.com/office/officeart/2009/3/layout/HorizontalOrganizationChart"/>
    <dgm:cxn modelId="{44CEC050-ED20-46E1-9D2D-4AEB1F8C7E60}" type="presOf" srcId="{936840E5-8076-40BF-8FC4-E1BE4B721979}" destId="{2435EA98-D4D1-481E-8B9F-5D92956BF7D2}" srcOrd="1" destOrd="0" presId="urn:microsoft.com/office/officeart/2009/3/layout/HorizontalOrganizationChart"/>
    <dgm:cxn modelId="{FB62B347-2B60-4BE2-9A1B-495C971035EB}" type="presOf" srcId="{FB72F23D-AC18-4B5E-B7C9-27E3F32BF8B6}" destId="{634BF1E1-3822-4355-BE5D-AE90874B9A8F}" srcOrd="0" destOrd="0" presId="urn:microsoft.com/office/officeart/2009/3/layout/HorizontalOrganizationChart"/>
    <dgm:cxn modelId="{1E6A23A8-53FB-494C-ADA4-93B4C53371C6}" type="presOf" srcId="{5B1324E7-A701-422B-9C19-A03B69C3FFB5}" destId="{CF6A774D-9942-4778-8825-4D8C2E9ED7CC}" srcOrd="0" destOrd="0" presId="urn:microsoft.com/office/officeart/2009/3/layout/HorizontalOrganizationChart"/>
    <dgm:cxn modelId="{F00438BB-0BBE-4DBB-B2EE-F10AC0EF9FC1}" type="presOf" srcId="{F24BEAB5-C753-4E35-B45B-BAAF5254BB5B}" destId="{73F0CE21-EE36-48C3-A986-F2B1880B9A76}" srcOrd="0" destOrd="0" presId="urn:microsoft.com/office/officeart/2009/3/layout/HorizontalOrganizationChart"/>
    <dgm:cxn modelId="{64F3148A-13EC-4A97-A164-1995D8323773}" type="presOf" srcId="{71A94D35-6F6D-4C0F-B670-3A134988ACAD}" destId="{5D3F3BD0-CF02-48BE-92AE-18717BA8167C}" srcOrd="0" destOrd="0" presId="urn:microsoft.com/office/officeart/2009/3/layout/HorizontalOrganizationChart"/>
    <dgm:cxn modelId="{56DE347E-D8B6-4F1D-AB86-8950E4F84B8A}" srcId="{1DDBA9B0-430A-4B0E-AB8D-F2004635CF41}" destId="{2832E75A-672F-4C3F-A20C-BC1D2871FB93}" srcOrd="0" destOrd="0" parTransId="{F7452EA8-A6CD-4013-ACF5-EA0F31F0C1DF}" sibTransId="{71CB84F7-E14B-4ED8-932A-C9BC2A8DD525}"/>
    <dgm:cxn modelId="{E55A10FD-D35A-4FB1-9E92-B790CE6425E3}" type="presOf" srcId="{9C2898E8-13F6-4C26-8D72-861DF6534515}" destId="{960B60F8-F762-4A3C-9B75-D5AE16FCDFD9}" srcOrd="1" destOrd="0" presId="urn:microsoft.com/office/officeart/2009/3/layout/HorizontalOrganizationChart"/>
    <dgm:cxn modelId="{D03FD239-10F8-4E61-9EF2-5ADAF47418D6}" type="presOf" srcId="{F24BEAB5-C753-4E35-B45B-BAAF5254BB5B}" destId="{A737BCE9-DB3B-42B0-A855-CD24BB834DF0}" srcOrd="1" destOrd="0" presId="urn:microsoft.com/office/officeart/2009/3/layout/HorizontalOrganizationChart"/>
    <dgm:cxn modelId="{0A758D10-3B60-4AE3-8C17-5D177E5FE2FE}" type="presOf" srcId="{C5932732-3836-489E-8FE0-737F2ACD3291}" destId="{FE132903-817C-4024-8E16-80AFC78DB2F0}" srcOrd="1" destOrd="0" presId="urn:microsoft.com/office/officeart/2009/3/layout/HorizontalOrganizationChart"/>
    <dgm:cxn modelId="{D43F200E-36D3-42E7-BE2A-D1AB6127C44C}" type="presOf" srcId="{9411AE34-8AE6-44A3-8A21-13E71A117FE2}" destId="{9BBDCC5A-38CC-4AE7-9407-8C7085FB494C}" srcOrd="1" destOrd="0" presId="urn:microsoft.com/office/officeart/2009/3/layout/HorizontalOrganizationChart"/>
    <dgm:cxn modelId="{2A7ACA45-6DAB-476E-BA1B-528AEA5D8044}" type="presOf" srcId="{662B33FE-BE24-4405-8992-F67E5D6FE8A4}" destId="{A70BD205-807F-4238-8CF9-0250ACF878D1}" srcOrd="0" destOrd="0" presId="urn:microsoft.com/office/officeart/2009/3/layout/HorizontalOrganizationChart"/>
    <dgm:cxn modelId="{72616FB4-CC98-4E0D-B721-A99D301BADC3}" srcId="{C5932732-3836-489E-8FE0-737F2ACD3291}" destId="{F24BEAB5-C753-4E35-B45B-BAAF5254BB5B}" srcOrd="1" destOrd="0" parTransId="{13B5BB9C-D375-4702-83D8-B0B4F7810D61}" sibTransId="{5A819A6B-1188-4965-9533-56DF99DAF2A0}"/>
    <dgm:cxn modelId="{88DB559A-5FBC-4378-86DC-DF17B1C98EB6}" type="presOf" srcId="{059D1172-C448-4AC9-8547-3D77C3FC42DA}" destId="{CD30C91A-1E09-4803-8A41-BE232240902D}" srcOrd="0" destOrd="0" presId="urn:microsoft.com/office/officeart/2009/3/layout/HorizontalOrganizationChart"/>
    <dgm:cxn modelId="{DCC86DC8-856E-4916-BFE7-86B77B372A76}" type="presOf" srcId="{061238DD-4C0D-4B9D-B06B-63E4D13E1F06}" destId="{54CAB939-D960-4ACB-ADF5-DA049774D352}" srcOrd="0" destOrd="0" presId="urn:microsoft.com/office/officeart/2009/3/layout/HorizontalOrganizationChart"/>
    <dgm:cxn modelId="{3B7F4147-CDCF-4905-B5B6-546D1D423AD0}" type="presOf" srcId="{2832E75A-672F-4C3F-A20C-BC1D2871FB93}" destId="{665EDBEB-A014-4FF0-A72A-E8BD3029BE49}" srcOrd="1" destOrd="0" presId="urn:microsoft.com/office/officeart/2009/3/layout/HorizontalOrganizationChart"/>
    <dgm:cxn modelId="{9186DA07-1002-49DC-BE47-5187C57EE37B}" type="presOf" srcId="{71A94D35-6F6D-4C0F-B670-3A134988ACAD}" destId="{56402076-8754-421A-883E-62038BCDCCD1}" srcOrd="1" destOrd="0" presId="urn:microsoft.com/office/officeart/2009/3/layout/HorizontalOrganizationChart"/>
    <dgm:cxn modelId="{337460AF-CAA7-44BF-B44D-E3AC16376D46}" srcId="{0B255B41-7A0F-40F2-8BB6-122772B4C8A5}" destId="{5B1324E7-A701-422B-9C19-A03B69C3FFB5}" srcOrd="1" destOrd="0" parTransId="{662B33FE-BE24-4405-8992-F67E5D6FE8A4}" sibTransId="{1D135A41-04B5-461C-B745-C6B0B34E3F6E}"/>
    <dgm:cxn modelId="{CDC16B45-B64F-4C5F-B1A6-D462A8EFDB2A}" type="presOf" srcId="{BC66F4A1-E383-4434-842F-733B71D576F0}" destId="{85376D38-A473-48D7-ABD5-455732356AF3}" srcOrd="0" destOrd="0" presId="urn:microsoft.com/office/officeart/2009/3/layout/HorizontalOrganizationChart"/>
    <dgm:cxn modelId="{B9610565-2016-4AF5-BDB2-31F9156E240A}" type="presOf" srcId="{AFAA61E2-F039-4FC5-8729-F62256C76D1A}" destId="{A2FD3226-22B2-41B8-836E-03170441590B}" srcOrd="1" destOrd="0" presId="urn:microsoft.com/office/officeart/2009/3/layout/HorizontalOrganizationChart"/>
    <dgm:cxn modelId="{7028F1A3-20DF-4BAF-AF29-03235D242827}" type="presOf" srcId="{9411AE34-8AE6-44A3-8A21-13E71A117FE2}" destId="{2921DBA5-5418-46BE-A8F2-689316E42D49}" srcOrd="0" destOrd="0" presId="urn:microsoft.com/office/officeart/2009/3/layout/HorizontalOrganizationChart"/>
    <dgm:cxn modelId="{BA36B14B-1F59-4F53-B9E4-29E8E0BACC29}" type="presOf" srcId="{1FE21E60-3692-4776-BB00-7EB1B4970C16}" destId="{0948F557-8DD3-4E4D-8289-D37C86713228}" srcOrd="0" destOrd="0" presId="urn:microsoft.com/office/officeart/2009/3/layout/HorizontalOrganizationChart"/>
    <dgm:cxn modelId="{3430B00F-78D2-4A9B-9109-9E7F179FC420}" type="presParOf" srcId="{634BF1E1-3822-4355-BE5D-AE90874B9A8F}" destId="{BA37EA22-D4B0-4D1F-944D-642347E2DE72}" srcOrd="0" destOrd="0" presId="urn:microsoft.com/office/officeart/2009/3/layout/HorizontalOrganizationChart"/>
    <dgm:cxn modelId="{CD978CF5-89AC-45C9-8785-CBFCD72F3391}" type="presParOf" srcId="{BA37EA22-D4B0-4D1F-944D-642347E2DE72}" destId="{F45235D4-E64A-4308-AD21-B10FD609AFD6}" srcOrd="0" destOrd="0" presId="urn:microsoft.com/office/officeart/2009/3/layout/HorizontalOrganizationChart"/>
    <dgm:cxn modelId="{69ADCD45-4A07-44B6-9135-3D3213FE8810}" type="presParOf" srcId="{F45235D4-E64A-4308-AD21-B10FD609AFD6}" destId="{668B635A-6528-45DC-95D8-70CB79478015}" srcOrd="0" destOrd="0" presId="urn:microsoft.com/office/officeart/2009/3/layout/HorizontalOrganizationChart"/>
    <dgm:cxn modelId="{2258B7C2-5E86-4C2A-95E2-B63E9466870B}" type="presParOf" srcId="{F45235D4-E64A-4308-AD21-B10FD609AFD6}" destId="{53B507F5-3EE8-4AD8-925F-F7894DF2B395}" srcOrd="1" destOrd="0" presId="urn:microsoft.com/office/officeart/2009/3/layout/HorizontalOrganizationChart"/>
    <dgm:cxn modelId="{83D07B1A-AA89-45E4-817D-CDE254E8C364}" type="presParOf" srcId="{BA37EA22-D4B0-4D1F-944D-642347E2DE72}" destId="{80DA24E8-1787-4362-B26F-3BC7DCAE07D0}" srcOrd="1" destOrd="0" presId="urn:microsoft.com/office/officeart/2009/3/layout/HorizontalOrganizationChart"/>
    <dgm:cxn modelId="{A7446CAB-721B-4048-A3CA-EF55C1968D85}" type="presParOf" srcId="{80DA24E8-1787-4362-B26F-3BC7DCAE07D0}" destId="{0948F557-8DD3-4E4D-8289-D37C86713228}" srcOrd="0" destOrd="0" presId="urn:microsoft.com/office/officeart/2009/3/layout/HorizontalOrganizationChart"/>
    <dgm:cxn modelId="{993D789D-3FE7-43C2-9C54-76F054E2A9AD}" type="presParOf" srcId="{80DA24E8-1787-4362-B26F-3BC7DCAE07D0}" destId="{9EBFB40A-AB38-4949-B7E1-B4D04613D0CD}" srcOrd="1" destOrd="0" presId="urn:microsoft.com/office/officeart/2009/3/layout/HorizontalOrganizationChart"/>
    <dgm:cxn modelId="{0F429049-1F09-44E8-A1B1-9FE8AD315F8E}" type="presParOf" srcId="{9EBFB40A-AB38-4949-B7E1-B4D04613D0CD}" destId="{B30D0972-3A1B-4E81-86DC-47BDD445FFAE}" srcOrd="0" destOrd="0" presId="urn:microsoft.com/office/officeart/2009/3/layout/HorizontalOrganizationChart"/>
    <dgm:cxn modelId="{1C4DD8A6-337B-4999-ABA5-619649C616BD}" type="presParOf" srcId="{B30D0972-3A1B-4E81-86DC-47BDD445FFAE}" destId="{66C40E8B-32AD-4E81-910C-6C547A477286}" srcOrd="0" destOrd="0" presId="urn:microsoft.com/office/officeart/2009/3/layout/HorizontalOrganizationChart"/>
    <dgm:cxn modelId="{4A4D2DD5-EFA3-40D3-9F08-6FCBD62C5F68}" type="presParOf" srcId="{B30D0972-3A1B-4E81-86DC-47BDD445FFAE}" destId="{195BAD50-DB84-430A-8925-9C496D28C1C7}" srcOrd="1" destOrd="0" presId="urn:microsoft.com/office/officeart/2009/3/layout/HorizontalOrganizationChart"/>
    <dgm:cxn modelId="{0FA5AB1A-2E8F-4EF6-B900-397B2BBBD005}" type="presParOf" srcId="{9EBFB40A-AB38-4949-B7E1-B4D04613D0CD}" destId="{BF38672E-26C3-49C5-B97B-AAFE1B3353E5}" srcOrd="1" destOrd="0" presId="urn:microsoft.com/office/officeart/2009/3/layout/HorizontalOrganizationChart"/>
    <dgm:cxn modelId="{5C45B11B-6619-421C-B1D6-79BAC91F5E71}" type="presParOf" srcId="{BF38672E-26C3-49C5-B97B-AAFE1B3353E5}" destId="{C9E2C3FB-9B02-4E98-92E0-C1187FFFAAE0}" srcOrd="0" destOrd="0" presId="urn:microsoft.com/office/officeart/2009/3/layout/HorizontalOrganizationChart"/>
    <dgm:cxn modelId="{7BAF32B1-9B23-4B13-AB70-BDFB63CC953F}" type="presParOf" srcId="{BF38672E-26C3-49C5-B97B-AAFE1B3353E5}" destId="{F62FDF3B-A420-4494-A98A-05221A5438C2}" srcOrd="1" destOrd="0" presId="urn:microsoft.com/office/officeart/2009/3/layout/HorizontalOrganizationChart"/>
    <dgm:cxn modelId="{4F5D5C4A-3081-4C0D-B4D9-750D708F893F}" type="presParOf" srcId="{F62FDF3B-A420-4494-A98A-05221A5438C2}" destId="{615E283C-94D7-49C0-BE60-A15E86E42BE0}" srcOrd="0" destOrd="0" presId="urn:microsoft.com/office/officeart/2009/3/layout/HorizontalOrganizationChart"/>
    <dgm:cxn modelId="{7CB15EEE-7A4B-4580-A8B0-841E6DC004CB}" type="presParOf" srcId="{615E283C-94D7-49C0-BE60-A15E86E42BE0}" destId="{14030A9D-32FF-48A9-B82E-E68F7A34D49F}" srcOrd="0" destOrd="0" presId="urn:microsoft.com/office/officeart/2009/3/layout/HorizontalOrganizationChart"/>
    <dgm:cxn modelId="{38B91D06-E672-44C3-B459-3F658DC447EE}" type="presParOf" srcId="{615E283C-94D7-49C0-BE60-A15E86E42BE0}" destId="{665EDBEB-A014-4FF0-A72A-E8BD3029BE49}" srcOrd="1" destOrd="0" presId="urn:microsoft.com/office/officeart/2009/3/layout/HorizontalOrganizationChart"/>
    <dgm:cxn modelId="{452F72CC-9E63-43C4-81D9-D86C13AF10C3}" type="presParOf" srcId="{F62FDF3B-A420-4494-A98A-05221A5438C2}" destId="{7B2C65F1-B311-4E80-A530-94FA28286EF9}" srcOrd="1" destOrd="0" presId="urn:microsoft.com/office/officeart/2009/3/layout/HorizontalOrganizationChart"/>
    <dgm:cxn modelId="{CC7567E0-91C7-4C81-9F5B-9B64D11D36C8}" type="presParOf" srcId="{F62FDF3B-A420-4494-A98A-05221A5438C2}" destId="{2979F077-B168-412B-B0DD-D197B9FCC282}" srcOrd="2" destOrd="0" presId="urn:microsoft.com/office/officeart/2009/3/layout/HorizontalOrganizationChart"/>
    <dgm:cxn modelId="{1440BC81-54C9-4E0B-8998-163D5ED76EF1}" type="presParOf" srcId="{9EBFB40A-AB38-4949-B7E1-B4D04613D0CD}" destId="{24C6E5AD-EBCA-418B-B595-CEAF201EBDAE}" srcOrd="2" destOrd="0" presId="urn:microsoft.com/office/officeart/2009/3/layout/HorizontalOrganizationChart"/>
    <dgm:cxn modelId="{C79DADE0-4A5C-40C8-A995-0173047E6516}" type="presParOf" srcId="{80DA24E8-1787-4362-B26F-3BC7DCAE07D0}" destId="{85376D38-A473-48D7-ABD5-455732356AF3}" srcOrd="2" destOrd="0" presId="urn:microsoft.com/office/officeart/2009/3/layout/HorizontalOrganizationChart"/>
    <dgm:cxn modelId="{DEEB4E4E-0A64-43EF-8654-5F59E95082BF}" type="presParOf" srcId="{80DA24E8-1787-4362-B26F-3BC7DCAE07D0}" destId="{6088C598-2651-4FE4-866C-2591F9BD100E}" srcOrd="3" destOrd="0" presId="urn:microsoft.com/office/officeart/2009/3/layout/HorizontalOrganizationChart"/>
    <dgm:cxn modelId="{61D11BE2-BF1E-4A43-98F9-DD5B70B4761C}" type="presParOf" srcId="{6088C598-2651-4FE4-866C-2591F9BD100E}" destId="{23DD44F8-1BFE-4126-BE47-90CD0F2FE613}" srcOrd="0" destOrd="0" presId="urn:microsoft.com/office/officeart/2009/3/layout/HorizontalOrganizationChart"/>
    <dgm:cxn modelId="{6B51F3A8-FC67-490C-AE47-DB70BB8449AF}" type="presParOf" srcId="{23DD44F8-1BFE-4126-BE47-90CD0F2FE613}" destId="{2921DBA5-5418-46BE-A8F2-689316E42D49}" srcOrd="0" destOrd="0" presId="urn:microsoft.com/office/officeart/2009/3/layout/HorizontalOrganizationChart"/>
    <dgm:cxn modelId="{2D4D6EB7-BF51-4C06-B48B-7D1D3193A213}" type="presParOf" srcId="{23DD44F8-1BFE-4126-BE47-90CD0F2FE613}" destId="{9BBDCC5A-38CC-4AE7-9407-8C7085FB494C}" srcOrd="1" destOrd="0" presId="urn:microsoft.com/office/officeart/2009/3/layout/HorizontalOrganizationChart"/>
    <dgm:cxn modelId="{CC45300C-AE2F-4EC5-AC59-0CD51E082079}" type="presParOf" srcId="{6088C598-2651-4FE4-866C-2591F9BD100E}" destId="{D34E9C23-4727-4ADD-AF6E-D109AFBFF13A}" srcOrd="1" destOrd="0" presId="urn:microsoft.com/office/officeart/2009/3/layout/HorizontalOrganizationChart"/>
    <dgm:cxn modelId="{15B11A91-C477-4F08-9A80-82C99FAA05D7}" type="presParOf" srcId="{D34E9C23-4727-4ADD-AF6E-D109AFBFF13A}" destId="{4C0DB0B9-7BE1-4A22-B2DE-615110BBD340}" srcOrd="0" destOrd="0" presId="urn:microsoft.com/office/officeart/2009/3/layout/HorizontalOrganizationChart"/>
    <dgm:cxn modelId="{B12AA273-1CBC-4ACC-83FA-46AE9B24F9CC}" type="presParOf" srcId="{D34E9C23-4727-4ADD-AF6E-D109AFBFF13A}" destId="{9E2875D0-62DA-480F-9930-F7430C2EFE68}" srcOrd="1" destOrd="0" presId="urn:microsoft.com/office/officeart/2009/3/layout/HorizontalOrganizationChart"/>
    <dgm:cxn modelId="{F28D8B2D-F079-491A-8AFA-E66AA1359B36}" type="presParOf" srcId="{9E2875D0-62DA-480F-9930-F7430C2EFE68}" destId="{417BC969-E90F-4ADB-9BF0-AE0CA6F2B202}" srcOrd="0" destOrd="0" presId="urn:microsoft.com/office/officeart/2009/3/layout/HorizontalOrganizationChart"/>
    <dgm:cxn modelId="{BBFFFDD3-8D79-4421-8231-E3A8F1C90374}" type="presParOf" srcId="{417BC969-E90F-4ADB-9BF0-AE0CA6F2B202}" destId="{450C6F9B-EBFE-4F40-9AF4-C089729A8C20}" srcOrd="0" destOrd="0" presId="urn:microsoft.com/office/officeart/2009/3/layout/HorizontalOrganizationChart"/>
    <dgm:cxn modelId="{57D3AD00-58CC-419C-A4D3-868B0888BA07}" type="presParOf" srcId="{417BC969-E90F-4ADB-9BF0-AE0CA6F2B202}" destId="{A2FD3226-22B2-41B8-836E-03170441590B}" srcOrd="1" destOrd="0" presId="urn:microsoft.com/office/officeart/2009/3/layout/HorizontalOrganizationChart"/>
    <dgm:cxn modelId="{DCF5D30E-3B35-4F7C-8582-3EA0208BFCF3}" type="presParOf" srcId="{9E2875D0-62DA-480F-9930-F7430C2EFE68}" destId="{A0BB8196-9815-4414-B62F-2E7263A0D5F1}" srcOrd="1" destOrd="0" presId="urn:microsoft.com/office/officeart/2009/3/layout/HorizontalOrganizationChart"/>
    <dgm:cxn modelId="{AFA880F9-947E-4F27-B67A-0C95681D0675}" type="presParOf" srcId="{9E2875D0-62DA-480F-9930-F7430C2EFE68}" destId="{538D391C-9A47-4BF2-A360-3933134AB817}" srcOrd="2" destOrd="0" presId="urn:microsoft.com/office/officeart/2009/3/layout/HorizontalOrganizationChart"/>
    <dgm:cxn modelId="{EA06713F-2FF2-4E46-B81F-8DF08C3D28A5}" type="presParOf" srcId="{D34E9C23-4727-4ADD-AF6E-D109AFBFF13A}" destId="{324F7CC8-7157-43B0-A8BF-BAC9FB82D1BC}" srcOrd="2" destOrd="0" presId="urn:microsoft.com/office/officeart/2009/3/layout/HorizontalOrganizationChart"/>
    <dgm:cxn modelId="{0364057F-5B13-4369-B719-3E5BD01D5533}" type="presParOf" srcId="{D34E9C23-4727-4ADD-AF6E-D109AFBFF13A}" destId="{F469EBA5-38E2-416A-9D9A-AF992B291C74}" srcOrd="3" destOrd="0" presId="urn:microsoft.com/office/officeart/2009/3/layout/HorizontalOrganizationChart"/>
    <dgm:cxn modelId="{8115A69E-EB5D-450F-B78F-5A2EBFCB3DBB}" type="presParOf" srcId="{F469EBA5-38E2-416A-9D9A-AF992B291C74}" destId="{E1288BC4-DFFA-493B-971A-F32BD0CD8E5A}" srcOrd="0" destOrd="0" presId="urn:microsoft.com/office/officeart/2009/3/layout/HorizontalOrganizationChart"/>
    <dgm:cxn modelId="{7D33CAF5-EE25-4D32-9845-43020F0590C3}" type="presParOf" srcId="{E1288BC4-DFFA-493B-971A-F32BD0CD8E5A}" destId="{5D3F3BD0-CF02-48BE-92AE-18717BA8167C}" srcOrd="0" destOrd="0" presId="urn:microsoft.com/office/officeart/2009/3/layout/HorizontalOrganizationChart"/>
    <dgm:cxn modelId="{7D2C2FAC-D12E-40FB-B0C6-67E967DB378C}" type="presParOf" srcId="{E1288BC4-DFFA-493B-971A-F32BD0CD8E5A}" destId="{56402076-8754-421A-883E-62038BCDCCD1}" srcOrd="1" destOrd="0" presId="urn:microsoft.com/office/officeart/2009/3/layout/HorizontalOrganizationChart"/>
    <dgm:cxn modelId="{5EFAC20D-EDEC-4E24-9EA3-D2065EB9DAF4}" type="presParOf" srcId="{F469EBA5-38E2-416A-9D9A-AF992B291C74}" destId="{B877EF59-B5F6-4F4B-8777-674810C76404}" srcOrd="1" destOrd="0" presId="urn:microsoft.com/office/officeart/2009/3/layout/HorizontalOrganizationChart"/>
    <dgm:cxn modelId="{125F0701-D823-4993-A42C-0FA14609B39A}" type="presParOf" srcId="{F469EBA5-38E2-416A-9D9A-AF992B291C74}" destId="{2773BA79-06B4-4653-8274-000EDCDB544B}" srcOrd="2" destOrd="0" presId="urn:microsoft.com/office/officeart/2009/3/layout/HorizontalOrganizationChart"/>
    <dgm:cxn modelId="{A0E34E55-A7BA-41C0-BD89-5FA8FC7EBF7B}" type="presParOf" srcId="{6088C598-2651-4FE4-866C-2591F9BD100E}" destId="{8D82013A-8D89-4355-8AFF-CFDE1FF503D1}" srcOrd="2" destOrd="0" presId="urn:microsoft.com/office/officeart/2009/3/layout/HorizontalOrganizationChart"/>
    <dgm:cxn modelId="{C8E0EF5C-69C1-44E0-9576-88351480ACC0}" type="presParOf" srcId="{80DA24E8-1787-4362-B26F-3BC7DCAE07D0}" destId="{54CAB939-D960-4ACB-ADF5-DA049774D352}" srcOrd="4" destOrd="0" presId="urn:microsoft.com/office/officeart/2009/3/layout/HorizontalOrganizationChart"/>
    <dgm:cxn modelId="{E73E0CB1-490A-447C-BC13-08061F39B88B}" type="presParOf" srcId="{80DA24E8-1787-4362-B26F-3BC7DCAE07D0}" destId="{86596557-2D71-4932-9B9F-158674E2E2AD}" srcOrd="5" destOrd="0" presId="urn:microsoft.com/office/officeart/2009/3/layout/HorizontalOrganizationChart"/>
    <dgm:cxn modelId="{3BFD7538-3B55-4019-947F-ADE670F8AF9B}" type="presParOf" srcId="{86596557-2D71-4932-9B9F-158674E2E2AD}" destId="{8BB0BEA4-DAE4-4712-BBE6-131CB50C6DF2}" srcOrd="0" destOrd="0" presId="urn:microsoft.com/office/officeart/2009/3/layout/HorizontalOrganizationChart"/>
    <dgm:cxn modelId="{10788376-1AB0-4EFF-A5A2-050ACB8E4204}" type="presParOf" srcId="{8BB0BEA4-DAE4-4712-BBE6-131CB50C6DF2}" destId="{3B325532-A3DB-466C-85A4-88DCC68A6F8B}" srcOrd="0" destOrd="0" presId="urn:microsoft.com/office/officeart/2009/3/layout/HorizontalOrganizationChart"/>
    <dgm:cxn modelId="{553B0997-D938-44D7-AFA3-FD64DBE78860}" type="presParOf" srcId="{8BB0BEA4-DAE4-4712-BBE6-131CB50C6DF2}" destId="{9B2E0828-426D-4EB5-B3E5-53A13D0E746A}" srcOrd="1" destOrd="0" presId="urn:microsoft.com/office/officeart/2009/3/layout/HorizontalOrganizationChart"/>
    <dgm:cxn modelId="{64666ADD-ADCF-489D-B358-A5068DF83C68}" type="presParOf" srcId="{86596557-2D71-4932-9B9F-158674E2E2AD}" destId="{DFDB5D52-30EF-4FB1-82B8-ECD1BD4C78B8}" srcOrd="1" destOrd="0" presId="urn:microsoft.com/office/officeart/2009/3/layout/HorizontalOrganizationChart"/>
    <dgm:cxn modelId="{E748E10B-55BA-44A5-BAB4-97DBC81A9B75}" type="presParOf" srcId="{DFDB5D52-30EF-4FB1-82B8-ECD1BD4C78B8}" destId="{CD30C91A-1E09-4803-8A41-BE232240902D}" srcOrd="0" destOrd="0" presId="urn:microsoft.com/office/officeart/2009/3/layout/HorizontalOrganizationChart"/>
    <dgm:cxn modelId="{72BF3B18-F4A1-4E01-A310-A18764E1AAED}" type="presParOf" srcId="{DFDB5D52-30EF-4FB1-82B8-ECD1BD4C78B8}" destId="{61AC5772-9E67-4FCC-8D28-F37F2F9AD87F}" srcOrd="1" destOrd="0" presId="urn:microsoft.com/office/officeart/2009/3/layout/HorizontalOrganizationChart"/>
    <dgm:cxn modelId="{05A1F766-33D9-45BB-8BE2-AA6F876F87FD}" type="presParOf" srcId="{61AC5772-9E67-4FCC-8D28-F37F2F9AD87F}" destId="{D21B038D-75A1-425C-B7EC-EC2544D279A0}" srcOrd="0" destOrd="0" presId="urn:microsoft.com/office/officeart/2009/3/layout/HorizontalOrganizationChart"/>
    <dgm:cxn modelId="{8B558A6A-8281-4400-ABA3-6416D265C739}" type="presParOf" srcId="{D21B038D-75A1-425C-B7EC-EC2544D279A0}" destId="{E1D9B88C-6B91-489A-AF5D-F240E824C6FD}" srcOrd="0" destOrd="0" presId="urn:microsoft.com/office/officeart/2009/3/layout/HorizontalOrganizationChart"/>
    <dgm:cxn modelId="{84DDF8B1-C6BD-47C2-8E7D-2479595DDC7C}" type="presParOf" srcId="{D21B038D-75A1-425C-B7EC-EC2544D279A0}" destId="{2435EA98-D4D1-481E-8B9F-5D92956BF7D2}" srcOrd="1" destOrd="0" presId="urn:microsoft.com/office/officeart/2009/3/layout/HorizontalOrganizationChart"/>
    <dgm:cxn modelId="{30E127BA-C027-4B89-AEC1-111F3865671B}" type="presParOf" srcId="{61AC5772-9E67-4FCC-8D28-F37F2F9AD87F}" destId="{3978EF8E-1D2F-4105-A46D-A1689D58F359}" srcOrd="1" destOrd="0" presId="urn:microsoft.com/office/officeart/2009/3/layout/HorizontalOrganizationChart"/>
    <dgm:cxn modelId="{5D81F62E-CD4F-4C04-854C-864164807D4A}" type="presParOf" srcId="{61AC5772-9E67-4FCC-8D28-F37F2F9AD87F}" destId="{2D34D357-C36E-41D1-9A28-5D4C5AA88AD8}" srcOrd="2" destOrd="0" presId="urn:microsoft.com/office/officeart/2009/3/layout/HorizontalOrganizationChart"/>
    <dgm:cxn modelId="{010B69C4-04DD-4008-BD16-AC767921192F}" type="presParOf" srcId="{DFDB5D52-30EF-4FB1-82B8-ECD1BD4C78B8}" destId="{A70BD205-807F-4238-8CF9-0250ACF878D1}" srcOrd="2" destOrd="0" presId="urn:microsoft.com/office/officeart/2009/3/layout/HorizontalOrganizationChart"/>
    <dgm:cxn modelId="{64FC7AF2-D33F-425F-B9D2-CD43626F5C69}" type="presParOf" srcId="{DFDB5D52-30EF-4FB1-82B8-ECD1BD4C78B8}" destId="{FC37709F-3886-45DA-A707-F57D5061EF88}" srcOrd="3" destOrd="0" presId="urn:microsoft.com/office/officeart/2009/3/layout/HorizontalOrganizationChart"/>
    <dgm:cxn modelId="{A49161A0-DB7B-469B-AD7A-955C2D615B1F}" type="presParOf" srcId="{FC37709F-3886-45DA-A707-F57D5061EF88}" destId="{D9817069-5280-4026-9A89-D8219BF05A6D}" srcOrd="0" destOrd="0" presId="urn:microsoft.com/office/officeart/2009/3/layout/HorizontalOrganizationChart"/>
    <dgm:cxn modelId="{37DE7BCF-60D0-433A-81D3-6DFC2CFFC840}" type="presParOf" srcId="{D9817069-5280-4026-9A89-D8219BF05A6D}" destId="{CF6A774D-9942-4778-8825-4D8C2E9ED7CC}" srcOrd="0" destOrd="0" presId="urn:microsoft.com/office/officeart/2009/3/layout/HorizontalOrganizationChart"/>
    <dgm:cxn modelId="{0288835C-EDA3-4A3E-98EF-C792436EB454}" type="presParOf" srcId="{D9817069-5280-4026-9A89-D8219BF05A6D}" destId="{85D32E30-C5A9-48BF-9A47-4CA082133570}" srcOrd="1" destOrd="0" presId="urn:microsoft.com/office/officeart/2009/3/layout/HorizontalOrganizationChart"/>
    <dgm:cxn modelId="{47B380EB-BA68-49C0-9DC3-D624DCF88548}" type="presParOf" srcId="{FC37709F-3886-45DA-A707-F57D5061EF88}" destId="{BA662BC0-BA11-4EA2-A8E7-DAAA225AD093}" srcOrd="1" destOrd="0" presId="urn:microsoft.com/office/officeart/2009/3/layout/HorizontalOrganizationChart"/>
    <dgm:cxn modelId="{0B93FD1B-B1A5-4241-9231-1F7AF42D0B6E}" type="presParOf" srcId="{FC37709F-3886-45DA-A707-F57D5061EF88}" destId="{291951A0-60FC-4DFD-95E5-BBA1D65208F1}" srcOrd="2" destOrd="0" presId="urn:microsoft.com/office/officeart/2009/3/layout/HorizontalOrganizationChart"/>
    <dgm:cxn modelId="{1585EBE9-8C14-4368-9951-89C19FA0BF3C}" type="presParOf" srcId="{86596557-2D71-4932-9B9F-158674E2E2AD}" destId="{139ACF35-F4FA-4414-B1C8-730C4451A6D1}" srcOrd="2" destOrd="0" presId="urn:microsoft.com/office/officeart/2009/3/layout/HorizontalOrganizationChart"/>
    <dgm:cxn modelId="{1594A7B3-F719-4229-A8F9-E3CD30EE7AB0}" type="presParOf" srcId="{80DA24E8-1787-4362-B26F-3BC7DCAE07D0}" destId="{9E39677D-8FF2-4D97-B6E5-5BAFD064CC6B}" srcOrd="6" destOrd="0" presId="urn:microsoft.com/office/officeart/2009/3/layout/HorizontalOrganizationChart"/>
    <dgm:cxn modelId="{DB05BD5A-3D96-4F2E-9857-18F882985FA9}" type="presParOf" srcId="{80DA24E8-1787-4362-B26F-3BC7DCAE07D0}" destId="{B6269D71-9C35-4614-9B72-51529B1292D9}" srcOrd="7" destOrd="0" presId="urn:microsoft.com/office/officeart/2009/3/layout/HorizontalOrganizationChart"/>
    <dgm:cxn modelId="{DD4ECB4E-FA42-4DEC-BBB1-EA631A82E1A5}" type="presParOf" srcId="{B6269D71-9C35-4614-9B72-51529B1292D9}" destId="{67408CF9-673F-4B63-86D4-D66979B87F87}" srcOrd="0" destOrd="0" presId="urn:microsoft.com/office/officeart/2009/3/layout/HorizontalOrganizationChart"/>
    <dgm:cxn modelId="{B74F1D2E-E93C-4086-860C-9C07EAE11854}" type="presParOf" srcId="{67408CF9-673F-4B63-86D4-D66979B87F87}" destId="{70008E2D-4A90-41D7-8334-202175683D87}" srcOrd="0" destOrd="0" presId="urn:microsoft.com/office/officeart/2009/3/layout/HorizontalOrganizationChart"/>
    <dgm:cxn modelId="{005B0093-12B8-4DC3-95CB-067E90EA6D6F}" type="presParOf" srcId="{67408CF9-673F-4B63-86D4-D66979B87F87}" destId="{FE132903-817C-4024-8E16-80AFC78DB2F0}" srcOrd="1" destOrd="0" presId="urn:microsoft.com/office/officeart/2009/3/layout/HorizontalOrganizationChart"/>
    <dgm:cxn modelId="{30777E88-81D0-4CB7-8CAC-30113CC8DED1}" type="presParOf" srcId="{B6269D71-9C35-4614-9B72-51529B1292D9}" destId="{C867AC8B-6B3B-4B34-8899-77F0F58D8B84}" srcOrd="1" destOrd="0" presId="urn:microsoft.com/office/officeart/2009/3/layout/HorizontalOrganizationChart"/>
    <dgm:cxn modelId="{14B6FD0F-C181-4221-84A4-E0211AC33A95}" type="presParOf" srcId="{C867AC8B-6B3B-4B34-8899-77F0F58D8B84}" destId="{60D5C83D-C79F-4080-BCF8-6E962475E25F}" srcOrd="0" destOrd="0" presId="urn:microsoft.com/office/officeart/2009/3/layout/HorizontalOrganizationChart"/>
    <dgm:cxn modelId="{38C1A14C-838B-4559-B572-34B5F010A46F}" type="presParOf" srcId="{C867AC8B-6B3B-4B34-8899-77F0F58D8B84}" destId="{6724EDDA-DF03-4A34-BF21-BD36B63EE521}" srcOrd="1" destOrd="0" presId="urn:microsoft.com/office/officeart/2009/3/layout/HorizontalOrganizationChart"/>
    <dgm:cxn modelId="{444E32C1-720A-4631-A7F6-74460D8C5209}" type="presParOf" srcId="{6724EDDA-DF03-4A34-BF21-BD36B63EE521}" destId="{08768AFD-391E-4570-A3C7-2899EDF113A9}" srcOrd="0" destOrd="0" presId="urn:microsoft.com/office/officeart/2009/3/layout/HorizontalOrganizationChart"/>
    <dgm:cxn modelId="{57AE6167-E807-4AF9-AE72-AC01D53F3DE3}" type="presParOf" srcId="{08768AFD-391E-4570-A3C7-2899EDF113A9}" destId="{A77DDC79-0BB8-494A-97AB-6362D3537EF3}" srcOrd="0" destOrd="0" presId="urn:microsoft.com/office/officeart/2009/3/layout/HorizontalOrganizationChart"/>
    <dgm:cxn modelId="{E92FE632-C60D-4375-8D1C-E8CF6E2A5658}" type="presParOf" srcId="{08768AFD-391E-4570-A3C7-2899EDF113A9}" destId="{960B60F8-F762-4A3C-9B75-D5AE16FCDFD9}" srcOrd="1" destOrd="0" presId="urn:microsoft.com/office/officeart/2009/3/layout/HorizontalOrganizationChart"/>
    <dgm:cxn modelId="{86C22B23-115A-4DAD-90F3-5275CBE504A1}" type="presParOf" srcId="{6724EDDA-DF03-4A34-BF21-BD36B63EE521}" destId="{89F6DE26-C46A-4F51-95D0-1EE1243DB6B7}" srcOrd="1" destOrd="0" presId="urn:microsoft.com/office/officeart/2009/3/layout/HorizontalOrganizationChart"/>
    <dgm:cxn modelId="{C253ACCA-4CAC-469F-8D6B-A65956BCE6AB}" type="presParOf" srcId="{6724EDDA-DF03-4A34-BF21-BD36B63EE521}" destId="{F8D7F142-9A72-4064-B3F7-8D0407E21F62}" srcOrd="2" destOrd="0" presId="urn:microsoft.com/office/officeart/2009/3/layout/HorizontalOrganizationChart"/>
    <dgm:cxn modelId="{04EC7FD0-9B29-44F8-9AD3-7FACCFEE6417}" type="presParOf" srcId="{C867AC8B-6B3B-4B34-8899-77F0F58D8B84}" destId="{8F978BCB-0CBD-452A-B8E9-11D5FBFC0795}" srcOrd="2" destOrd="0" presId="urn:microsoft.com/office/officeart/2009/3/layout/HorizontalOrganizationChart"/>
    <dgm:cxn modelId="{62AF5692-5093-49B1-B0E6-E36829CE6CB9}" type="presParOf" srcId="{C867AC8B-6B3B-4B34-8899-77F0F58D8B84}" destId="{A4397553-9F24-431E-978D-E3B025DD1BA2}" srcOrd="3" destOrd="0" presId="urn:microsoft.com/office/officeart/2009/3/layout/HorizontalOrganizationChart"/>
    <dgm:cxn modelId="{E3F77A09-7045-4145-A0EE-DE1BC4BD1C65}" type="presParOf" srcId="{A4397553-9F24-431E-978D-E3B025DD1BA2}" destId="{5783B343-B7BF-4C6E-B9C3-281AFA2D0FD0}" srcOrd="0" destOrd="0" presId="urn:microsoft.com/office/officeart/2009/3/layout/HorizontalOrganizationChart"/>
    <dgm:cxn modelId="{ECE92992-1FA7-4ED7-B9F1-E378534A5C32}" type="presParOf" srcId="{5783B343-B7BF-4C6E-B9C3-281AFA2D0FD0}" destId="{73F0CE21-EE36-48C3-A986-F2B1880B9A76}" srcOrd="0" destOrd="0" presId="urn:microsoft.com/office/officeart/2009/3/layout/HorizontalOrganizationChart"/>
    <dgm:cxn modelId="{74A6C5EC-68BB-4140-B6CB-F275313FB414}" type="presParOf" srcId="{5783B343-B7BF-4C6E-B9C3-281AFA2D0FD0}" destId="{A737BCE9-DB3B-42B0-A855-CD24BB834DF0}" srcOrd="1" destOrd="0" presId="urn:microsoft.com/office/officeart/2009/3/layout/HorizontalOrganizationChart"/>
    <dgm:cxn modelId="{BC37FF59-7E5E-4431-99E5-F85A816BA424}" type="presParOf" srcId="{A4397553-9F24-431E-978D-E3B025DD1BA2}" destId="{EC1D1C9C-4BCC-4A4F-9DF2-C53983BE8BAB}" srcOrd="1" destOrd="0" presId="urn:microsoft.com/office/officeart/2009/3/layout/HorizontalOrganizationChart"/>
    <dgm:cxn modelId="{0C7F28E1-CFEA-445A-87AA-5B8D25EC4D0A}" type="presParOf" srcId="{A4397553-9F24-431E-978D-E3B025DD1BA2}" destId="{2BF46DA9-838D-4111-84BA-436977B65CAC}" srcOrd="2" destOrd="0" presId="urn:microsoft.com/office/officeart/2009/3/layout/HorizontalOrganizationChart"/>
    <dgm:cxn modelId="{20A1CD70-8F7D-4020-9DC2-E51FB3BD13E4}" type="presParOf" srcId="{B6269D71-9C35-4614-9B72-51529B1292D9}" destId="{BA1D3E9B-8D26-4156-B3B6-AD7F1628AD4B}" srcOrd="2" destOrd="0" presId="urn:microsoft.com/office/officeart/2009/3/layout/HorizontalOrganizationChart"/>
    <dgm:cxn modelId="{D576465C-F75D-4FE4-852D-680A4AC92FF3}" type="presParOf" srcId="{BA37EA22-D4B0-4D1F-944D-642347E2DE72}" destId="{311D4B6A-2994-4D42-854F-947B40998DCB}"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96D94-7B81-427F-B205-04A274C148CD}" type="datetimeFigureOut">
              <a:rPr lang="zh-CN" altLang="en-US" smtClean="0"/>
              <a:t>2016/10/12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4929AA-B3A1-4737-989E-AFB7F831244C}" type="slidenum">
              <a:rPr lang="zh-CN" altLang="en-US" smtClean="0"/>
              <a:t>‹#›</a:t>
            </a:fld>
            <a:endParaRPr lang="zh-CN" altLang="en-US"/>
          </a:p>
        </p:txBody>
      </p:sp>
    </p:spTree>
    <p:extLst>
      <p:ext uri="{BB962C8B-B14F-4D97-AF65-F5344CB8AC3E}">
        <p14:creationId xmlns:p14="http://schemas.microsoft.com/office/powerpoint/2010/main" val="39196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uml-diagrams.org/sequence-diagrams.html#interaction-use"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www.uml-diagrams.org/activity-diagrams.html" TargetMode="External"/><Relationship Id="rId4" Type="http://schemas.openxmlformats.org/officeDocument/2006/relationships/hyperlink" Target="http://www.uml-diagrams.org/uml-25-diagrams.html#interaction-diagram"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www.uml-diagrams.org/network-architecture-diagrams.html#switch" TargetMode="External"/><Relationship Id="rId3" Type="http://schemas.openxmlformats.org/officeDocument/2006/relationships/hyperlink" Target="http://www.uml-diagrams.org/uml-25-diagrams.html#structure-diagram" TargetMode="External"/><Relationship Id="rId7" Type="http://schemas.openxmlformats.org/officeDocument/2006/relationships/hyperlink" Target="http://www.uml-diagrams.org/deployment-diagrams.html#communication-path"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www.uml-diagrams.org/deployment-diagrams.html#node" TargetMode="External"/><Relationship Id="rId11" Type="http://schemas.openxmlformats.org/officeDocument/2006/relationships/hyperlink" Target="http://www.uml-diagrams.org/network-architecture-diagrams.html#firewall" TargetMode="External"/><Relationship Id="rId5" Type="http://schemas.openxmlformats.org/officeDocument/2006/relationships/hyperlink" Target="http://www.uml-diagrams.org/deployment-diagrams.html#deployment-target" TargetMode="External"/><Relationship Id="rId10" Type="http://schemas.openxmlformats.org/officeDocument/2006/relationships/hyperlink" Target="http://www.uml-diagrams.org/network-architecture-diagrams.html#load-balancer" TargetMode="External"/><Relationship Id="rId4" Type="http://schemas.openxmlformats.org/officeDocument/2006/relationships/hyperlink" Target="http://www.uml-diagrams.org/artifact.html" TargetMode="External"/><Relationship Id="rId9" Type="http://schemas.openxmlformats.org/officeDocument/2006/relationships/hyperlink" Target="http://www.uml-diagrams.org/network-architecture-diagrams.html#router"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4929AA-B3A1-4737-989E-AFB7F831244C}" type="slidenum">
              <a:rPr lang="zh-CN" altLang="en-US" smtClean="0"/>
              <a:t>2</a:t>
            </a:fld>
            <a:endParaRPr lang="zh-CN" altLang="en-US"/>
          </a:p>
        </p:txBody>
      </p:sp>
    </p:spTree>
    <p:extLst>
      <p:ext uri="{BB962C8B-B14F-4D97-AF65-F5344CB8AC3E}">
        <p14:creationId xmlns:p14="http://schemas.microsoft.com/office/powerpoint/2010/main" val="3160502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Interaction overview diagrams </a:t>
            </a:r>
            <a:r>
              <a:rPr lang="en-US" altLang="zh-CN" sz="1200" b="0" i="0" kern="1200" dirty="0" smtClean="0">
                <a:solidFill>
                  <a:schemeClr val="tx1"/>
                </a:solidFill>
                <a:effectLst/>
                <a:latin typeface="+mn-lt"/>
                <a:ea typeface="+mn-ea"/>
                <a:cs typeface="+mn-cs"/>
              </a:rPr>
              <a:t>provide overview of the flow of control where nodes of the flow are </a:t>
            </a:r>
            <a:r>
              <a:rPr lang="en-US" altLang="zh-CN" sz="1200" b="1" i="0" kern="1200" dirty="0" smtClean="0">
                <a:solidFill>
                  <a:schemeClr val="tx1"/>
                </a:solidFill>
                <a:effectLst/>
                <a:latin typeface="+mn-lt"/>
                <a:ea typeface="+mn-ea"/>
                <a:cs typeface="+mn-cs"/>
              </a:rPr>
              <a:t>interactions</a:t>
            </a:r>
            <a:r>
              <a:rPr lang="en-US" altLang="zh-CN" sz="1200" b="0" i="0" kern="1200" dirty="0" smtClean="0">
                <a:solidFill>
                  <a:schemeClr val="tx1"/>
                </a:solidFill>
                <a:effectLst/>
                <a:latin typeface="+mn-lt"/>
                <a:ea typeface="+mn-ea"/>
                <a:cs typeface="+mn-cs"/>
              </a:rPr>
              <a:t> or </a:t>
            </a:r>
            <a:r>
              <a:rPr lang="en-US" altLang="zh-CN" sz="1200" b="1" i="0" u="none" strike="noStrike" kern="1200" dirty="0" smtClean="0">
                <a:solidFill>
                  <a:schemeClr val="tx1"/>
                </a:solidFill>
                <a:effectLst/>
                <a:latin typeface="+mn-lt"/>
                <a:ea typeface="+mn-ea"/>
                <a:cs typeface="+mn-cs"/>
                <a:hlinkClick r:id="rId3"/>
              </a:rPr>
              <a:t>interaction uses</a:t>
            </a:r>
            <a:r>
              <a:rPr lang="en-US" altLang="zh-CN" sz="1200" b="0" i="0" kern="1200" dirty="0" smtClean="0">
                <a:solidFill>
                  <a:schemeClr val="tx1"/>
                </a:solidFill>
                <a:effectLst/>
                <a:latin typeface="+mn-lt"/>
                <a:ea typeface="+mn-ea"/>
                <a:cs typeface="+mn-cs"/>
              </a:rPr>
              <a:t>. in some places relegates these diagrams as </a:t>
            </a:r>
            <a:r>
              <a:rPr lang="en-US" altLang="zh-CN" sz="1200" b="1" i="0" u="none" strike="noStrike" kern="1200" dirty="0" smtClean="0">
                <a:solidFill>
                  <a:schemeClr val="tx1"/>
                </a:solidFill>
                <a:effectLst/>
                <a:latin typeface="+mn-lt"/>
                <a:ea typeface="+mn-ea"/>
                <a:cs typeface="+mn-cs"/>
                <a:hlinkClick r:id="rId4"/>
              </a:rPr>
              <a:t>interaction diagrams</a:t>
            </a:r>
            <a:r>
              <a:rPr lang="en-US" altLang="zh-CN" sz="1200" b="0" i="0" kern="1200" dirty="0" smtClean="0">
                <a:solidFill>
                  <a:schemeClr val="tx1"/>
                </a:solidFill>
                <a:effectLst/>
                <a:latin typeface="+mn-lt"/>
                <a:ea typeface="+mn-ea"/>
                <a:cs typeface="+mn-cs"/>
              </a:rPr>
              <a:t> while in other places interaction overview diagrams are referred to as specialization of </a:t>
            </a:r>
            <a:r>
              <a:rPr lang="en-US" altLang="zh-CN" sz="1200" b="1" i="0" u="none" strike="noStrike" kern="1200" dirty="0" smtClean="0">
                <a:solidFill>
                  <a:schemeClr val="tx1"/>
                </a:solidFill>
                <a:effectLst/>
                <a:latin typeface="+mn-lt"/>
                <a:ea typeface="+mn-ea"/>
                <a:cs typeface="+mn-cs"/>
                <a:hlinkClick r:id="rId5"/>
              </a:rPr>
              <a:t>activity diagrams</a:t>
            </a:r>
            <a:r>
              <a:rPr lang="en-US" altLang="zh-CN" sz="1200" b="0" i="0" kern="1200" dirty="0" smtClean="0">
                <a:solidFill>
                  <a:schemeClr val="tx1"/>
                </a:solidFill>
                <a:effectLst/>
                <a:latin typeface="+mn-lt"/>
                <a:ea typeface="+mn-ea"/>
                <a:cs typeface="+mn-cs"/>
              </a:rPr>
              <a:t>.</a:t>
            </a:r>
          </a:p>
          <a:p>
            <a:r>
              <a:rPr lang="en-US" altLang="zh-CN" sz="1200" b="1" i="0" kern="1200" dirty="0" smtClean="0">
                <a:solidFill>
                  <a:schemeClr val="tx1"/>
                </a:solidFill>
                <a:effectLst/>
                <a:latin typeface="+mn-lt"/>
                <a:ea typeface="+mn-ea"/>
                <a:cs typeface="+mn-cs"/>
              </a:rPr>
              <a:t>Component diagram</a:t>
            </a:r>
            <a:r>
              <a:rPr lang="en-US" altLang="zh-CN" sz="1200" b="0" i="0" kern="1200" dirty="0" smtClean="0">
                <a:solidFill>
                  <a:schemeClr val="tx1"/>
                </a:solidFill>
                <a:effectLst/>
                <a:latin typeface="+mn-lt"/>
                <a:ea typeface="+mn-ea"/>
                <a:cs typeface="+mn-cs"/>
              </a:rPr>
              <a:t> shows components, provided and required interfaces, ports, and relationships between them. This type of diagrams is used in </a:t>
            </a:r>
            <a:r>
              <a:rPr lang="en-US" altLang="zh-CN" sz="1200" b="1" i="0" kern="1200" dirty="0" smtClean="0">
                <a:solidFill>
                  <a:schemeClr val="tx1"/>
                </a:solidFill>
                <a:effectLst/>
                <a:latin typeface="+mn-lt"/>
                <a:ea typeface="+mn-ea"/>
                <a:cs typeface="+mn-cs"/>
              </a:rPr>
              <a:t>Component-Based Development</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CBD</a:t>
            </a:r>
            <a:r>
              <a:rPr lang="en-US" altLang="zh-CN" sz="1200" b="0" i="0" kern="1200" dirty="0" smtClean="0">
                <a:solidFill>
                  <a:schemeClr val="tx1"/>
                </a:solidFill>
                <a:effectLst/>
                <a:latin typeface="+mn-lt"/>
                <a:ea typeface="+mn-ea"/>
                <a:cs typeface="+mn-cs"/>
              </a:rPr>
              <a:t>) to describe systems with </a:t>
            </a:r>
            <a:r>
              <a:rPr lang="en-US" altLang="zh-CN" sz="1200" b="1" i="0" kern="1200" dirty="0" smtClean="0">
                <a:solidFill>
                  <a:schemeClr val="tx1"/>
                </a:solidFill>
                <a:effectLst/>
                <a:latin typeface="+mn-lt"/>
                <a:ea typeface="+mn-ea"/>
                <a:cs typeface="+mn-cs"/>
              </a:rPr>
              <a:t>Service-Oriented Architecture</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SOA</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Component-based development is based on assumptions that previously constructed components could be reused and that components could be replaced by some other "equivalent" or "conformant" components, if needed.</a:t>
            </a:r>
          </a:p>
          <a:p>
            <a:r>
              <a:rPr lang="en-US" altLang="zh-CN" sz="1200" b="0" i="0" kern="1200" dirty="0" smtClean="0">
                <a:solidFill>
                  <a:schemeClr val="tx1"/>
                </a:solidFill>
                <a:effectLst/>
                <a:latin typeface="+mn-lt"/>
                <a:ea typeface="+mn-ea"/>
                <a:cs typeface="+mn-cs"/>
              </a:rPr>
              <a:t>The artifacts that implement component are intended to be capable of being deployed and re-deployed independently, for instance to update an existing system.</a:t>
            </a:r>
          </a:p>
          <a:p>
            <a:r>
              <a:rPr lang="en-US" altLang="zh-CN" sz="1200" b="1" i="0" kern="1200" dirty="0" smtClean="0">
                <a:solidFill>
                  <a:schemeClr val="tx1"/>
                </a:solidFill>
                <a:effectLst/>
                <a:latin typeface="+mn-lt"/>
                <a:ea typeface="+mn-ea"/>
                <a:cs typeface="+mn-cs"/>
              </a:rPr>
              <a:t>Components</a:t>
            </a:r>
            <a:r>
              <a:rPr lang="en-US" altLang="zh-CN" sz="1200" b="0" i="0" kern="1200" dirty="0" smtClean="0">
                <a:solidFill>
                  <a:schemeClr val="tx1"/>
                </a:solidFill>
                <a:effectLst/>
                <a:latin typeface="+mn-lt"/>
                <a:ea typeface="+mn-ea"/>
                <a:cs typeface="+mn-cs"/>
              </a:rPr>
              <a:t> in UML could represent</a:t>
            </a:r>
          </a:p>
          <a:p>
            <a:r>
              <a:rPr lang="en-US" altLang="zh-CN" sz="1200" b="1" i="0" kern="1200" dirty="0" smtClean="0">
                <a:solidFill>
                  <a:schemeClr val="tx1"/>
                </a:solidFill>
                <a:effectLst/>
                <a:latin typeface="+mn-lt"/>
                <a:ea typeface="+mn-ea"/>
                <a:cs typeface="+mn-cs"/>
              </a:rPr>
              <a:t>logical components</a:t>
            </a:r>
            <a:r>
              <a:rPr lang="en-US" altLang="zh-CN" sz="1200" b="0" i="0" kern="1200" dirty="0" smtClean="0">
                <a:solidFill>
                  <a:schemeClr val="tx1"/>
                </a:solidFill>
                <a:effectLst/>
                <a:latin typeface="+mn-lt"/>
                <a:ea typeface="+mn-ea"/>
                <a:cs typeface="+mn-cs"/>
              </a:rPr>
              <a:t> (e.g., business components, process components), and</a:t>
            </a:r>
          </a:p>
          <a:p>
            <a:r>
              <a:rPr lang="en-US" altLang="zh-CN" sz="1200" b="1" i="0" kern="1200" dirty="0" smtClean="0">
                <a:solidFill>
                  <a:schemeClr val="tx1"/>
                </a:solidFill>
                <a:effectLst/>
                <a:latin typeface="+mn-lt"/>
                <a:ea typeface="+mn-ea"/>
                <a:cs typeface="+mn-cs"/>
              </a:rPr>
              <a:t>physical components</a:t>
            </a:r>
            <a:r>
              <a:rPr lang="en-US" altLang="zh-CN" sz="1200" b="0" i="0" kern="1200" dirty="0" smtClean="0">
                <a:solidFill>
                  <a:schemeClr val="tx1"/>
                </a:solidFill>
                <a:effectLst/>
                <a:latin typeface="+mn-lt"/>
                <a:ea typeface="+mn-ea"/>
                <a:cs typeface="+mn-cs"/>
              </a:rPr>
              <a:t> (e.g., CORBA components, EJB components, COM+ and .NET components, WSDL components, etc.),</a:t>
            </a:r>
          </a:p>
          <a:p>
            <a:endParaRPr lang="zh-CN" altLang="en-US" dirty="0"/>
          </a:p>
        </p:txBody>
      </p:sp>
      <p:sp>
        <p:nvSpPr>
          <p:cNvPr id="4" name="灯片编号占位符 3"/>
          <p:cNvSpPr>
            <a:spLocks noGrp="1"/>
          </p:cNvSpPr>
          <p:nvPr>
            <p:ph type="sldNum" sz="quarter" idx="10"/>
          </p:nvPr>
        </p:nvSpPr>
        <p:spPr/>
        <p:txBody>
          <a:bodyPr/>
          <a:lstStyle/>
          <a:p>
            <a:fld id="{B64929AA-B3A1-4737-989E-AFB7F831244C}" type="slidenum">
              <a:rPr lang="zh-CN" altLang="en-US" smtClean="0"/>
              <a:t>13</a:t>
            </a:fld>
            <a:endParaRPr lang="zh-CN" altLang="en-US"/>
          </a:p>
        </p:txBody>
      </p:sp>
    </p:spTree>
    <p:extLst>
      <p:ext uri="{BB962C8B-B14F-4D97-AF65-F5344CB8AC3E}">
        <p14:creationId xmlns:p14="http://schemas.microsoft.com/office/powerpoint/2010/main" val="1527032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Deployment diagram</a:t>
            </a:r>
            <a:r>
              <a:rPr lang="en-US" altLang="zh-CN" sz="1200" b="0" i="0" kern="1200" dirty="0" smtClean="0">
                <a:solidFill>
                  <a:schemeClr val="tx1"/>
                </a:solidFill>
                <a:effectLst/>
                <a:latin typeface="+mn-lt"/>
                <a:ea typeface="+mn-ea"/>
                <a:cs typeface="+mn-cs"/>
              </a:rPr>
              <a:t> is a </a:t>
            </a:r>
            <a:r>
              <a:rPr lang="en-US" altLang="zh-CN" sz="1200" b="1" i="0" u="none" strike="noStrike" kern="1200" dirty="0" smtClean="0">
                <a:solidFill>
                  <a:schemeClr val="tx1"/>
                </a:solidFill>
                <a:effectLst/>
                <a:latin typeface="+mn-lt"/>
                <a:ea typeface="+mn-ea"/>
                <a:cs typeface="+mn-cs"/>
                <a:hlinkClick r:id="rId3"/>
              </a:rPr>
              <a:t>structure diagram</a:t>
            </a:r>
            <a:r>
              <a:rPr lang="en-US" altLang="zh-CN" sz="1200" b="0" i="0" kern="1200" dirty="0" smtClean="0">
                <a:solidFill>
                  <a:schemeClr val="tx1"/>
                </a:solidFill>
                <a:effectLst/>
                <a:latin typeface="+mn-lt"/>
                <a:ea typeface="+mn-ea"/>
                <a:cs typeface="+mn-cs"/>
              </a:rPr>
              <a:t> which shows architecture of the system as deployment (distribution) of software artifacts to deployment targets.</a:t>
            </a:r>
          </a:p>
          <a:p>
            <a:r>
              <a:rPr lang="en-US" altLang="zh-CN" sz="1200" b="1" i="0" u="none" strike="noStrike" kern="1200" dirty="0" smtClean="0">
                <a:solidFill>
                  <a:schemeClr val="tx1"/>
                </a:solidFill>
                <a:effectLst/>
                <a:latin typeface="+mn-lt"/>
                <a:ea typeface="+mn-ea"/>
                <a:cs typeface="+mn-cs"/>
                <a:hlinkClick r:id="rId4"/>
              </a:rPr>
              <a:t>Artifacts</a:t>
            </a:r>
            <a:r>
              <a:rPr lang="en-US" altLang="zh-CN" sz="1200" b="0" i="0" kern="1200" dirty="0" smtClean="0">
                <a:solidFill>
                  <a:schemeClr val="tx1"/>
                </a:solidFill>
                <a:effectLst/>
                <a:latin typeface="+mn-lt"/>
                <a:ea typeface="+mn-ea"/>
                <a:cs typeface="+mn-cs"/>
              </a:rPr>
              <a:t> represent concrete elements in the physical world that are the result of a development process. Examples of artifacts are executable files, libraries, archives, database schemas, configuration files, etc.</a:t>
            </a:r>
          </a:p>
          <a:p>
            <a:r>
              <a:rPr lang="en-US" altLang="zh-CN" sz="1200" b="1" i="0" u="none" strike="noStrike" kern="1200" dirty="0" smtClean="0">
                <a:solidFill>
                  <a:schemeClr val="tx1"/>
                </a:solidFill>
                <a:effectLst/>
                <a:latin typeface="+mn-lt"/>
                <a:ea typeface="+mn-ea"/>
                <a:cs typeface="+mn-cs"/>
                <a:hlinkClick r:id="rId5"/>
              </a:rPr>
              <a:t>Deployment target</a:t>
            </a:r>
            <a:r>
              <a:rPr lang="en-US" altLang="zh-CN" sz="1200" b="0" i="0" kern="1200" dirty="0" smtClean="0">
                <a:solidFill>
                  <a:schemeClr val="tx1"/>
                </a:solidFill>
                <a:effectLst/>
                <a:latin typeface="+mn-lt"/>
                <a:ea typeface="+mn-ea"/>
                <a:cs typeface="+mn-cs"/>
              </a:rPr>
              <a:t> is usually represented by a </a:t>
            </a:r>
            <a:r>
              <a:rPr lang="en-US" altLang="zh-CN" sz="1200" b="1" i="0" u="none" strike="noStrike" kern="1200" dirty="0" smtClean="0">
                <a:solidFill>
                  <a:schemeClr val="tx1"/>
                </a:solidFill>
                <a:effectLst/>
                <a:latin typeface="+mn-lt"/>
                <a:ea typeface="+mn-ea"/>
                <a:cs typeface="+mn-cs"/>
                <a:hlinkClick r:id="rId6"/>
              </a:rPr>
              <a:t>node</a:t>
            </a:r>
            <a:r>
              <a:rPr lang="en-US" altLang="zh-CN" sz="1200" b="0" i="0" kern="1200" dirty="0" smtClean="0">
                <a:solidFill>
                  <a:schemeClr val="tx1"/>
                </a:solidFill>
                <a:effectLst/>
                <a:latin typeface="+mn-lt"/>
                <a:ea typeface="+mn-ea"/>
                <a:cs typeface="+mn-cs"/>
              </a:rPr>
              <a:t> which is either hardware device or some software execution environment. Nodes could be connected through </a:t>
            </a:r>
            <a:r>
              <a:rPr lang="en-US" altLang="zh-CN" sz="1200" b="1" i="0" u="none" strike="noStrike" kern="1200" dirty="0" smtClean="0">
                <a:solidFill>
                  <a:schemeClr val="tx1"/>
                </a:solidFill>
                <a:effectLst/>
                <a:latin typeface="+mn-lt"/>
                <a:ea typeface="+mn-ea"/>
                <a:cs typeface="+mn-cs"/>
                <a:hlinkClick r:id="rId7"/>
              </a:rPr>
              <a:t>communication paths</a:t>
            </a:r>
            <a:r>
              <a:rPr lang="en-US" altLang="zh-CN" sz="1200" b="0" i="0" kern="1200" dirty="0" smtClean="0">
                <a:solidFill>
                  <a:schemeClr val="tx1"/>
                </a:solidFill>
                <a:effectLst/>
                <a:latin typeface="+mn-lt"/>
                <a:ea typeface="+mn-ea"/>
                <a:cs typeface="+mn-cs"/>
              </a:rPr>
              <a:t> to create networked systems of arbitrary complexity.</a:t>
            </a:r>
          </a:p>
          <a:p>
            <a:r>
              <a:rPr lang="en-US" altLang="zh-CN" sz="1200" b="0" i="0" kern="1200" dirty="0" smtClean="0">
                <a:solidFill>
                  <a:schemeClr val="tx1"/>
                </a:solidFill>
                <a:effectLst/>
                <a:latin typeface="+mn-lt"/>
                <a:ea typeface="+mn-ea"/>
                <a:cs typeface="+mn-cs"/>
              </a:rPr>
              <a:t>Network architecture diagram will usually show networking </a:t>
            </a:r>
            <a:r>
              <a:rPr lang="en-US" altLang="zh-CN" sz="1200" b="1" i="0" u="none" strike="noStrike" kern="1200" dirty="0" err="1" smtClean="0">
                <a:solidFill>
                  <a:schemeClr val="tx1"/>
                </a:solidFill>
                <a:effectLst/>
                <a:latin typeface="+mn-lt"/>
                <a:ea typeface="+mn-ea"/>
                <a:cs typeface="+mn-cs"/>
                <a:hlinkClick r:id="rId6"/>
              </a:rPr>
              <a:t>nodes</a:t>
            </a:r>
            <a:r>
              <a:rPr lang="en-US" altLang="zh-CN" sz="1200" b="0" i="0" kern="1200" dirty="0" err="1" smtClean="0">
                <a:solidFill>
                  <a:schemeClr val="tx1"/>
                </a:solidFill>
                <a:effectLst/>
                <a:latin typeface="+mn-lt"/>
                <a:ea typeface="+mn-ea"/>
                <a:cs typeface="+mn-cs"/>
              </a:rPr>
              <a:t>and</a:t>
            </a:r>
            <a:r>
              <a:rPr lang="en-US" altLang="zh-CN" sz="1200" b="0" i="0" kern="1200" dirty="0" smtClean="0">
                <a:solidFill>
                  <a:schemeClr val="tx1"/>
                </a:solidFill>
                <a:effectLst/>
                <a:latin typeface="+mn-lt"/>
                <a:ea typeface="+mn-ea"/>
                <a:cs typeface="+mn-cs"/>
              </a:rPr>
              <a:t> </a:t>
            </a:r>
            <a:r>
              <a:rPr lang="en-US" altLang="zh-CN" sz="1200" b="1" i="0" u="none" strike="noStrike" kern="1200" dirty="0" smtClean="0">
                <a:solidFill>
                  <a:schemeClr val="tx1"/>
                </a:solidFill>
                <a:effectLst/>
                <a:latin typeface="+mn-lt"/>
                <a:ea typeface="+mn-ea"/>
                <a:cs typeface="+mn-cs"/>
                <a:hlinkClick r:id="rId7"/>
              </a:rPr>
              <a:t>communication paths</a:t>
            </a:r>
            <a:r>
              <a:rPr lang="en-US" altLang="zh-CN" sz="1200" b="0" i="0" kern="1200" dirty="0" smtClean="0">
                <a:solidFill>
                  <a:schemeClr val="tx1"/>
                </a:solidFill>
                <a:effectLst/>
                <a:latin typeface="+mn-lt"/>
                <a:ea typeface="+mn-ea"/>
                <a:cs typeface="+mn-cs"/>
              </a:rPr>
              <a:t> between them.</a:t>
            </a:r>
          </a:p>
          <a:p>
            <a:r>
              <a:rPr lang="en-US" altLang="zh-CN" sz="1200" b="1" i="0" u="none" strike="noStrike" kern="1200" dirty="0" smtClean="0">
                <a:solidFill>
                  <a:schemeClr val="tx1"/>
                </a:solidFill>
                <a:effectLst/>
                <a:latin typeface="+mn-lt"/>
                <a:ea typeface="+mn-ea"/>
                <a:cs typeface="+mn-cs"/>
                <a:hlinkClick r:id="rId8"/>
              </a:rPr>
              <a:t>Switch devices</a:t>
            </a:r>
            <a:endParaRPr lang="en-US" altLang="zh-CN" sz="1200" b="0" i="0" kern="1200" dirty="0" smtClean="0">
              <a:solidFill>
                <a:schemeClr val="tx1"/>
              </a:solidFill>
              <a:effectLst/>
              <a:latin typeface="+mn-lt"/>
              <a:ea typeface="+mn-ea"/>
              <a:cs typeface="+mn-cs"/>
            </a:endParaRPr>
          </a:p>
          <a:p>
            <a:r>
              <a:rPr lang="en-US" altLang="zh-CN" sz="1200" b="1" i="0" u="none" strike="noStrike" kern="1200" dirty="0" smtClean="0">
                <a:solidFill>
                  <a:schemeClr val="tx1"/>
                </a:solidFill>
                <a:effectLst/>
                <a:latin typeface="+mn-lt"/>
                <a:ea typeface="+mn-ea"/>
                <a:cs typeface="+mn-cs"/>
                <a:hlinkClick r:id="rId9"/>
              </a:rPr>
              <a:t>Router devices</a:t>
            </a:r>
            <a:endParaRPr lang="en-US" altLang="zh-CN" sz="1200" b="0" i="0" kern="1200" dirty="0" smtClean="0">
              <a:solidFill>
                <a:schemeClr val="tx1"/>
              </a:solidFill>
              <a:effectLst/>
              <a:latin typeface="+mn-lt"/>
              <a:ea typeface="+mn-ea"/>
              <a:cs typeface="+mn-cs"/>
            </a:endParaRPr>
          </a:p>
          <a:p>
            <a:r>
              <a:rPr lang="en-US" altLang="zh-CN" sz="1200" b="1" i="0" u="none" strike="noStrike" kern="1200" dirty="0" smtClean="0">
                <a:solidFill>
                  <a:schemeClr val="tx1"/>
                </a:solidFill>
                <a:effectLst/>
                <a:latin typeface="+mn-lt"/>
                <a:ea typeface="+mn-ea"/>
                <a:cs typeface="+mn-cs"/>
                <a:hlinkClick r:id="rId10"/>
              </a:rPr>
              <a:t>Load balancing devices</a:t>
            </a:r>
            <a:endParaRPr lang="en-US" altLang="zh-CN" sz="1200" b="0" i="0" kern="1200" dirty="0" smtClean="0">
              <a:solidFill>
                <a:schemeClr val="tx1"/>
              </a:solidFill>
              <a:effectLst/>
              <a:latin typeface="+mn-lt"/>
              <a:ea typeface="+mn-ea"/>
              <a:cs typeface="+mn-cs"/>
            </a:endParaRPr>
          </a:p>
          <a:p>
            <a:r>
              <a:rPr lang="en-US" altLang="zh-CN" sz="1200" b="1" i="0" u="none" strike="noStrike" kern="1200" dirty="0" smtClean="0">
                <a:solidFill>
                  <a:schemeClr val="tx1"/>
                </a:solidFill>
                <a:effectLst/>
                <a:latin typeface="+mn-lt"/>
                <a:ea typeface="+mn-ea"/>
                <a:cs typeface="+mn-cs"/>
                <a:hlinkClick r:id="rId11"/>
              </a:rPr>
              <a:t>Firewall devices</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Virtual Private Network (VPN) devices</a:t>
            </a:r>
          </a:p>
          <a:p>
            <a:endParaRPr lang="zh-CN" altLang="en-US" dirty="0"/>
          </a:p>
        </p:txBody>
      </p:sp>
      <p:sp>
        <p:nvSpPr>
          <p:cNvPr id="4" name="灯片编号占位符 3"/>
          <p:cNvSpPr>
            <a:spLocks noGrp="1"/>
          </p:cNvSpPr>
          <p:nvPr>
            <p:ph type="sldNum" sz="quarter" idx="10"/>
          </p:nvPr>
        </p:nvSpPr>
        <p:spPr/>
        <p:txBody>
          <a:bodyPr/>
          <a:lstStyle/>
          <a:p>
            <a:fld id="{B64929AA-B3A1-4737-989E-AFB7F831244C}" type="slidenum">
              <a:rPr lang="zh-CN" altLang="en-US" smtClean="0"/>
              <a:t>14</a:t>
            </a:fld>
            <a:endParaRPr lang="zh-CN" altLang="en-US"/>
          </a:p>
        </p:txBody>
      </p:sp>
    </p:spTree>
    <p:extLst>
      <p:ext uri="{BB962C8B-B14F-4D97-AF65-F5344CB8AC3E}">
        <p14:creationId xmlns:p14="http://schemas.microsoft.com/office/powerpoint/2010/main" val="4254687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 will introduce the Component design and Interface design</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64929AA-B3A1-4737-989E-AFB7F831244C}" type="slidenum">
              <a:rPr lang="zh-CN" altLang="en-US" smtClean="0"/>
              <a:t>15</a:t>
            </a:fld>
            <a:endParaRPr lang="zh-CN" altLang="en-US"/>
          </a:p>
        </p:txBody>
      </p:sp>
    </p:spTree>
    <p:extLst>
      <p:ext uri="{BB962C8B-B14F-4D97-AF65-F5344CB8AC3E}">
        <p14:creationId xmlns:p14="http://schemas.microsoft.com/office/powerpoint/2010/main" val="3425611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So what is a Component?</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The component have three views: Object-oriented, Conventional and Process-related</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In Object-oriented View</a:t>
            </a:r>
            <a:r>
              <a:rPr lang="en-US" altLang="zh-CN" sz="1200" kern="1200" dirty="0" smtClean="0">
                <a:solidFill>
                  <a:schemeClr val="tx1"/>
                </a:solidFill>
                <a:effectLst/>
                <a:latin typeface="+mn-lt"/>
                <a:ea typeface="+mn-ea"/>
                <a:cs typeface="+mn-cs"/>
              </a:rPr>
              <a:t>, component is a set of collaborating classes,</a:t>
            </a:r>
          </a:p>
          <a:p>
            <a:r>
              <a:rPr lang="en-US" altLang="zh-CN" sz="1200" kern="1200" dirty="0" smtClean="0">
                <a:solidFill>
                  <a:schemeClr val="tx1"/>
                </a:solidFill>
                <a:effectLst/>
                <a:latin typeface="+mn-lt"/>
                <a:ea typeface="+mn-ea"/>
                <a:cs typeface="+mn-cs"/>
              </a:rPr>
              <a:t> in </a:t>
            </a:r>
            <a:r>
              <a:rPr lang="en-US" altLang="zh-CN" sz="1200" b="1" kern="1200" dirty="0" smtClean="0">
                <a:solidFill>
                  <a:schemeClr val="tx1"/>
                </a:solidFill>
                <a:effectLst/>
                <a:latin typeface="+mn-lt"/>
                <a:ea typeface="+mn-ea"/>
                <a:cs typeface="+mn-cs"/>
              </a:rPr>
              <a:t>conventional view</a:t>
            </a:r>
            <a:r>
              <a:rPr lang="en-US" altLang="zh-CN" sz="1200" kern="1200" dirty="0" smtClean="0">
                <a:solidFill>
                  <a:schemeClr val="tx1"/>
                </a:solidFill>
                <a:effectLst/>
                <a:latin typeface="+mn-lt"/>
                <a:ea typeface="+mn-ea"/>
                <a:cs typeface="+mn-cs"/>
              </a:rPr>
              <a:t>, component is a functional element or a module that have logic and data structures. </a:t>
            </a:r>
          </a:p>
          <a:p>
            <a:r>
              <a:rPr lang="en-US" altLang="zh-CN" sz="1200" b="1" kern="1200" dirty="0" smtClean="0">
                <a:solidFill>
                  <a:schemeClr val="tx1"/>
                </a:solidFill>
                <a:effectLst/>
                <a:latin typeface="+mn-lt"/>
                <a:ea typeface="+mn-ea"/>
                <a:cs typeface="+mn-cs"/>
              </a:rPr>
              <a:t>Process-related </a:t>
            </a:r>
            <a:r>
              <a:rPr lang="en-US" altLang="zh-CN" sz="1200" kern="1200" dirty="0" smtClean="0">
                <a:solidFill>
                  <a:schemeClr val="tx1"/>
                </a:solidFill>
                <a:effectLst/>
                <a:latin typeface="+mn-lt"/>
                <a:ea typeface="+mn-ea"/>
                <a:cs typeface="+mn-cs"/>
              </a:rPr>
              <a:t>like a library, you can select existing components in the library.</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64929AA-B3A1-4737-989E-AFB7F831244C}" type="slidenum">
              <a:rPr lang="zh-CN" altLang="en-US" smtClean="0"/>
              <a:t>16</a:t>
            </a:fld>
            <a:endParaRPr lang="zh-CN" altLang="en-US"/>
          </a:p>
        </p:txBody>
      </p:sp>
    </p:spTree>
    <p:extLst>
      <p:ext uri="{BB962C8B-B14F-4D97-AF65-F5344CB8AC3E}">
        <p14:creationId xmlns:p14="http://schemas.microsoft.com/office/powerpoint/2010/main" val="4284370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smtClean="0">
                <a:solidFill>
                  <a:schemeClr val="tx1"/>
                </a:solidFill>
                <a:effectLst/>
                <a:latin typeface="+mn-lt"/>
                <a:ea typeface="+mn-ea"/>
                <a:cs typeface="+mn-cs"/>
              </a:rPr>
              <a:t>For object-oriented component,</a:t>
            </a:r>
            <a:r>
              <a:rPr lang="en-US" altLang="zh-CN" sz="1200" kern="1200" dirty="0" smtClean="0">
                <a:solidFill>
                  <a:schemeClr val="tx1"/>
                </a:solidFill>
                <a:effectLst/>
                <a:latin typeface="+mn-lt"/>
                <a:ea typeface="+mn-ea"/>
                <a:cs typeface="+mn-cs"/>
              </a:rPr>
              <a:t> it is from an analysis class, then you design a component and have some interfaces, at last, you elaborated the class, so the class have all details.</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64929AA-B3A1-4737-989E-AFB7F831244C}" type="slidenum">
              <a:rPr lang="zh-CN" altLang="en-US" smtClean="0"/>
              <a:t>17</a:t>
            </a:fld>
            <a:endParaRPr lang="zh-CN" altLang="en-US"/>
          </a:p>
        </p:txBody>
      </p:sp>
    </p:spTree>
    <p:extLst>
      <p:ext uri="{BB962C8B-B14F-4D97-AF65-F5344CB8AC3E}">
        <p14:creationId xmlns:p14="http://schemas.microsoft.com/office/powerpoint/2010/main" val="3622783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 component design have four principles:</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The open-closed principle</a:t>
            </a:r>
            <a:r>
              <a:rPr lang="en-US" altLang="zh-CN" sz="1200" kern="1200" dirty="0" smtClean="0">
                <a:solidFill>
                  <a:schemeClr val="tx1"/>
                </a:solidFill>
                <a:effectLst/>
                <a:latin typeface="+mn-lt"/>
                <a:ea typeface="+mn-ea"/>
                <a:cs typeface="+mn-cs"/>
              </a:rPr>
              <a:t>, you can make internal code to extend but can’t modify the existing parts of the component.</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The </a:t>
            </a:r>
            <a:r>
              <a:rPr lang="en-US" altLang="zh-CN" sz="1200" b="1" kern="1200" dirty="0" err="1" smtClean="0">
                <a:solidFill>
                  <a:schemeClr val="tx1"/>
                </a:solidFill>
                <a:effectLst/>
                <a:latin typeface="+mn-lt"/>
                <a:ea typeface="+mn-ea"/>
                <a:cs typeface="+mn-cs"/>
              </a:rPr>
              <a:t>Liskov</a:t>
            </a:r>
            <a:r>
              <a:rPr lang="en-US" altLang="zh-CN" sz="1200" b="1" kern="1200" dirty="0" smtClean="0">
                <a:solidFill>
                  <a:schemeClr val="tx1"/>
                </a:solidFill>
                <a:effectLst/>
                <a:latin typeface="+mn-lt"/>
                <a:ea typeface="+mn-ea"/>
                <a:cs typeface="+mn-cs"/>
              </a:rPr>
              <a:t> substitution principle</a:t>
            </a:r>
            <a:r>
              <a:rPr lang="en-US" altLang="zh-CN" sz="1200" kern="1200" dirty="0" smtClean="0">
                <a:solidFill>
                  <a:schemeClr val="tx1"/>
                </a:solidFill>
                <a:effectLst/>
                <a:latin typeface="+mn-lt"/>
                <a:ea typeface="+mn-ea"/>
                <a:cs typeface="+mn-cs"/>
              </a:rPr>
              <a:t>, if a component uses a base class, then you should guarantee the base class can be replaced by a subclass.</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Dependency inversion principle</a:t>
            </a:r>
            <a:r>
              <a:rPr lang="en-US" altLang="zh-CN" sz="1200" kern="1200" dirty="0" smtClean="0">
                <a:solidFill>
                  <a:schemeClr val="tx1"/>
                </a:solidFill>
                <a:effectLst/>
                <a:latin typeface="+mn-lt"/>
                <a:ea typeface="+mn-ea"/>
                <a:cs typeface="+mn-cs"/>
              </a:rPr>
              <a:t>, the component should rely on a interface or abstract class not a concrete component.</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Interface segregation principle</a:t>
            </a:r>
            <a:r>
              <a:rPr lang="en-US" altLang="zh-CN" sz="1200" kern="1200" dirty="0" smtClean="0">
                <a:solidFill>
                  <a:schemeClr val="tx1"/>
                </a:solidFill>
                <a:effectLst/>
                <a:latin typeface="+mn-lt"/>
                <a:ea typeface="+mn-ea"/>
                <a:cs typeface="+mn-cs"/>
              </a:rPr>
              <a:t>, the client should rely on smallest interfaces, throws those it don’t need, so don’t make a general interface, should divide many specific interfaces.</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64929AA-B3A1-4737-989E-AFB7F831244C}" type="slidenum">
              <a:rPr lang="zh-CN" altLang="en-US" smtClean="0"/>
              <a:t>18</a:t>
            </a:fld>
            <a:endParaRPr lang="zh-CN" altLang="en-US"/>
          </a:p>
        </p:txBody>
      </p:sp>
    </p:spTree>
    <p:extLst>
      <p:ext uri="{BB962C8B-B14F-4D97-AF65-F5344CB8AC3E}">
        <p14:creationId xmlns:p14="http://schemas.microsoft.com/office/powerpoint/2010/main" val="3149497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So we know the principles about the component, but how to design a component?</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First step, identify all design classes in problem domain</a:t>
            </a:r>
            <a:r>
              <a:rPr lang="en-US" altLang="zh-CN" sz="1200" kern="1200" dirty="0" smtClean="0">
                <a:solidFill>
                  <a:schemeClr val="tx1"/>
                </a:solidFill>
                <a:effectLst/>
                <a:latin typeface="+mn-lt"/>
                <a:ea typeface="+mn-ea"/>
                <a:cs typeface="+mn-cs"/>
              </a:rPr>
              <a:t>, usually they are from a analysis model. The problem domain is the problems in reality that software need to solve, like you develop a system for hospital, then you must know the system solve what problems, like doctor and patient, what connection about the two roles, and the work process for doctor and patient. You make a analysis model from the problem domain and then identify some classes, like doctor and patient can make classes.</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64929AA-B3A1-4737-989E-AFB7F831244C}" type="slidenum">
              <a:rPr lang="zh-CN" altLang="en-US" smtClean="0"/>
              <a:t>19</a:t>
            </a:fld>
            <a:endParaRPr lang="zh-CN" altLang="en-US"/>
          </a:p>
        </p:txBody>
      </p:sp>
    </p:spTree>
    <p:extLst>
      <p:ext uri="{BB962C8B-B14F-4D97-AF65-F5344CB8AC3E}">
        <p14:creationId xmlns:p14="http://schemas.microsoft.com/office/powerpoint/2010/main" val="3821126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smtClean="0">
                <a:solidFill>
                  <a:schemeClr val="tx1"/>
                </a:solidFill>
                <a:effectLst/>
                <a:latin typeface="+mn-lt"/>
                <a:ea typeface="+mn-ea"/>
                <a:cs typeface="+mn-cs"/>
              </a:rPr>
              <a:t>Identify design classes in infrastructure domain</a:t>
            </a:r>
            <a:r>
              <a:rPr lang="en-US" altLang="zh-CN" sz="1200" kern="1200" dirty="0" smtClean="0">
                <a:solidFill>
                  <a:schemeClr val="tx1"/>
                </a:solidFill>
                <a:effectLst/>
                <a:latin typeface="+mn-lt"/>
                <a:ea typeface="+mn-ea"/>
                <a:cs typeface="+mn-cs"/>
              </a:rPr>
              <a:t>. Many thing can’t get from problem domain, so you should identify GUI components, data management components, networking components, etc.</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After identify all classes, you should elaborate the design classes</a:t>
            </a:r>
            <a:r>
              <a:rPr lang="en-US" altLang="zh-CN" sz="1200" kern="1200" dirty="0" smtClean="0">
                <a:solidFill>
                  <a:schemeClr val="tx1"/>
                </a:solidFill>
                <a:effectLst/>
                <a:latin typeface="+mn-lt"/>
                <a:ea typeface="+mn-ea"/>
                <a:cs typeface="+mn-cs"/>
              </a:rPr>
              <a:t>. The content include message detail about classes or components, appropriate interfaces for each component, attributes, data types and data structures, processing flow. We usually use Activity diagrams to describe the processing flow.</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Describe persistent data sources</a:t>
            </a:r>
            <a:r>
              <a:rPr lang="en-US" altLang="zh-CN" sz="1200" kern="1200" dirty="0" smtClean="0">
                <a:solidFill>
                  <a:schemeClr val="tx1"/>
                </a:solidFill>
                <a:effectLst/>
                <a:latin typeface="+mn-lt"/>
                <a:ea typeface="+mn-ea"/>
                <a:cs typeface="+mn-cs"/>
              </a:rPr>
              <a:t>, like databases and files and identify the classes to manage them.</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Elaborate behavioral representations</a:t>
            </a:r>
            <a:r>
              <a:rPr lang="en-US" altLang="zh-CN" sz="1200" kern="1200" dirty="0" smtClean="0">
                <a:solidFill>
                  <a:schemeClr val="tx1"/>
                </a:solidFill>
                <a:effectLst/>
                <a:latin typeface="+mn-lt"/>
                <a:ea typeface="+mn-ea"/>
                <a:cs typeface="+mn-cs"/>
              </a:rPr>
              <a:t> for a class or a component. We usually use state diagrams to describe the state change.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Elaborate deployment.</a:t>
            </a:r>
            <a:r>
              <a:rPr lang="en-US" altLang="zh-CN" sz="1200" kern="1200" dirty="0" smtClean="0">
                <a:solidFill>
                  <a:schemeClr val="tx1"/>
                </a:solidFill>
                <a:effectLst/>
                <a:latin typeface="+mn-lt"/>
                <a:ea typeface="+mn-ea"/>
                <a:cs typeface="+mn-cs"/>
              </a:rPr>
              <a:t> Illustrate the location of key packages or classes of components in a system.</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64929AA-B3A1-4737-989E-AFB7F831244C}" type="slidenum">
              <a:rPr lang="zh-CN" altLang="en-US" smtClean="0"/>
              <a:t>20</a:t>
            </a:fld>
            <a:endParaRPr lang="zh-CN" altLang="en-US"/>
          </a:p>
        </p:txBody>
      </p:sp>
    </p:spTree>
    <p:extLst>
      <p:ext uri="{BB962C8B-B14F-4D97-AF65-F5344CB8AC3E}">
        <p14:creationId xmlns:p14="http://schemas.microsoft.com/office/powerpoint/2010/main" val="4151337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smtClean="0">
                <a:solidFill>
                  <a:schemeClr val="tx1"/>
                </a:solidFill>
                <a:effectLst/>
                <a:latin typeface="+mn-lt"/>
                <a:ea typeface="+mn-ea"/>
                <a:cs typeface="+mn-cs"/>
              </a:rPr>
              <a:t>The Activity diagram</a:t>
            </a:r>
            <a:r>
              <a:rPr lang="en-US" altLang="zh-CN" sz="1200" kern="1200" dirty="0" smtClean="0">
                <a:solidFill>
                  <a:schemeClr val="tx1"/>
                </a:solidFill>
                <a:effectLst/>
                <a:latin typeface="+mn-lt"/>
                <a:ea typeface="+mn-ea"/>
                <a:cs typeface="+mn-cs"/>
              </a:rPr>
              <a:t> we use in Step 3 for describe the processing flow. The Activity diagram show the overall flow of control.</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64929AA-B3A1-4737-989E-AFB7F831244C}" type="slidenum">
              <a:rPr lang="zh-CN" altLang="en-US" smtClean="0"/>
              <a:t>21</a:t>
            </a:fld>
            <a:endParaRPr lang="zh-CN" altLang="en-US"/>
          </a:p>
        </p:txBody>
      </p:sp>
    </p:spTree>
    <p:extLst>
      <p:ext uri="{BB962C8B-B14F-4D97-AF65-F5344CB8AC3E}">
        <p14:creationId xmlns:p14="http://schemas.microsoft.com/office/powerpoint/2010/main" val="3587469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smtClean="0">
                <a:solidFill>
                  <a:schemeClr val="tx1"/>
                </a:solidFill>
                <a:effectLst/>
                <a:latin typeface="+mn-lt"/>
                <a:ea typeface="+mn-ea"/>
                <a:cs typeface="+mn-cs"/>
              </a:rPr>
              <a:t>The State Diagram</a:t>
            </a:r>
            <a:r>
              <a:rPr lang="en-US" altLang="zh-CN" sz="1200" kern="1200" dirty="0" smtClean="0">
                <a:solidFill>
                  <a:schemeClr val="tx1"/>
                </a:solidFill>
                <a:effectLst/>
                <a:latin typeface="+mn-lt"/>
                <a:ea typeface="+mn-ea"/>
                <a:cs typeface="+mn-cs"/>
              </a:rPr>
              <a:t> use in step 5 and its function is to show the transitions from state to state.</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64929AA-B3A1-4737-989E-AFB7F831244C}" type="slidenum">
              <a:rPr lang="zh-CN" altLang="en-US" smtClean="0"/>
              <a:t>22</a:t>
            </a:fld>
            <a:endParaRPr lang="zh-CN" altLang="en-US"/>
          </a:p>
        </p:txBody>
      </p:sp>
    </p:spTree>
    <p:extLst>
      <p:ext uri="{BB962C8B-B14F-4D97-AF65-F5344CB8AC3E}">
        <p14:creationId xmlns:p14="http://schemas.microsoft.com/office/powerpoint/2010/main" val="1527044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4929AA-B3A1-4737-989E-AFB7F831244C}" type="slidenum">
              <a:rPr lang="zh-CN" altLang="en-US" smtClean="0"/>
              <a:t>4</a:t>
            </a:fld>
            <a:endParaRPr lang="zh-CN" altLang="en-US"/>
          </a:p>
        </p:txBody>
      </p:sp>
    </p:spTree>
    <p:extLst>
      <p:ext uri="{BB962C8B-B14F-4D97-AF65-F5344CB8AC3E}">
        <p14:creationId xmlns:p14="http://schemas.microsoft.com/office/powerpoint/2010/main" val="40901658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smtClean="0">
                <a:solidFill>
                  <a:schemeClr val="tx1"/>
                </a:solidFill>
                <a:effectLst/>
                <a:latin typeface="+mn-lt"/>
                <a:ea typeface="+mn-ea"/>
                <a:cs typeface="+mn-cs"/>
              </a:rPr>
              <a:t>Deployment Diagram</a:t>
            </a:r>
            <a:r>
              <a:rPr lang="en-US" altLang="zh-CN" sz="1200" kern="1200" dirty="0" smtClean="0">
                <a:solidFill>
                  <a:schemeClr val="tx1"/>
                </a:solidFill>
                <a:effectLst/>
                <a:latin typeface="+mn-lt"/>
                <a:ea typeface="+mn-ea"/>
                <a:cs typeface="+mn-cs"/>
              </a:rPr>
              <a:t> is used in step 6, it represent the location of key packages of components</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64929AA-B3A1-4737-989E-AFB7F831244C}" type="slidenum">
              <a:rPr lang="zh-CN" altLang="en-US" smtClean="0"/>
              <a:t>23</a:t>
            </a:fld>
            <a:endParaRPr lang="zh-CN" altLang="en-US"/>
          </a:p>
        </p:txBody>
      </p:sp>
    </p:spTree>
    <p:extLst>
      <p:ext uri="{BB962C8B-B14F-4D97-AF65-F5344CB8AC3E}">
        <p14:creationId xmlns:p14="http://schemas.microsoft.com/office/powerpoint/2010/main" val="2646587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Interface design contains Application Programming Interface and User Interface.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64929AA-B3A1-4737-989E-AFB7F831244C}" type="slidenum">
              <a:rPr lang="zh-CN" altLang="en-US" smtClean="0"/>
              <a:t>24</a:t>
            </a:fld>
            <a:endParaRPr lang="zh-CN" altLang="en-US"/>
          </a:p>
        </p:txBody>
      </p:sp>
    </p:spTree>
    <p:extLst>
      <p:ext uri="{BB962C8B-B14F-4D97-AF65-F5344CB8AC3E}">
        <p14:creationId xmlns:p14="http://schemas.microsoft.com/office/powerpoint/2010/main" val="1840404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smtClean="0">
                <a:solidFill>
                  <a:schemeClr val="tx1"/>
                </a:solidFill>
                <a:effectLst/>
                <a:latin typeface="+mn-lt"/>
                <a:ea typeface="+mn-ea"/>
                <a:cs typeface="+mn-cs"/>
              </a:rPr>
              <a:t>The key principle of design API is information hiding</a:t>
            </a:r>
            <a:r>
              <a:rPr lang="en-US" altLang="zh-CN" sz="1200" kern="1200" dirty="0" smtClean="0">
                <a:solidFill>
                  <a:schemeClr val="tx1"/>
                </a:solidFill>
                <a:effectLst/>
                <a:latin typeface="+mn-lt"/>
                <a:ea typeface="+mn-ea"/>
                <a:cs typeface="+mn-cs"/>
              </a:rPr>
              <a:t>, that is you hides information between layer and layer, class and class, and the attribute in a class. You get something from an interface but you don’t know the process about that.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The design process, at first you should define the scope of the API</a:t>
            </a:r>
            <a:r>
              <a:rPr lang="en-US" altLang="zh-CN" sz="1200" kern="1200" dirty="0" smtClean="0">
                <a:solidFill>
                  <a:schemeClr val="tx1"/>
                </a:solidFill>
                <a:effectLst/>
                <a:latin typeface="+mn-lt"/>
                <a:ea typeface="+mn-ea"/>
                <a:cs typeface="+mn-cs"/>
              </a:rPr>
              <a:t>, the API should be as small as possible but should satisfy its requirements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Draft a specification, gather feedback, revise, and repeat.</a:t>
            </a:r>
            <a:r>
              <a:rPr lang="en-US" altLang="zh-CN" sz="1200" kern="1200" dirty="0" smtClean="0">
                <a:solidFill>
                  <a:schemeClr val="tx1"/>
                </a:solidFill>
                <a:effectLst/>
                <a:latin typeface="+mn-lt"/>
                <a:ea typeface="+mn-ea"/>
                <a:cs typeface="+mn-cs"/>
              </a:rPr>
              <a:t> You should keep it simple and short, so it need to be found problems and redesign.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Code early and code often. </a:t>
            </a:r>
            <a:r>
              <a:rPr lang="en-US" altLang="zh-CN" sz="1200" kern="1200" dirty="0" smtClean="0">
                <a:solidFill>
                  <a:schemeClr val="tx1"/>
                </a:solidFill>
                <a:effectLst/>
                <a:latin typeface="+mn-lt"/>
                <a:ea typeface="+mn-ea"/>
                <a:cs typeface="+mn-cs"/>
              </a:rPr>
              <a:t>You should design API before you have implemented the API or specified it properly. And you should often to design something like examples or unit tests.</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64929AA-B3A1-4737-989E-AFB7F831244C}" type="slidenum">
              <a:rPr lang="zh-CN" altLang="en-US" smtClean="0"/>
              <a:t>25</a:t>
            </a:fld>
            <a:endParaRPr lang="zh-CN" altLang="en-US"/>
          </a:p>
        </p:txBody>
      </p:sp>
    </p:spTree>
    <p:extLst>
      <p:ext uri="{BB962C8B-B14F-4D97-AF65-F5344CB8AC3E}">
        <p14:creationId xmlns:p14="http://schemas.microsoft.com/office/powerpoint/2010/main" val="3538630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smtClean="0">
                <a:solidFill>
                  <a:schemeClr val="tx1"/>
                </a:solidFill>
                <a:effectLst/>
                <a:latin typeface="+mn-lt"/>
                <a:ea typeface="+mn-ea"/>
                <a:cs typeface="+mn-cs"/>
              </a:rPr>
              <a:t>UI is the junction between the user and computer program.</a:t>
            </a:r>
            <a:r>
              <a:rPr lang="en-US" altLang="zh-CN" sz="1200" kern="1200" dirty="0" smtClean="0">
                <a:solidFill>
                  <a:schemeClr val="tx1"/>
                </a:solidFill>
                <a:effectLst/>
                <a:latin typeface="+mn-lt"/>
                <a:ea typeface="+mn-ea"/>
                <a:cs typeface="+mn-cs"/>
              </a:rPr>
              <a:t> Interface design just to grasp the main content for overall style, like color, appearance, and other elements of the page.</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B64929AA-B3A1-4737-989E-AFB7F831244C}" type="slidenum">
              <a:rPr lang="zh-CN" altLang="en-US" smtClean="0"/>
              <a:t>26</a:t>
            </a:fld>
            <a:endParaRPr lang="zh-CN" altLang="en-US"/>
          </a:p>
        </p:txBody>
      </p:sp>
    </p:spTree>
    <p:extLst>
      <p:ext uri="{BB962C8B-B14F-4D97-AF65-F5344CB8AC3E}">
        <p14:creationId xmlns:p14="http://schemas.microsoft.com/office/powerpoint/2010/main" val="27473515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UI Design Principles:</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User familiarity</a:t>
            </a:r>
            <a:r>
              <a:rPr lang="en-US" altLang="zh-CN" sz="1200" kern="1200" dirty="0" smtClean="0">
                <a:solidFill>
                  <a:schemeClr val="tx1"/>
                </a:solidFill>
                <a:effectLst/>
                <a:latin typeface="+mn-lt"/>
                <a:ea typeface="+mn-ea"/>
                <a:cs typeface="+mn-cs"/>
              </a:rPr>
              <a:t>: the interface should use something that user is familiar to design.</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Consistency:</a:t>
            </a:r>
            <a:r>
              <a:rPr lang="en-US" altLang="zh-CN" sz="1200" kern="1200" dirty="0" smtClean="0">
                <a:solidFill>
                  <a:schemeClr val="tx1"/>
                </a:solidFill>
                <a:effectLst/>
                <a:latin typeface="+mn-lt"/>
                <a:ea typeface="+mn-ea"/>
                <a:cs typeface="+mn-cs"/>
              </a:rPr>
              <a:t> The interface should be consistent. The elements of the page or the operation should use same way.</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Minimal surprise</a:t>
            </a:r>
            <a:r>
              <a:rPr lang="en-US" altLang="zh-CN" sz="1200" kern="1200" dirty="0" smtClean="0">
                <a:solidFill>
                  <a:schemeClr val="tx1"/>
                </a:solidFill>
                <a:effectLst/>
                <a:latin typeface="+mn-lt"/>
                <a:ea typeface="+mn-ea"/>
                <a:cs typeface="+mn-cs"/>
              </a:rPr>
              <a:t>: Just don’t make users surprise when they operate the system.</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Recoverability</a:t>
            </a:r>
            <a:r>
              <a:rPr lang="en-US" altLang="zh-CN" sz="1200" kern="1200" dirty="0" smtClean="0">
                <a:solidFill>
                  <a:schemeClr val="tx1"/>
                </a:solidFill>
                <a:effectLst/>
                <a:latin typeface="+mn-lt"/>
                <a:ea typeface="+mn-ea"/>
                <a:cs typeface="+mn-cs"/>
              </a:rPr>
              <a:t>: when the system have errors, the interface have some mechanism to recover.</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User guidance:</a:t>
            </a:r>
            <a:r>
              <a:rPr lang="en-US" altLang="zh-CN" sz="1200" kern="1200" dirty="0" smtClean="0">
                <a:solidFill>
                  <a:schemeClr val="tx1"/>
                </a:solidFill>
                <a:effectLst/>
                <a:latin typeface="+mn-lt"/>
                <a:ea typeface="+mn-ea"/>
                <a:cs typeface="+mn-cs"/>
              </a:rPr>
              <a:t> When errors occur, interface should provide some guidance or help facilities. For example, the print program may be occur error when the computer can’t find the printer, so the interface should remind user to connect the printer.</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User diversity</a:t>
            </a:r>
            <a:r>
              <a:rPr lang="en-US" altLang="zh-CN" sz="1200" kern="1200" dirty="0" smtClean="0">
                <a:solidFill>
                  <a:schemeClr val="tx1"/>
                </a:solidFill>
                <a:effectLst/>
                <a:latin typeface="+mn-lt"/>
                <a:ea typeface="+mn-ea"/>
                <a:cs typeface="+mn-cs"/>
              </a:rPr>
              <a:t>: The Interface should provide appropriate interaction facilities for different types of system user. For example, an APP may have IOS version, Android version, mobile version and Pad version.</a:t>
            </a:r>
            <a:endParaRPr lang="zh-CN" altLang="zh-CN" sz="120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B64929AA-B3A1-4737-989E-AFB7F831244C}" type="slidenum">
              <a:rPr lang="zh-CN" altLang="en-US" smtClean="0"/>
              <a:t>27</a:t>
            </a:fld>
            <a:endParaRPr lang="zh-CN" altLang="en-US"/>
          </a:p>
        </p:txBody>
      </p:sp>
    </p:spTree>
    <p:extLst>
      <p:ext uri="{BB962C8B-B14F-4D97-AF65-F5344CB8AC3E}">
        <p14:creationId xmlns:p14="http://schemas.microsoft.com/office/powerpoint/2010/main" val="300838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Understand the Problem</a:t>
            </a:r>
          </a:p>
          <a:p>
            <a:r>
              <a:rPr lang="en-US" altLang="zh-CN" dirty="0"/>
              <a:t>This is the most crucial step because it affects the quality of the design that follows. Without a clear</a:t>
            </a:r>
          </a:p>
          <a:p>
            <a:r>
              <a:rPr lang="en-US" altLang="zh-CN" dirty="0"/>
              <a:t>understanding of the problem, it is not possible to create an effective solution. In fact, many software</a:t>
            </a:r>
          </a:p>
          <a:p>
            <a:r>
              <a:rPr lang="en-US" altLang="zh-CN" dirty="0"/>
              <a:t>projects and products are considered as unsuccessful because they did not actually solve a valid business</a:t>
            </a:r>
          </a:p>
          <a:p>
            <a:r>
              <a:rPr lang="en-US" altLang="zh-CN" dirty="0"/>
              <a:t>problem or have a recognizable return on investment (ROI).</a:t>
            </a:r>
          </a:p>
          <a:p>
            <a:r>
              <a:rPr lang="en-US" altLang="zh-CN" dirty="0"/>
              <a:t>Identify Design Elements and their Relationships</a:t>
            </a:r>
          </a:p>
          <a:p>
            <a:r>
              <a:rPr lang="en-US" altLang="zh-CN" dirty="0"/>
              <a:t>In this phase, build a baseline for defining the boundaries and context of the system. Decomposition of the</a:t>
            </a:r>
          </a:p>
          <a:p>
            <a:r>
              <a:rPr lang="en-US" altLang="zh-CN" dirty="0"/>
              <a:t>system into its main components is based on the functional requirements. The decomposition can be</a:t>
            </a:r>
          </a:p>
          <a:p>
            <a:r>
              <a:rPr lang="en-US" altLang="zh-CN" dirty="0"/>
              <a:t>modeled by using a design structure matrix (DSM), which shows the dependencies between design</a:t>
            </a:r>
          </a:p>
          <a:p>
            <a:r>
              <a:rPr lang="en-US" altLang="zh-CN" dirty="0"/>
              <a:t>elements without specifying the granularity of the elements.</a:t>
            </a:r>
          </a:p>
          <a:p>
            <a:r>
              <a:rPr lang="en-US" altLang="zh-CN" dirty="0"/>
              <a:t>In this step, the first validation of the architecture is done by describing a number of system instances and</a:t>
            </a:r>
          </a:p>
          <a:p>
            <a:r>
              <a:rPr lang="en-US" altLang="zh-CN" dirty="0"/>
              <a:t>this step is referred as functionality based architectural design.</a:t>
            </a:r>
          </a:p>
          <a:p>
            <a:r>
              <a:rPr lang="en-US" altLang="zh-CN" dirty="0"/>
              <a:t>Evaluate the Architecture Design</a:t>
            </a:r>
          </a:p>
          <a:p>
            <a:r>
              <a:rPr lang="en-US" altLang="zh-CN" dirty="0"/>
              <a:t>Each quality attribute is given an estimate, so in order to gather qualitative measures or quantitative data,</a:t>
            </a:r>
          </a:p>
          <a:p>
            <a:r>
              <a:rPr lang="en-US" altLang="zh-CN" dirty="0"/>
              <a:t>the design is evaluated. It involves evaluating the architecture for conformance to architectural quality</a:t>
            </a:r>
          </a:p>
          <a:p>
            <a:r>
              <a:rPr lang="en-US" altLang="zh-CN" dirty="0"/>
              <a:t>attributes requirements.</a:t>
            </a:r>
          </a:p>
          <a:p>
            <a:r>
              <a:rPr lang="en-US" altLang="zh-CN" dirty="0"/>
              <a:t>If all the estimated quality attributes are as per the required standard, the architectural design process is</a:t>
            </a:r>
          </a:p>
          <a:p>
            <a:r>
              <a:rPr lang="en-US" altLang="zh-CN" dirty="0"/>
              <a:t>finished. If not, then the third phase of software architecture design is entered: architecture transformation.</a:t>
            </a:r>
          </a:p>
          <a:p>
            <a:r>
              <a:rPr lang="en-US" altLang="zh-CN" dirty="0"/>
              <a:t>However, if the observed quality attribute does not meet its requirements, then a new design must be</a:t>
            </a:r>
          </a:p>
          <a:p>
            <a:r>
              <a:rPr lang="en-US" altLang="zh-CN" dirty="0"/>
              <a:t>created.</a:t>
            </a:r>
          </a:p>
          <a:p>
            <a:r>
              <a:rPr lang="en-US" altLang="zh-CN" dirty="0"/>
              <a:t>Transform the Architecture Design</a:t>
            </a:r>
          </a:p>
          <a:p>
            <a:r>
              <a:rPr lang="en-US" altLang="zh-CN" dirty="0"/>
              <a:t>This step is performed after an evaluation of the architectural design. The architectural design must be</a:t>
            </a:r>
          </a:p>
          <a:p>
            <a:r>
              <a:rPr lang="en-US" altLang="zh-CN" dirty="0"/>
              <a:t>changed until it completely satisfies the quality attribute requirements. It is concerned with selecting design</a:t>
            </a:r>
          </a:p>
          <a:p>
            <a:r>
              <a:rPr lang="en-US" altLang="zh-CN" dirty="0"/>
              <a:t>solutions to improve the quality attributes while preserving the domain functionality.</a:t>
            </a:r>
          </a:p>
          <a:p>
            <a:r>
              <a:rPr lang="en-US" altLang="zh-CN" dirty="0"/>
              <a:t>Further, a design is transformed by applying design operators, styles, or patterns. For transformation, take</a:t>
            </a:r>
          </a:p>
          <a:p>
            <a:r>
              <a:rPr lang="en-US" altLang="zh-CN" dirty="0"/>
              <a:t>the existing design and apply design operator such as decomposition, replication, compression, abstraction,</a:t>
            </a:r>
          </a:p>
          <a:p>
            <a:r>
              <a:rPr lang="en-US" altLang="zh-CN" dirty="0"/>
              <a:t>and resource sharing.</a:t>
            </a:r>
          </a:p>
          <a:p>
            <a:r>
              <a:rPr lang="en-US" altLang="zh-CN" dirty="0"/>
              <a:t>Moreover, the design is again evaluated and the same process is repeated multiple times if necessary and</a:t>
            </a:r>
          </a:p>
          <a:p>
            <a:r>
              <a:rPr lang="en-US" altLang="zh-CN" dirty="0"/>
              <a:t>even performed recursively. The transformations (i.e. quality attribute optimizing solutions) generally</a:t>
            </a:r>
          </a:p>
          <a:p>
            <a:r>
              <a:rPr lang="en-US" altLang="zh-CN" dirty="0"/>
              <a:t>improve one or some quality attributes while they affect others negatively.</a:t>
            </a:r>
            <a:endParaRPr lang="zh-CN" altLang="en-US" dirty="0"/>
          </a:p>
        </p:txBody>
      </p:sp>
      <p:sp>
        <p:nvSpPr>
          <p:cNvPr id="4" name="灯片编号占位符 3"/>
          <p:cNvSpPr>
            <a:spLocks noGrp="1"/>
          </p:cNvSpPr>
          <p:nvPr>
            <p:ph type="sldNum" sz="quarter" idx="10"/>
          </p:nvPr>
        </p:nvSpPr>
        <p:spPr/>
        <p:txBody>
          <a:bodyPr/>
          <a:lstStyle/>
          <a:p>
            <a:fld id="{F5A94973-9BFB-40AA-9D39-3AA49CC5E381}" type="slidenum">
              <a:rPr lang="zh-CN" altLang="en-US" smtClean="0"/>
              <a:t>5</a:t>
            </a:fld>
            <a:endParaRPr lang="zh-CN" altLang="en-US"/>
          </a:p>
        </p:txBody>
      </p:sp>
    </p:spTree>
    <p:extLst>
      <p:ext uri="{BB962C8B-B14F-4D97-AF65-F5344CB8AC3E}">
        <p14:creationId xmlns:p14="http://schemas.microsoft.com/office/powerpoint/2010/main" val="2319867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b="1" kern="1200" dirty="0">
                <a:solidFill>
                  <a:schemeClr val="tx1"/>
                </a:solidFill>
                <a:effectLst/>
                <a:latin typeface="+mn-lt"/>
                <a:ea typeface="+mn-ea"/>
                <a:cs typeface="+mn-cs"/>
              </a:rPr>
              <a:t>Separation of concerns</a:t>
            </a:r>
            <a:r>
              <a:rPr lang="en-US" altLang="zh-CN" sz="1200" kern="1200" dirty="0">
                <a:solidFill>
                  <a:schemeClr val="tx1"/>
                </a:solidFill>
                <a:effectLst/>
                <a:latin typeface="+mn-lt"/>
                <a:ea typeface="+mn-ea"/>
                <a:cs typeface="+mn-cs"/>
              </a:rPr>
              <a:t>. Divide your application into distinct features with as little overlap in functionality as possible. The important factor is minimization of interaction points to achieve high cohesion and low coupling. However, separating functionality at the wrong boundaries can result in high coupling and complexity between features even though the contained functionality within a feature does not significantly overlap.</a:t>
            </a:r>
            <a:endParaRPr lang="zh-CN" altLang="zh-CN" sz="1200" kern="1200" dirty="0">
              <a:solidFill>
                <a:schemeClr val="tx1"/>
              </a:solidFill>
              <a:effectLst/>
              <a:latin typeface="+mn-lt"/>
              <a:ea typeface="+mn-ea"/>
              <a:cs typeface="+mn-cs"/>
            </a:endParaRPr>
          </a:p>
          <a:p>
            <a:pPr lvl="0"/>
            <a:r>
              <a:rPr lang="en-US" altLang="zh-CN" sz="1200" b="1" kern="1200" dirty="0">
                <a:solidFill>
                  <a:schemeClr val="tx1"/>
                </a:solidFill>
                <a:effectLst/>
                <a:latin typeface="+mn-lt"/>
                <a:ea typeface="+mn-ea"/>
                <a:cs typeface="+mn-cs"/>
              </a:rPr>
              <a:t>Single Responsibility principle</a:t>
            </a:r>
            <a:r>
              <a:rPr lang="en-US" altLang="zh-CN" sz="1200" kern="1200" dirty="0">
                <a:solidFill>
                  <a:schemeClr val="tx1"/>
                </a:solidFill>
                <a:effectLst/>
                <a:latin typeface="+mn-lt"/>
                <a:ea typeface="+mn-ea"/>
                <a:cs typeface="+mn-cs"/>
              </a:rPr>
              <a:t>. Each component or module should be responsible for only a specific feature or functionality, or aggregation of cohesive functionality.</a:t>
            </a:r>
            <a:endParaRPr lang="zh-CN" altLang="zh-CN" sz="1200" kern="1200" dirty="0">
              <a:solidFill>
                <a:schemeClr val="tx1"/>
              </a:solidFill>
              <a:effectLst/>
              <a:latin typeface="+mn-lt"/>
              <a:ea typeface="+mn-ea"/>
              <a:cs typeface="+mn-cs"/>
            </a:endParaRPr>
          </a:p>
          <a:p>
            <a:pPr lvl="0"/>
            <a:r>
              <a:rPr lang="en-US" altLang="zh-CN" sz="1200" b="1" kern="1200" dirty="0">
                <a:solidFill>
                  <a:schemeClr val="tx1"/>
                </a:solidFill>
                <a:effectLst/>
                <a:latin typeface="+mn-lt"/>
                <a:ea typeface="+mn-ea"/>
                <a:cs typeface="+mn-cs"/>
              </a:rPr>
              <a:t>Principle of Least Knowledge </a:t>
            </a:r>
            <a:r>
              <a:rPr lang="en-US" altLang="zh-CN" sz="1200" kern="1200" dirty="0">
                <a:solidFill>
                  <a:schemeClr val="tx1"/>
                </a:solidFill>
                <a:effectLst/>
                <a:latin typeface="+mn-lt"/>
                <a:ea typeface="+mn-ea"/>
                <a:cs typeface="+mn-cs"/>
              </a:rPr>
              <a:t>(also known as the Law of Demeter or </a:t>
            </a:r>
            <a:r>
              <a:rPr lang="en-US" altLang="zh-CN" sz="1200" kern="1200" dirty="0" err="1">
                <a:solidFill>
                  <a:schemeClr val="tx1"/>
                </a:solidFill>
                <a:effectLst/>
                <a:latin typeface="+mn-lt"/>
                <a:ea typeface="+mn-ea"/>
                <a:cs typeface="+mn-cs"/>
              </a:rPr>
              <a:t>LoD</a:t>
            </a:r>
            <a:r>
              <a:rPr lang="en-US" altLang="zh-CN" sz="1200" kern="1200" dirty="0">
                <a:solidFill>
                  <a:schemeClr val="tx1"/>
                </a:solidFill>
                <a:effectLst/>
                <a:latin typeface="+mn-lt"/>
                <a:ea typeface="+mn-ea"/>
                <a:cs typeface="+mn-cs"/>
              </a:rPr>
              <a:t>). A component or object should not know about internal details of other components or objects.</a:t>
            </a:r>
            <a:endParaRPr lang="zh-CN" altLang="zh-CN" sz="1200" kern="1200" dirty="0">
              <a:solidFill>
                <a:schemeClr val="tx1"/>
              </a:solidFill>
              <a:effectLst/>
              <a:latin typeface="+mn-lt"/>
              <a:ea typeface="+mn-ea"/>
              <a:cs typeface="+mn-cs"/>
            </a:endParaRPr>
          </a:p>
          <a:p>
            <a:pPr lvl="0"/>
            <a:r>
              <a:rPr lang="en-US" altLang="zh-CN" sz="1200" b="1" kern="1200" dirty="0">
                <a:solidFill>
                  <a:schemeClr val="tx1"/>
                </a:solidFill>
                <a:effectLst/>
                <a:latin typeface="+mn-lt"/>
                <a:ea typeface="+mn-ea"/>
                <a:cs typeface="+mn-cs"/>
              </a:rPr>
              <a:t>Don’t repeat yourself (DRY)</a:t>
            </a:r>
            <a:r>
              <a:rPr lang="en-US" altLang="zh-CN" sz="1200" kern="1200" dirty="0">
                <a:solidFill>
                  <a:schemeClr val="tx1"/>
                </a:solidFill>
                <a:effectLst/>
                <a:latin typeface="+mn-lt"/>
                <a:ea typeface="+mn-ea"/>
                <a:cs typeface="+mn-cs"/>
              </a:rPr>
              <a:t>. You should only need to specify intent in one place. For example, in terms of application design, specific functionality should be implemented in only one component; the functionality should not be duplicated in any other component.</a:t>
            </a:r>
            <a:endParaRPr lang="zh-CN" altLang="zh-CN" sz="1200" kern="1200" dirty="0">
              <a:solidFill>
                <a:schemeClr val="tx1"/>
              </a:solidFill>
              <a:effectLst/>
              <a:latin typeface="+mn-lt"/>
              <a:ea typeface="+mn-ea"/>
              <a:cs typeface="+mn-cs"/>
            </a:endParaRPr>
          </a:p>
          <a:p>
            <a:pPr lvl="0"/>
            <a:r>
              <a:rPr lang="en-US" altLang="zh-CN" sz="1200" b="1" kern="1200" dirty="0">
                <a:solidFill>
                  <a:schemeClr val="tx1"/>
                </a:solidFill>
                <a:effectLst/>
                <a:latin typeface="+mn-lt"/>
                <a:ea typeface="+mn-ea"/>
                <a:cs typeface="+mn-cs"/>
              </a:rPr>
              <a:t>Minimize upfront design. </a:t>
            </a:r>
            <a:r>
              <a:rPr lang="en-US" altLang="zh-CN" sz="1200" kern="1200" dirty="0">
                <a:solidFill>
                  <a:schemeClr val="tx1"/>
                </a:solidFill>
                <a:effectLst/>
                <a:latin typeface="+mn-lt"/>
                <a:ea typeface="+mn-ea"/>
                <a:cs typeface="+mn-cs"/>
              </a:rPr>
              <a:t>Only design what is necessary. In some cases, you may require upfront comprehensive design and testing if the cost of development or a failure in the design is very high. In other cases, especially for agile development, you can avoid big design upfront (BDUF). If your application requirements are unclear, or if there is a possibility of the design evolving over time, avoid making a large design effort prematurely. This principle is sometimes known as YAGNI ("You </a:t>
            </a:r>
            <a:r>
              <a:rPr lang="en-US" altLang="zh-CN" sz="1200" kern="1200" dirty="0" err="1">
                <a:solidFill>
                  <a:schemeClr val="tx1"/>
                </a:solidFill>
                <a:effectLst/>
                <a:latin typeface="+mn-lt"/>
                <a:ea typeface="+mn-ea"/>
                <a:cs typeface="+mn-cs"/>
              </a:rPr>
              <a:t>ain’t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gonna</a:t>
            </a:r>
            <a:r>
              <a:rPr lang="en-US" altLang="zh-CN" sz="1200" kern="1200" dirty="0">
                <a:solidFill>
                  <a:schemeClr val="tx1"/>
                </a:solidFill>
                <a:effectLst/>
                <a:latin typeface="+mn-lt"/>
                <a:ea typeface="+mn-ea"/>
                <a:cs typeface="+mn-cs"/>
              </a:rPr>
              <a:t> need it").</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dirty="0"/>
          </a:p>
          <a:p>
            <a:endParaRPr lang="zh-CN" altLang="en-US" dirty="0"/>
          </a:p>
        </p:txBody>
      </p:sp>
      <p:sp>
        <p:nvSpPr>
          <p:cNvPr id="4" name="灯片编号占位符 3"/>
          <p:cNvSpPr>
            <a:spLocks noGrp="1"/>
          </p:cNvSpPr>
          <p:nvPr>
            <p:ph type="sldNum" sz="quarter" idx="10"/>
          </p:nvPr>
        </p:nvSpPr>
        <p:spPr/>
        <p:txBody>
          <a:bodyPr/>
          <a:lstStyle/>
          <a:p>
            <a:fld id="{F5A94973-9BFB-40AA-9D39-3AA49CC5E381}" type="slidenum">
              <a:rPr lang="zh-CN" altLang="en-US" smtClean="0"/>
              <a:t>6</a:t>
            </a:fld>
            <a:endParaRPr lang="zh-CN" altLang="en-US"/>
          </a:p>
        </p:txBody>
      </p:sp>
    </p:spTree>
    <p:extLst>
      <p:ext uri="{BB962C8B-B14F-4D97-AF65-F5344CB8AC3E}">
        <p14:creationId xmlns:p14="http://schemas.microsoft.com/office/powerpoint/2010/main" val="170030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 software architecture must describe its group of components, their connections, interactions among them and deployment configuration of all components.</a:t>
            </a:r>
            <a:endParaRPr lang="zh-CN" altLang="en-US" dirty="0" smtClean="0"/>
          </a:p>
          <a:p>
            <a:endParaRPr lang="en-US" altLang="zh-CN" dirty="0" smtClean="0"/>
          </a:p>
          <a:p>
            <a:endParaRPr lang="en-US" altLang="zh-CN" dirty="0" smtClean="0"/>
          </a:p>
          <a:p>
            <a:r>
              <a:rPr lang="en-US" altLang="zh-CN" dirty="0" smtClean="0"/>
              <a:t>− </a:t>
            </a:r>
            <a:r>
              <a:rPr lang="en-US" altLang="zh-CN" dirty="0"/>
              <a:t>UML is one of object-oriented solutions used in software modeling and design.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Architecture view model represents the functional and non-functional requirements of software         application.</a:t>
            </a:r>
            <a:endParaRPr lang="zh-CN"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ADL defines the software architecture formally and semantically.</a:t>
            </a:r>
            <a:endParaRPr lang="zh-CN" altLang="zh-CN" dirty="0"/>
          </a:p>
          <a:p>
            <a:endParaRPr lang="zh-CN" altLang="en-US" dirty="0"/>
          </a:p>
        </p:txBody>
      </p:sp>
      <p:sp>
        <p:nvSpPr>
          <p:cNvPr id="4" name="灯片编号占位符 3"/>
          <p:cNvSpPr>
            <a:spLocks noGrp="1"/>
          </p:cNvSpPr>
          <p:nvPr>
            <p:ph type="sldNum" sz="quarter" idx="10"/>
          </p:nvPr>
        </p:nvSpPr>
        <p:spPr/>
        <p:txBody>
          <a:bodyPr/>
          <a:lstStyle/>
          <a:p>
            <a:fld id="{F5A94973-9BFB-40AA-9D39-3AA49CC5E381}" type="slidenum">
              <a:rPr lang="zh-CN" altLang="en-US" smtClean="0"/>
              <a:t>7</a:t>
            </a:fld>
            <a:endParaRPr lang="zh-CN" altLang="en-US"/>
          </a:p>
        </p:txBody>
      </p:sp>
    </p:spTree>
    <p:extLst>
      <p:ext uri="{BB962C8B-B14F-4D97-AF65-F5344CB8AC3E}">
        <p14:creationId xmlns:p14="http://schemas.microsoft.com/office/powerpoint/2010/main" val="3515886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注意角色的解释</a:t>
            </a:r>
            <a:endParaRPr lang="zh-CN" altLang="en-US" dirty="0"/>
          </a:p>
        </p:txBody>
      </p:sp>
      <p:sp>
        <p:nvSpPr>
          <p:cNvPr id="4" name="灯片编号占位符 3"/>
          <p:cNvSpPr>
            <a:spLocks noGrp="1"/>
          </p:cNvSpPr>
          <p:nvPr>
            <p:ph type="sldNum" sz="quarter" idx="10"/>
          </p:nvPr>
        </p:nvSpPr>
        <p:spPr/>
        <p:txBody>
          <a:bodyPr/>
          <a:lstStyle/>
          <a:p>
            <a:fld id="{B64929AA-B3A1-4737-989E-AFB7F831244C}" type="slidenum">
              <a:rPr lang="zh-CN" altLang="en-US" smtClean="0"/>
              <a:t>9</a:t>
            </a:fld>
            <a:endParaRPr lang="zh-CN" altLang="en-US"/>
          </a:p>
        </p:txBody>
      </p:sp>
    </p:spTree>
    <p:extLst>
      <p:ext uri="{BB962C8B-B14F-4D97-AF65-F5344CB8AC3E}">
        <p14:creationId xmlns:p14="http://schemas.microsoft.com/office/powerpoint/2010/main" val="1067108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4929AA-B3A1-4737-989E-AFB7F831244C}" type="slidenum">
              <a:rPr lang="zh-CN" altLang="en-US" smtClean="0"/>
              <a:t>10</a:t>
            </a:fld>
            <a:endParaRPr lang="zh-CN" altLang="en-US"/>
          </a:p>
        </p:txBody>
      </p:sp>
    </p:spTree>
    <p:extLst>
      <p:ext uri="{BB962C8B-B14F-4D97-AF65-F5344CB8AC3E}">
        <p14:creationId xmlns:p14="http://schemas.microsoft.com/office/powerpoint/2010/main" val="496486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shows exchange of information between system entities at some high levels of abstraction. Information flows may be useful to describe circulation of information through a system by representing aspects of models not yet fully specified or with less details.</a:t>
            </a:r>
            <a:endParaRPr lang="zh-CN" altLang="en-US" dirty="0"/>
          </a:p>
        </p:txBody>
      </p:sp>
      <p:sp>
        <p:nvSpPr>
          <p:cNvPr id="4" name="灯片编号占位符 3"/>
          <p:cNvSpPr>
            <a:spLocks noGrp="1"/>
          </p:cNvSpPr>
          <p:nvPr>
            <p:ph type="sldNum" sz="quarter" idx="10"/>
          </p:nvPr>
        </p:nvSpPr>
        <p:spPr/>
        <p:txBody>
          <a:bodyPr/>
          <a:lstStyle/>
          <a:p>
            <a:fld id="{B64929AA-B3A1-4737-989E-AFB7F831244C}" type="slidenum">
              <a:rPr lang="zh-CN" altLang="en-US" smtClean="0"/>
              <a:t>11</a:t>
            </a:fld>
            <a:endParaRPr lang="zh-CN" altLang="en-US"/>
          </a:p>
        </p:txBody>
      </p:sp>
    </p:spTree>
    <p:extLst>
      <p:ext uri="{BB962C8B-B14F-4D97-AF65-F5344CB8AC3E}">
        <p14:creationId xmlns:p14="http://schemas.microsoft.com/office/powerpoint/2010/main" val="3509486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Package diagram </a:t>
            </a:r>
            <a:r>
              <a:rPr lang="en-US" altLang="zh-CN" dirty="0" smtClean="0"/>
              <a:t>is UML structure diagram which shows structure of the designed system at the level of packages. The following elements are typically drawn in a package diagram: package, </a:t>
            </a:r>
            <a:r>
              <a:rPr lang="en-US" altLang="zh-CN" dirty="0" err="1" smtClean="0"/>
              <a:t>packageable</a:t>
            </a:r>
            <a:r>
              <a:rPr lang="en-US" altLang="zh-CN" dirty="0" smtClean="0"/>
              <a:t> element, dependency, element import, package import, package merge.</a:t>
            </a:r>
          </a:p>
          <a:p>
            <a:r>
              <a:rPr lang="en-US" altLang="zh-CN" b="1" dirty="0" smtClean="0"/>
              <a:t>Model diagram </a:t>
            </a:r>
            <a:r>
              <a:rPr lang="en-US" altLang="zh-CN" dirty="0" smtClean="0"/>
              <a:t>is UML auxiliary structure diagram which shows some abstraction or specific view of a system, to describe architectural, logical or behavioral aspects of the system. It could show, for example, architecture of a multi-layered (aka multi-tiered) application - multi-layered application model.</a:t>
            </a:r>
            <a:endParaRPr lang="zh-CN" altLang="en-US" dirty="0"/>
          </a:p>
        </p:txBody>
      </p:sp>
      <p:sp>
        <p:nvSpPr>
          <p:cNvPr id="4" name="灯片编号占位符 3"/>
          <p:cNvSpPr>
            <a:spLocks noGrp="1"/>
          </p:cNvSpPr>
          <p:nvPr>
            <p:ph type="sldNum" sz="quarter" idx="10"/>
          </p:nvPr>
        </p:nvSpPr>
        <p:spPr/>
        <p:txBody>
          <a:bodyPr/>
          <a:lstStyle/>
          <a:p>
            <a:fld id="{B64929AA-B3A1-4737-989E-AFB7F831244C}" type="slidenum">
              <a:rPr lang="zh-CN" altLang="en-US" smtClean="0"/>
              <a:t>12</a:t>
            </a:fld>
            <a:endParaRPr lang="zh-CN" altLang="en-US"/>
          </a:p>
        </p:txBody>
      </p:sp>
    </p:spTree>
    <p:extLst>
      <p:ext uri="{BB962C8B-B14F-4D97-AF65-F5344CB8AC3E}">
        <p14:creationId xmlns:p14="http://schemas.microsoft.com/office/powerpoint/2010/main" val="876208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E2B42CA-E773-42CD-AA49-A77A8229518C}" type="datetimeFigureOut">
              <a:rPr lang="zh-CN" altLang="en-US" smtClean="0"/>
              <a:t>2016/10/12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B967DE-C095-425E-A3C3-1E989280C03E}" type="slidenum">
              <a:rPr lang="zh-CN" altLang="en-US" smtClean="0"/>
              <a:t>‹#›</a:t>
            </a:fld>
            <a:endParaRPr lang="zh-CN" altLang="en-US"/>
          </a:p>
        </p:txBody>
      </p:sp>
    </p:spTree>
    <p:extLst>
      <p:ext uri="{BB962C8B-B14F-4D97-AF65-F5344CB8AC3E}">
        <p14:creationId xmlns:p14="http://schemas.microsoft.com/office/powerpoint/2010/main" val="2494722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E2B42CA-E773-42CD-AA49-A77A8229518C}" type="datetimeFigureOut">
              <a:rPr lang="zh-CN" altLang="en-US" smtClean="0"/>
              <a:t>2016/10/12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B967DE-C095-425E-A3C3-1E989280C03E}" type="slidenum">
              <a:rPr lang="zh-CN" altLang="en-US" smtClean="0"/>
              <a:t>‹#›</a:t>
            </a:fld>
            <a:endParaRPr lang="zh-CN" altLang="en-US"/>
          </a:p>
        </p:txBody>
      </p:sp>
    </p:spTree>
    <p:extLst>
      <p:ext uri="{BB962C8B-B14F-4D97-AF65-F5344CB8AC3E}">
        <p14:creationId xmlns:p14="http://schemas.microsoft.com/office/powerpoint/2010/main" val="1708261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E2B42CA-E773-42CD-AA49-A77A8229518C}" type="datetimeFigureOut">
              <a:rPr lang="zh-CN" altLang="en-US" smtClean="0"/>
              <a:t>2016/10/12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B967DE-C095-425E-A3C3-1E989280C03E}" type="slidenum">
              <a:rPr lang="zh-CN" altLang="en-US" smtClean="0"/>
              <a:t>‹#›</a:t>
            </a:fld>
            <a:endParaRPr lang="zh-CN" altLang="en-US"/>
          </a:p>
        </p:txBody>
      </p:sp>
    </p:spTree>
    <p:extLst>
      <p:ext uri="{BB962C8B-B14F-4D97-AF65-F5344CB8AC3E}">
        <p14:creationId xmlns:p14="http://schemas.microsoft.com/office/powerpoint/2010/main" val="2825489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zh-CN"/>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Date Placeholder 3"/>
          <p:cNvSpPr>
            <a:spLocks noGrp="1"/>
          </p:cNvSpPr>
          <p:nvPr>
            <p:ph type="dt" sz="half" idx="10"/>
          </p:nvPr>
        </p:nvSpPr>
        <p:spPr/>
        <p:txBody>
          <a:bodyPr/>
          <a:lstStyle/>
          <a:p>
            <a:fld id="{83929F4E-BCEC-4434-B5BC-7773E7B5FAFA}" type="datetimeFigureOut">
              <a:pPr/>
              <a:t>2016/10/12</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79780CB2-20D3-45CD-9916-3ED7D43A74D6}" type="slidenum">
              <a:pPr/>
              <a:t>‹#›</a:t>
            </a:fld>
            <a:endParaRPr lang="zh-CN"/>
          </a:p>
        </p:txBody>
      </p:sp>
    </p:spTree>
    <p:extLst>
      <p:ext uri="{BB962C8B-B14F-4D97-AF65-F5344CB8AC3E}">
        <p14:creationId xmlns:p14="http://schemas.microsoft.com/office/powerpoint/2010/main" val="1828795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a:gsLst>
              <a:gs pos="0">
                <a:srgbClr val="7030A0"/>
              </a:gs>
              <a:gs pos="31000">
                <a:srgbClr val="7030A0"/>
              </a:gs>
              <a:gs pos="81000">
                <a:srgbClr val="B41CA2"/>
              </a:gs>
              <a:gs pos="100000">
                <a:srgbClr val="DC22C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1861182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12" name="矩形 11"/>
          <p:cNvSpPr/>
          <p:nvPr userDrawn="1"/>
        </p:nvSpPr>
        <p:spPr>
          <a:xfrm>
            <a:off x="0" y="0"/>
            <a:ext cx="12192000" cy="6858000"/>
          </a:xfrm>
          <a:prstGeom prst="rect">
            <a:avLst/>
          </a:prstGeom>
          <a:gradFill>
            <a:gsLst>
              <a:gs pos="0">
                <a:srgbClr val="7030A0"/>
              </a:gs>
              <a:gs pos="31000">
                <a:srgbClr val="7030A0"/>
              </a:gs>
              <a:gs pos="81000">
                <a:srgbClr val="B41CA2"/>
              </a:gs>
              <a:gs pos="100000">
                <a:srgbClr val="DC22C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9" name="直接连接符 8"/>
          <p:cNvCxnSpPr/>
          <p:nvPr userDrawn="1"/>
        </p:nvCxnSpPr>
        <p:spPr>
          <a:xfrm>
            <a:off x="647700" y="971550"/>
            <a:ext cx="32194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647700" y="342900"/>
            <a:ext cx="20002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占位符 12"/>
          <p:cNvSpPr>
            <a:spLocks noGrp="1"/>
          </p:cNvSpPr>
          <p:nvPr>
            <p:ph type="body" sz="quarter" idx="10" hasCustomPrompt="1"/>
          </p:nvPr>
        </p:nvSpPr>
        <p:spPr>
          <a:xfrm>
            <a:off x="552450" y="426422"/>
            <a:ext cx="3543300" cy="495300"/>
          </a:xfrm>
          <a:prstGeom prst="rect">
            <a:avLst/>
          </a:prstGeom>
        </p:spPr>
        <p:txBody>
          <a:bodyPr/>
          <a:lstStyle>
            <a:lvl1pPr marL="0" indent="0">
              <a:buNone/>
              <a:defRPr sz="3200">
                <a:solidFill>
                  <a:schemeClr val="bg1"/>
                </a:solidFill>
                <a:latin typeface="微软雅黑 Light" panose="020B0502040204020203" pitchFamily="34" charset="-122"/>
                <a:ea typeface="微软雅黑 Light" panose="020B0502040204020203" pitchFamily="34" charset="-122"/>
              </a:defRPr>
            </a:lvl1pPr>
          </a:lstStyle>
          <a:p>
            <a:pPr lvl="0"/>
            <a:r>
              <a:rPr lang="zh-CN" altLang="en-US" dirty="0"/>
              <a:t>点击此处添加标题</a:t>
            </a:r>
          </a:p>
        </p:txBody>
      </p:sp>
    </p:spTree>
    <p:extLst>
      <p:ext uri="{BB962C8B-B14F-4D97-AF65-F5344CB8AC3E}">
        <p14:creationId xmlns:p14="http://schemas.microsoft.com/office/powerpoint/2010/main" val="1569811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cxnSp>
        <p:nvCxnSpPr>
          <p:cNvPr id="9" name="直接连接符 8"/>
          <p:cNvCxnSpPr/>
          <p:nvPr userDrawn="1"/>
        </p:nvCxnSpPr>
        <p:spPr>
          <a:xfrm>
            <a:off x="647700" y="971550"/>
            <a:ext cx="3219450"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647700" y="342900"/>
            <a:ext cx="2000250"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占位符 12"/>
          <p:cNvSpPr>
            <a:spLocks noGrp="1"/>
          </p:cNvSpPr>
          <p:nvPr>
            <p:ph type="body" sz="quarter" idx="10" hasCustomPrompt="1"/>
          </p:nvPr>
        </p:nvSpPr>
        <p:spPr>
          <a:xfrm>
            <a:off x="552450" y="426422"/>
            <a:ext cx="3543300" cy="495300"/>
          </a:xfrm>
          <a:prstGeom prst="rect">
            <a:avLst/>
          </a:prstGeom>
        </p:spPr>
        <p:txBody>
          <a:bodyPr/>
          <a:lstStyle>
            <a:lvl1pPr marL="0" indent="0">
              <a:buNone/>
              <a:defRPr sz="3200">
                <a:solidFill>
                  <a:schemeClr val="bg2">
                    <a:lumMod val="50000"/>
                  </a:schemeClr>
                </a:solidFill>
                <a:latin typeface="微软雅黑 Light" panose="020B0502040204020203" pitchFamily="34" charset="-122"/>
                <a:ea typeface="微软雅黑 Light" panose="020B0502040204020203" pitchFamily="34" charset="-122"/>
              </a:defRPr>
            </a:lvl1pPr>
          </a:lstStyle>
          <a:p>
            <a:pPr lvl="0"/>
            <a:r>
              <a:rPr lang="zh-CN" altLang="en-US" dirty="0"/>
              <a:t>点击此处添加标题</a:t>
            </a:r>
          </a:p>
        </p:txBody>
      </p:sp>
    </p:spTree>
    <p:extLst>
      <p:ext uri="{BB962C8B-B14F-4D97-AF65-F5344CB8AC3E}">
        <p14:creationId xmlns:p14="http://schemas.microsoft.com/office/powerpoint/2010/main" val="4088295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9" name="矩形 8"/>
          <p:cNvSpPr/>
          <p:nvPr userDrawn="1"/>
        </p:nvSpPr>
        <p:spPr>
          <a:xfrm>
            <a:off x="0" y="1371600"/>
            <a:ext cx="12192000" cy="5486400"/>
          </a:xfrm>
          <a:prstGeom prst="rect">
            <a:avLst/>
          </a:prstGeom>
          <a:gradFill>
            <a:gsLst>
              <a:gs pos="0">
                <a:srgbClr val="7030A0"/>
              </a:gs>
              <a:gs pos="31000">
                <a:srgbClr val="7030A0"/>
              </a:gs>
              <a:gs pos="81000">
                <a:srgbClr val="B41CA2"/>
              </a:gs>
              <a:gs pos="100000">
                <a:srgbClr val="DC22C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userDrawn="1"/>
        </p:nvCxnSpPr>
        <p:spPr>
          <a:xfrm>
            <a:off x="647700" y="971550"/>
            <a:ext cx="3219450"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647700" y="342900"/>
            <a:ext cx="2000250"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占位符 12"/>
          <p:cNvSpPr>
            <a:spLocks noGrp="1"/>
          </p:cNvSpPr>
          <p:nvPr>
            <p:ph type="body" sz="quarter" idx="10" hasCustomPrompt="1"/>
          </p:nvPr>
        </p:nvSpPr>
        <p:spPr>
          <a:xfrm>
            <a:off x="552450" y="426422"/>
            <a:ext cx="3543300" cy="495300"/>
          </a:xfrm>
          <a:prstGeom prst="rect">
            <a:avLst/>
          </a:prstGeom>
        </p:spPr>
        <p:txBody>
          <a:bodyPr/>
          <a:lstStyle>
            <a:lvl1pPr marL="0" indent="0">
              <a:buNone/>
              <a:defRPr sz="3200">
                <a:solidFill>
                  <a:schemeClr val="bg2">
                    <a:lumMod val="50000"/>
                  </a:schemeClr>
                </a:solidFill>
                <a:latin typeface="微软雅黑 Light" panose="020B0502040204020203" pitchFamily="34" charset="-122"/>
                <a:ea typeface="微软雅黑 Light" panose="020B0502040204020203" pitchFamily="34" charset="-122"/>
              </a:defRPr>
            </a:lvl1pPr>
          </a:lstStyle>
          <a:p>
            <a:pPr lvl="0"/>
            <a:r>
              <a:rPr lang="zh-CN" altLang="en-US" dirty="0"/>
              <a:t>点击此处添加标题</a:t>
            </a:r>
          </a:p>
        </p:txBody>
      </p:sp>
    </p:spTree>
    <p:extLst>
      <p:ext uri="{BB962C8B-B14F-4D97-AF65-F5344CB8AC3E}">
        <p14:creationId xmlns:p14="http://schemas.microsoft.com/office/powerpoint/2010/main" val="1138618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440603" y="759873"/>
            <a:ext cx="662361" cy="379656"/>
          </a:xfrm>
          <a:prstGeom prst="rect">
            <a:avLst/>
          </a:prstGeom>
        </p:spPr>
        <p:txBody>
          <a:bodyPr wrap="none">
            <a:spAutoFit/>
          </a:bodyPr>
          <a:lstStyle/>
          <a:p>
            <a:pPr defTabSz="609585"/>
            <a:r>
              <a:rPr lang="zh-CN" altLang="en-US" sz="1867" dirty="0">
                <a:solidFill>
                  <a:srgbClr val="FFFFFF"/>
                </a:solidFill>
                <a:latin typeface="Segoe UI Light"/>
                <a:cs typeface="Segoe UI Light"/>
              </a:rPr>
              <a:t>标注</a:t>
            </a:r>
          </a:p>
        </p:txBody>
      </p:sp>
      <p:sp>
        <p:nvSpPr>
          <p:cNvPr id="8" name="矩形 7"/>
          <p:cNvSpPr/>
          <p:nvPr userDrawn="1"/>
        </p:nvSpPr>
        <p:spPr>
          <a:xfrm>
            <a:off x="2857674" y="841948"/>
            <a:ext cx="1402001" cy="3292440"/>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字体使用 </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行距</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背景图片出处</a:t>
            </a: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声明</a:t>
            </a:r>
            <a:endParaRPr lang="en-US" altLang="zh-CN" sz="1333" dirty="0">
              <a:solidFill>
                <a:srgbClr val="FFFFFF"/>
              </a:solidFill>
              <a:latin typeface="Segoe UI Light"/>
              <a:cs typeface="Segoe UI Light"/>
            </a:endParaRPr>
          </a:p>
        </p:txBody>
      </p:sp>
      <p:sp>
        <p:nvSpPr>
          <p:cNvPr id="9" name="矩形 8"/>
          <p:cNvSpPr/>
          <p:nvPr userDrawn="1"/>
        </p:nvSpPr>
        <p:spPr>
          <a:xfrm>
            <a:off x="4395052" y="841948"/>
            <a:ext cx="3727457" cy="3825791"/>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英文 </a:t>
            </a:r>
            <a:r>
              <a:rPr lang="en-US" altLang="zh-CN" sz="1333" dirty="0">
                <a:solidFill>
                  <a:srgbClr val="FFFFFF"/>
                </a:solidFill>
                <a:latin typeface="Segoe UI Light"/>
                <a:cs typeface="Segoe UI Light"/>
              </a:rPr>
              <a:t>Calibri</a:t>
            </a: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中文 微软雅黑</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正文 </a:t>
            </a:r>
            <a:r>
              <a:rPr lang="en-US" altLang="zh-CN" sz="1333" dirty="0">
                <a:solidFill>
                  <a:srgbClr val="FFFFFF"/>
                </a:solidFill>
                <a:latin typeface="Segoe UI Light"/>
                <a:cs typeface="Segoe UI Light"/>
              </a:rPr>
              <a:t>1.3</a:t>
            </a: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en-US" altLang="zh-CN" sz="1333" dirty="0" err="1">
                <a:solidFill>
                  <a:srgbClr val="FFFFFF"/>
                </a:solidFill>
                <a:latin typeface="Segoe UI Light"/>
                <a:cs typeface="Segoe UI Light"/>
              </a:rPr>
              <a:t>cn.bing.com</a:t>
            </a: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prstClr val="white"/>
                </a:solidFill>
              </a:rPr>
              <a:t>互联网是一个开放共享的平台</a:t>
            </a:r>
          </a:p>
          <a:p>
            <a:pPr defTabSz="609585">
              <a:lnSpc>
                <a:spcPct val="130000"/>
              </a:lnSpc>
            </a:pPr>
            <a:r>
              <a:rPr lang="zh-CN" altLang="en-US" sz="1333" dirty="0">
                <a:solidFill>
                  <a:prstClr val="white"/>
                </a:solidFill>
              </a:rPr>
              <a:t>Office</a:t>
            </a:r>
            <a:r>
              <a:rPr lang="en-US" altLang="zh-CN" sz="1333" dirty="0">
                <a:solidFill>
                  <a:prstClr val="white"/>
                </a:solidFill>
              </a:rPr>
              <a:t>PLUS </a:t>
            </a:r>
            <a:r>
              <a:rPr lang="zh-CN" altLang="en-US" sz="1333" dirty="0">
                <a:solidFill>
                  <a:prstClr val="white"/>
                </a:solidFill>
              </a:rPr>
              <a:t>部分设计灵感与元素来源于网络</a:t>
            </a:r>
          </a:p>
          <a:p>
            <a:pPr defTabSz="609585">
              <a:lnSpc>
                <a:spcPct val="130000"/>
              </a:lnSpc>
            </a:pPr>
            <a:r>
              <a:rPr lang="zh-CN" altLang="en-US" sz="1333" dirty="0">
                <a:solidFill>
                  <a:prstClr val="white"/>
                </a:solidFill>
              </a:rPr>
              <a:t>如有建议请联系officeplus@microsoft.com</a:t>
            </a:r>
            <a:endParaRPr lang="en-US" altLang="zh-CN" sz="1333" dirty="0">
              <a:solidFill>
                <a:srgbClr val="FFFFFF"/>
              </a:solidFill>
              <a:latin typeface="Segoe UI Light"/>
              <a:cs typeface="Segoe UI Light"/>
            </a:endParaRPr>
          </a:p>
        </p:txBody>
      </p:sp>
      <p:sp>
        <p:nvSpPr>
          <p:cNvPr id="10" name="矩形 9"/>
          <p:cNvSpPr/>
          <p:nvPr userDrawn="1"/>
        </p:nvSpPr>
        <p:spPr>
          <a:xfrm>
            <a:off x="440603" y="182445"/>
            <a:ext cx="816249" cy="256545"/>
          </a:xfrm>
          <a:prstGeom prst="rect">
            <a:avLst/>
          </a:prstGeom>
        </p:spPr>
        <p:txBody>
          <a:bodyPr wrap="none">
            <a:spAutoFit/>
          </a:bodyPr>
          <a:lstStyle/>
          <a:p>
            <a:pPr defTabSz="609585"/>
            <a:r>
              <a:rPr kumimoji="1" lang="en-US" altLang="zh-CN" sz="1067" dirty="0" err="1">
                <a:solidFill>
                  <a:srgbClr val="FFFFFF"/>
                </a:solidFill>
                <a:latin typeface="Segoe UI Light"/>
                <a:cs typeface="Segoe UI Light"/>
              </a:rPr>
              <a:t>OfficePLUS</a:t>
            </a:r>
            <a:endParaRPr lang="zh-CN" altLang="en-US" sz="1067" dirty="0">
              <a:solidFill>
                <a:srgbClr val="FFFFFF"/>
              </a:solidFill>
              <a:latin typeface="Segoe UI Light"/>
              <a:cs typeface="Segoe UI Light"/>
            </a:endParaRPr>
          </a:p>
        </p:txBody>
      </p:sp>
    </p:spTree>
    <p:extLst>
      <p:ext uri="{BB962C8B-B14F-4D97-AF65-F5344CB8AC3E}">
        <p14:creationId xmlns:p14="http://schemas.microsoft.com/office/powerpoint/2010/main" val="5569729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8" name="文本框 7"/>
          <p:cNvSpPr txBox="1"/>
          <p:nvPr userDrawn="1"/>
        </p:nvSpPr>
        <p:spPr>
          <a:xfrm>
            <a:off x="4259746" y="3740751"/>
            <a:ext cx="3347390" cy="297454"/>
          </a:xfrm>
          <a:prstGeom prst="rect">
            <a:avLst/>
          </a:prstGeom>
          <a:noFill/>
        </p:spPr>
        <p:txBody>
          <a:bodyPr wrap="none" rtlCol="0">
            <a:spAutoFit/>
          </a:bodyPr>
          <a:lstStyle/>
          <a:p>
            <a:pPr algn="ctr"/>
            <a:r>
              <a:rPr kumimoji="1" lang="zh-CN" altLang="en-US" sz="1333" dirty="0">
                <a:solidFill>
                  <a:prstClr val="black">
                    <a:lumMod val="75000"/>
                    <a:lumOff val="25000"/>
                  </a:prstClr>
                </a:solidFill>
              </a:rPr>
              <a:t>点击</a:t>
            </a:r>
            <a:r>
              <a:rPr kumimoji="1" lang="en-US" altLang="zh-CN" sz="1333" dirty="0">
                <a:solidFill>
                  <a:prstClr val="black">
                    <a:lumMod val="75000"/>
                    <a:lumOff val="25000"/>
                  </a:prstClr>
                </a:solidFill>
              </a:rPr>
              <a:t>Logo</a:t>
            </a:r>
            <a:r>
              <a:rPr kumimoji="1" lang="zh-CN" altLang="en-US" sz="1333" dirty="0">
                <a:solidFill>
                  <a:prstClr val="black">
                    <a:lumMod val="75000"/>
                    <a:lumOff val="25000"/>
                  </a:prstClr>
                </a:solidFill>
              </a:rPr>
              <a:t>获取更多优质模板（放映模式）</a:t>
            </a:r>
          </a:p>
        </p:txBody>
      </p:sp>
    </p:spTree>
    <p:extLst>
      <p:ext uri="{BB962C8B-B14F-4D97-AF65-F5344CB8AC3E}">
        <p14:creationId xmlns:p14="http://schemas.microsoft.com/office/powerpoint/2010/main" val="275073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tx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898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E2B42CA-E773-42CD-AA49-A77A8229518C}" type="datetimeFigureOut">
              <a:rPr lang="zh-CN" altLang="en-US" smtClean="0"/>
              <a:t>2016/10/12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B967DE-C095-425E-A3C3-1E989280C03E}" type="slidenum">
              <a:rPr lang="zh-CN" altLang="en-US" smtClean="0"/>
              <a:t>‹#›</a:t>
            </a:fld>
            <a:endParaRPr lang="zh-CN" altLang="en-US"/>
          </a:p>
        </p:txBody>
      </p:sp>
    </p:spTree>
    <p:extLst>
      <p:ext uri="{BB962C8B-B14F-4D97-AF65-F5344CB8AC3E}">
        <p14:creationId xmlns:p14="http://schemas.microsoft.com/office/powerpoint/2010/main" val="824215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E2B42CA-E773-42CD-AA49-A77A8229518C}" type="datetimeFigureOut">
              <a:rPr lang="zh-CN" altLang="en-US" smtClean="0"/>
              <a:t>2016/10/12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B967DE-C095-425E-A3C3-1E989280C03E}" type="slidenum">
              <a:rPr lang="zh-CN" altLang="en-US" smtClean="0"/>
              <a:t>‹#›</a:t>
            </a:fld>
            <a:endParaRPr lang="zh-CN" altLang="en-US"/>
          </a:p>
        </p:txBody>
      </p:sp>
    </p:spTree>
    <p:extLst>
      <p:ext uri="{BB962C8B-B14F-4D97-AF65-F5344CB8AC3E}">
        <p14:creationId xmlns:p14="http://schemas.microsoft.com/office/powerpoint/2010/main" val="1615324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E2B42CA-E773-42CD-AA49-A77A8229518C}" type="datetimeFigureOut">
              <a:rPr lang="zh-CN" altLang="en-US" smtClean="0"/>
              <a:t>2016/10/12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B967DE-C095-425E-A3C3-1E989280C03E}" type="slidenum">
              <a:rPr lang="zh-CN" altLang="en-US" smtClean="0"/>
              <a:t>‹#›</a:t>
            </a:fld>
            <a:endParaRPr lang="zh-CN" altLang="en-US"/>
          </a:p>
        </p:txBody>
      </p:sp>
    </p:spTree>
    <p:extLst>
      <p:ext uri="{BB962C8B-B14F-4D97-AF65-F5344CB8AC3E}">
        <p14:creationId xmlns:p14="http://schemas.microsoft.com/office/powerpoint/2010/main" val="2400368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E2B42CA-E773-42CD-AA49-A77A8229518C}" type="datetimeFigureOut">
              <a:rPr lang="zh-CN" altLang="en-US" smtClean="0"/>
              <a:t>2016/10/12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B967DE-C095-425E-A3C3-1E989280C03E}" type="slidenum">
              <a:rPr lang="zh-CN" altLang="en-US" smtClean="0"/>
              <a:t>‹#›</a:t>
            </a:fld>
            <a:endParaRPr lang="zh-CN" altLang="en-US"/>
          </a:p>
        </p:txBody>
      </p:sp>
    </p:spTree>
    <p:extLst>
      <p:ext uri="{BB962C8B-B14F-4D97-AF65-F5344CB8AC3E}">
        <p14:creationId xmlns:p14="http://schemas.microsoft.com/office/powerpoint/2010/main" val="3604528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2B42CA-E773-42CD-AA49-A77A8229518C}" type="datetimeFigureOut">
              <a:rPr lang="zh-CN" altLang="en-US" smtClean="0"/>
              <a:t>2016/10/12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B967DE-C095-425E-A3C3-1E989280C03E}" type="slidenum">
              <a:rPr lang="zh-CN" altLang="en-US" smtClean="0"/>
              <a:t>‹#›</a:t>
            </a:fld>
            <a:endParaRPr lang="zh-CN" altLang="en-US"/>
          </a:p>
        </p:txBody>
      </p:sp>
    </p:spTree>
    <p:extLst>
      <p:ext uri="{BB962C8B-B14F-4D97-AF65-F5344CB8AC3E}">
        <p14:creationId xmlns:p14="http://schemas.microsoft.com/office/powerpoint/2010/main" val="765725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E2B42CA-E773-42CD-AA49-A77A8229518C}" type="datetimeFigureOut">
              <a:rPr lang="zh-CN" altLang="en-US" smtClean="0"/>
              <a:t>2016/10/12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B967DE-C095-425E-A3C3-1E989280C03E}" type="slidenum">
              <a:rPr lang="zh-CN" altLang="en-US" smtClean="0"/>
              <a:t>‹#›</a:t>
            </a:fld>
            <a:endParaRPr lang="zh-CN" altLang="en-US"/>
          </a:p>
        </p:txBody>
      </p:sp>
    </p:spTree>
    <p:extLst>
      <p:ext uri="{BB962C8B-B14F-4D97-AF65-F5344CB8AC3E}">
        <p14:creationId xmlns:p14="http://schemas.microsoft.com/office/powerpoint/2010/main" val="3156520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E2B42CA-E773-42CD-AA49-A77A8229518C}" type="datetimeFigureOut">
              <a:rPr lang="zh-CN" altLang="en-US" smtClean="0"/>
              <a:t>2016/10/12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B967DE-C095-425E-A3C3-1E989280C03E}" type="slidenum">
              <a:rPr lang="zh-CN" altLang="en-US" smtClean="0"/>
              <a:t>‹#›</a:t>
            </a:fld>
            <a:endParaRPr lang="zh-CN" altLang="en-US"/>
          </a:p>
        </p:txBody>
      </p:sp>
    </p:spTree>
    <p:extLst>
      <p:ext uri="{BB962C8B-B14F-4D97-AF65-F5344CB8AC3E}">
        <p14:creationId xmlns:p14="http://schemas.microsoft.com/office/powerpoint/2010/main" val="1507505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16000" b="-16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B42CA-E773-42CD-AA49-A77A8229518C}" type="datetimeFigureOut">
              <a:rPr lang="zh-CN" altLang="en-US" smtClean="0"/>
              <a:t>2016/10/12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B967DE-C095-425E-A3C3-1E989280C03E}" type="slidenum">
              <a:rPr lang="zh-CN" altLang="en-US" smtClean="0"/>
              <a:t>‹#›</a:t>
            </a:fld>
            <a:endParaRPr lang="zh-CN" altLang="en-US"/>
          </a:p>
        </p:txBody>
      </p:sp>
    </p:spTree>
    <p:extLst>
      <p:ext uri="{BB962C8B-B14F-4D97-AF65-F5344CB8AC3E}">
        <p14:creationId xmlns:p14="http://schemas.microsoft.com/office/powerpoint/2010/main" val="700799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t="-16000" b="-1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83692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4577941" y="866772"/>
            <a:ext cx="3036119" cy="303611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4438444" y="1784667"/>
            <a:ext cx="3315113" cy="1200329"/>
          </a:xfrm>
          <a:prstGeom prst="rect">
            <a:avLst/>
          </a:prstGeom>
          <a:noFill/>
        </p:spPr>
        <p:txBody>
          <a:bodyPr wrap="square" rtlCol="0">
            <a:spAutoFit/>
          </a:bodyPr>
          <a:lstStyle/>
          <a:p>
            <a:pPr algn="ctr"/>
            <a:r>
              <a:rPr lang="en-US" altLang="zh-CN" sz="7200" dirty="0">
                <a:solidFill>
                  <a:schemeClr val="bg1"/>
                </a:solidFill>
                <a:cs typeface="+mn-ea"/>
                <a:sym typeface="+mn-lt"/>
              </a:rPr>
              <a:t>2016</a:t>
            </a:r>
            <a:endParaRPr lang="zh-CN" altLang="en-US" sz="7200" dirty="0">
              <a:solidFill>
                <a:schemeClr val="bg1"/>
              </a:solidFill>
              <a:cs typeface="+mn-ea"/>
              <a:sym typeface="+mn-lt"/>
            </a:endParaRPr>
          </a:p>
        </p:txBody>
      </p:sp>
      <p:sp>
        <p:nvSpPr>
          <p:cNvPr id="12" name="文本框 11"/>
          <p:cNvSpPr txBox="1"/>
          <p:nvPr/>
        </p:nvSpPr>
        <p:spPr>
          <a:xfrm>
            <a:off x="3061506" y="4307302"/>
            <a:ext cx="6068985" cy="769441"/>
          </a:xfrm>
          <a:prstGeom prst="rect">
            <a:avLst/>
          </a:prstGeom>
          <a:noFill/>
        </p:spPr>
        <p:txBody>
          <a:bodyPr wrap="square" rtlCol="0">
            <a:spAutoFit/>
          </a:bodyPr>
          <a:lstStyle/>
          <a:p>
            <a:pPr algn="ctr"/>
            <a:r>
              <a:rPr lang="en-US" altLang="zh-CN" sz="44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mn-lt"/>
              </a:rPr>
              <a:t>Software Engineering</a:t>
            </a:r>
            <a:endParaRPr lang="zh-CN" altLang="en-US" sz="44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mn-lt"/>
            </a:endParaRPr>
          </a:p>
        </p:txBody>
      </p:sp>
      <p:cxnSp>
        <p:nvCxnSpPr>
          <p:cNvPr id="14" name="直接连接符 13"/>
          <p:cNvCxnSpPr/>
          <p:nvPr/>
        </p:nvCxnSpPr>
        <p:spPr>
          <a:xfrm>
            <a:off x="3206989" y="4362419"/>
            <a:ext cx="57956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4982427" y="5465884"/>
            <a:ext cx="2350358" cy="353693"/>
          </a:xfrm>
          <a:prstGeom prst="roundRect">
            <a:avLst>
              <a:gd name="adj" fmla="val 50000"/>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4677911" y="5519619"/>
            <a:ext cx="2936149" cy="246221"/>
          </a:xfrm>
          <a:prstGeom prst="rect">
            <a:avLst/>
          </a:prstGeom>
          <a:noFill/>
        </p:spPr>
        <p:txBody>
          <a:bodyPr wrap="square" rtlCol="0">
            <a:spAutoFit/>
          </a:bodyPr>
          <a:lstStyle/>
          <a:p>
            <a:pPr algn="ctr"/>
            <a:r>
              <a:rPr lang="en-US" altLang="zh-CN" sz="1000" dirty="0" smtClean="0">
                <a:solidFill>
                  <a:schemeClr val="bg1"/>
                </a:solidFill>
                <a:latin typeface="Arial Rounded MT Bold" panose="020F0704030504030204" pitchFamily="34" charset="0"/>
                <a:cs typeface="+mn-ea"/>
                <a:sym typeface="+mn-lt"/>
              </a:rPr>
              <a:t>Speaker</a:t>
            </a:r>
            <a:r>
              <a:rPr lang="zh-CN" altLang="en-US" sz="1000" dirty="0">
                <a:solidFill>
                  <a:schemeClr val="bg1"/>
                </a:solidFill>
                <a:latin typeface="Arial Rounded MT Bold" panose="020F0704030504030204" pitchFamily="34" charset="0"/>
                <a:cs typeface="+mn-ea"/>
                <a:sym typeface="+mn-lt"/>
              </a:rPr>
              <a:t>：</a:t>
            </a:r>
            <a:r>
              <a:rPr lang="en-US" altLang="zh-CN" sz="1000" dirty="0">
                <a:solidFill>
                  <a:schemeClr val="bg1"/>
                </a:solidFill>
                <a:latin typeface="Arial Rounded MT Bold" panose="020F0704030504030204" pitchFamily="34" charset="0"/>
                <a:cs typeface="+mn-ea"/>
                <a:sym typeface="+mn-lt"/>
              </a:rPr>
              <a:t>Fu </a:t>
            </a:r>
            <a:r>
              <a:rPr lang="en-US" altLang="zh-CN" sz="1000" dirty="0" err="1">
                <a:solidFill>
                  <a:schemeClr val="bg1"/>
                </a:solidFill>
                <a:latin typeface="Arial Rounded MT Bold" panose="020F0704030504030204" pitchFamily="34" charset="0"/>
                <a:cs typeface="+mn-ea"/>
                <a:sym typeface="+mn-lt"/>
              </a:rPr>
              <a:t>Jianwen</a:t>
            </a:r>
            <a:r>
              <a:rPr lang="en-US" altLang="zh-CN" sz="1000" dirty="0">
                <a:solidFill>
                  <a:schemeClr val="bg1"/>
                </a:solidFill>
                <a:latin typeface="Arial Rounded MT Bold" panose="020F0704030504030204" pitchFamily="34" charset="0"/>
                <a:cs typeface="+mn-ea"/>
                <a:sym typeface="+mn-lt"/>
              </a:rPr>
              <a:t> &amp; </a:t>
            </a:r>
            <a:r>
              <a:rPr lang="en-US" altLang="zh-CN" sz="1000" dirty="0" smtClean="0">
                <a:solidFill>
                  <a:schemeClr val="bg1"/>
                </a:solidFill>
                <a:latin typeface="Arial Rounded MT Bold" panose="020F0704030504030204" pitchFamily="34" charset="0"/>
                <a:cs typeface="+mn-ea"/>
                <a:sym typeface="+mn-lt"/>
              </a:rPr>
              <a:t>Ken &amp;Nut</a:t>
            </a:r>
            <a:endParaRPr lang="zh-CN" altLang="en-US" sz="1000" dirty="0">
              <a:solidFill>
                <a:schemeClr val="bg1"/>
              </a:solidFill>
              <a:latin typeface="Arial Rounded MT Bold" panose="020F0704030504030204" pitchFamily="34" charset="0"/>
              <a:cs typeface="+mn-ea"/>
              <a:sym typeface="+mn-lt"/>
            </a:endParaRPr>
          </a:p>
        </p:txBody>
      </p:sp>
      <p:cxnSp>
        <p:nvCxnSpPr>
          <p:cNvPr id="13" name="直接连接符 12"/>
          <p:cNvCxnSpPr/>
          <p:nvPr/>
        </p:nvCxnSpPr>
        <p:spPr>
          <a:xfrm>
            <a:off x="3206989" y="5097041"/>
            <a:ext cx="5795609" cy="348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8197901"/>
      </p:ext>
    </p:extLst>
  </p:cSld>
  <p:clrMapOvr>
    <a:masterClrMapping/>
  </p:clrMapOvr>
  <mc:AlternateContent xmlns:mc="http://schemas.openxmlformats.org/markup-compatibility/2006" xmlns:p14="http://schemas.microsoft.com/office/powerpoint/2010/main">
    <mc:Choice Requires="p14">
      <p:transition spd="slow" p14:dur="2000">
        <p14:window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60547" y="383979"/>
            <a:ext cx="10515600" cy="1325563"/>
          </a:xfrm>
        </p:spPr>
        <p:txBody>
          <a:bodyPr>
            <a:normAutofit/>
          </a:bodyPr>
          <a:lstStyle/>
          <a:p>
            <a:r>
              <a:rPr lang="en-US" altLang="zh-CN" sz="3200" dirty="0" smtClean="0">
                <a:solidFill>
                  <a:schemeClr val="bg1"/>
                </a:solidFill>
                <a:latin typeface="Arial Rounded MT Bold" panose="020F0704030504030204" pitchFamily="34" charset="0"/>
              </a:rPr>
              <a:t>Architecture overall </a:t>
            </a:r>
            <a:r>
              <a:rPr lang="en-US" altLang="zh-CN" sz="3200" dirty="0">
                <a:solidFill>
                  <a:schemeClr val="bg1"/>
                </a:solidFill>
                <a:latin typeface="Arial Rounded MT Bold" panose="020F0704030504030204" pitchFamily="34" charset="0"/>
              </a:rPr>
              <a:t>design</a:t>
            </a:r>
            <a:endParaRPr lang="zh-CN" altLang="en-US" sz="3200" dirty="0">
              <a:solidFill>
                <a:schemeClr val="bg1"/>
              </a:solidFill>
              <a:cs typeface="+mn-ea"/>
              <a:sym typeface="+mn-lt"/>
            </a:endParaRPr>
          </a:p>
        </p:txBody>
      </p:sp>
      <p:graphicFrame>
        <p:nvGraphicFramePr>
          <p:cNvPr id="7" name="Diagram 6"/>
          <p:cNvGraphicFramePr>
            <a:graphicFrameLocks noGrp="1"/>
          </p:cNvGraphicFramePr>
          <p:nvPr>
            <p:ph idx="4294967295"/>
            <p:extLst>
              <p:ext uri="{D42A27DB-BD31-4B8C-83A1-F6EECF244321}">
                <p14:modId xmlns:p14="http://schemas.microsoft.com/office/powerpoint/2010/main" val="3313735523"/>
              </p:ext>
            </p:extLst>
          </p:nvPr>
        </p:nvGraphicFramePr>
        <p:xfrm>
          <a:off x="1583703" y="1788736"/>
          <a:ext cx="8269288"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4730202"/>
      </p:ext>
    </p:extLst>
  </p:cSld>
  <p:clrMapOvr>
    <a:masterClrMapping/>
  </p:clrMapOvr>
  <p:transition spd="slow">
    <p:push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6702" y="403312"/>
            <a:ext cx="6518131" cy="707886"/>
          </a:xfrm>
          <a:prstGeom prst="rect">
            <a:avLst/>
          </a:prstGeom>
          <a:noFill/>
        </p:spPr>
        <p:txBody>
          <a:bodyPr wrap="none" rtlCol="0">
            <a:spAutoFit/>
          </a:bodyPr>
          <a:lstStyle/>
          <a:p>
            <a:r>
              <a:rPr lang="en-US" altLang="zh-CN" sz="4000" dirty="0" smtClean="0">
                <a:solidFill>
                  <a:schemeClr val="bg1"/>
                </a:solidFill>
                <a:latin typeface="苹方 特粗" panose="020B0800000000000000" pitchFamily="34" charset="-122"/>
                <a:ea typeface="苹方 特粗" panose="020B0800000000000000" pitchFamily="34" charset="-122"/>
              </a:rPr>
              <a:t>Information Flow Diagram</a:t>
            </a:r>
            <a:endParaRPr lang="zh-CN" altLang="en-US" sz="4000" dirty="0">
              <a:solidFill>
                <a:schemeClr val="bg1"/>
              </a:solidFill>
              <a:latin typeface="苹方 特粗" panose="020B0800000000000000" pitchFamily="34" charset="-122"/>
              <a:ea typeface="苹方 特粗" panose="020B0800000000000000"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674" y="1449598"/>
            <a:ext cx="10205951" cy="4936212"/>
          </a:xfrm>
          <a:prstGeom prst="rect">
            <a:avLst/>
          </a:prstGeom>
        </p:spPr>
      </p:pic>
    </p:spTree>
    <p:extLst>
      <p:ext uri="{BB962C8B-B14F-4D97-AF65-F5344CB8AC3E}">
        <p14:creationId xmlns:p14="http://schemas.microsoft.com/office/powerpoint/2010/main" val="2513861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6702" y="403312"/>
            <a:ext cx="3533340" cy="707886"/>
          </a:xfrm>
          <a:prstGeom prst="rect">
            <a:avLst/>
          </a:prstGeom>
          <a:noFill/>
        </p:spPr>
        <p:txBody>
          <a:bodyPr wrap="none" rtlCol="0">
            <a:spAutoFit/>
          </a:bodyPr>
          <a:lstStyle/>
          <a:p>
            <a:r>
              <a:rPr lang="en-US" altLang="zh-CN" sz="4000" dirty="0" smtClean="0">
                <a:solidFill>
                  <a:schemeClr val="bg1"/>
                </a:solidFill>
                <a:latin typeface="苹方 特粗" panose="020B0800000000000000" pitchFamily="34" charset="-122"/>
                <a:ea typeface="苹方 特粗" panose="020B0800000000000000" pitchFamily="34" charset="-122"/>
              </a:rPr>
              <a:t>Model Design</a:t>
            </a:r>
            <a:endParaRPr lang="zh-CN" altLang="en-US" sz="4000" dirty="0">
              <a:solidFill>
                <a:schemeClr val="bg1"/>
              </a:solidFill>
              <a:latin typeface="苹方 特粗" panose="020B0800000000000000" pitchFamily="34" charset="-122"/>
              <a:ea typeface="苹方 特粗" panose="020B0800000000000000"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702" y="1516052"/>
            <a:ext cx="6371204" cy="4001911"/>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85939" y="1198633"/>
            <a:ext cx="4587858" cy="4703404"/>
          </a:xfrm>
          <a:prstGeom prst="rect">
            <a:avLst/>
          </a:prstGeom>
        </p:spPr>
      </p:pic>
      <p:sp>
        <p:nvSpPr>
          <p:cNvPr id="5" name="文本框 4"/>
          <p:cNvSpPr txBox="1"/>
          <p:nvPr/>
        </p:nvSpPr>
        <p:spPr>
          <a:xfrm>
            <a:off x="1569027" y="5922818"/>
            <a:ext cx="2993127" cy="461665"/>
          </a:xfrm>
          <a:prstGeom prst="rect">
            <a:avLst/>
          </a:prstGeom>
          <a:noFill/>
        </p:spPr>
        <p:txBody>
          <a:bodyPr wrap="none" rtlCol="0">
            <a:spAutoFit/>
          </a:bodyPr>
          <a:lstStyle/>
          <a:p>
            <a:r>
              <a:rPr lang="en-US" altLang="zh-CN" sz="2400" dirty="0" smtClean="0">
                <a:solidFill>
                  <a:schemeClr val="bg1"/>
                </a:solidFill>
              </a:rPr>
              <a:t>Package Diagram</a:t>
            </a:r>
            <a:endParaRPr lang="zh-CN" altLang="en-US" sz="2400" dirty="0">
              <a:solidFill>
                <a:schemeClr val="bg1"/>
              </a:solidFill>
            </a:endParaRPr>
          </a:p>
        </p:txBody>
      </p:sp>
      <p:sp>
        <p:nvSpPr>
          <p:cNvPr id="6" name="文本框 5"/>
          <p:cNvSpPr txBox="1"/>
          <p:nvPr/>
        </p:nvSpPr>
        <p:spPr>
          <a:xfrm>
            <a:off x="8293954" y="6192981"/>
            <a:ext cx="2550698" cy="461665"/>
          </a:xfrm>
          <a:prstGeom prst="rect">
            <a:avLst/>
          </a:prstGeom>
          <a:noFill/>
        </p:spPr>
        <p:txBody>
          <a:bodyPr wrap="none" rtlCol="0">
            <a:spAutoFit/>
          </a:bodyPr>
          <a:lstStyle/>
          <a:p>
            <a:r>
              <a:rPr lang="en-US" altLang="zh-CN" sz="2400" dirty="0" smtClean="0">
                <a:solidFill>
                  <a:schemeClr val="bg1"/>
                </a:solidFill>
              </a:rPr>
              <a:t>Model Diagram</a:t>
            </a:r>
            <a:endParaRPr lang="zh-CN" altLang="en-US" sz="2400" dirty="0">
              <a:solidFill>
                <a:schemeClr val="bg1"/>
              </a:solidFill>
            </a:endParaRPr>
          </a:p>
        </p:txBody>
      </p:sp>
    </p:spTree>
    <p:extLst>
      <p:ext uri="{BB962C8B-B14F-4D97-AF65-F5344CB8AC3E}">
        <p14:creationId xmlns:p14="http://schemas.microsoft.com/office/powerpoint/2010/main" val="33761801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6702" y="403312"/>
            <a:ext cx="4666662" cy="707886"/>
          </a:xfrm>
          <a:prstGeom prst="rect">
            <a:avLst/>
          </a:prstGeom>
          <a:noFill/>
        </p:spPr>
        <p:txBody>
          <a:bodyPr wrap="none" rtlCol="0">
            <a:spAutoFit/>
          </a:bodyPr>
          <a:lstStyle/>
          <a:p>
            <a:r>
              <a:rPr lang="en-US" altLang="zh-CN" sz="4000" dirty="0" smtClean="0">
                <a:solidFill>
                  <a:schemeClr val="bg1"/>
                </a:solidFill>
                <a:latin typeface="苹方 特粗" panose="020B0800000000000000" pitchFamily="34" charset="-122"/>
                <a:ea typeface="苹方 特粗" panose="020B0800000000000000" pitchFamily="34" charset="-122"/>
              </a:rPr>
              <a:t>Integration Design</a:t>
            </a:r>
            <a:endParaRPr lang="zh-CN" altLang="en-US" sz="4000" dirty="0">
              <a:solidFill>
                <a:schemeClr val="bg1"/>
              </a:solidFill>
              <a:latin typeface="苹方 特粗" panose="020B0800000000000000" pitchFamily="34" charset="-122"/>
              <a:ea typeface="苹方 特粗" panose="020B0800000000000000"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644" y="1381091"/>
            <a:ext cx="5346393" cy="4537074"/>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5830" y="2333960"/>
            <a:ext cx="5667063" cy="3141001"/>
          </a:xfrm>
          <a:prstGeom prst="rect">
            <a:avLst/>
          </a:prstGeom>
        </p:spPr>
      </p:pic>
      <p:sp>
        <p:nvSpPr>
          <p:cNvPr id="5" name="文本框 4"/>
          <p:cNvSpPr txBox="1"/>
          <p:nvPr/>
        </p:nvSpPr>
        <p:spPr>
          <a:xfrm>
            <a:off x="897860" y="6188056"/>
            <a:ext cx="4748416" cy="461665"/>
          </a:xfrm>
          <a:prstGeom prst="rect">
            <a:avLst/>
          </a:prstGeom>
          <a:noFill/>
        </p:spPr>
        <p:txBody>
          <a:bodyPr wrap="none" rtlCol="0">
            <a:spAutoFit/>
          </a:bodyPr>
          <a:lstStyle/>
          <a:p>
            <a:r>
              <a:rPr lang="en-US" altLang="zh-CN" sz="2400" dirty="0" smtClean="0">
                <a:solidFill>
                  <a:schemeClr val="bg1"/>
                </a:solidFill>
              </a:rPr>
              <a:t>Interaction Overview Diagram</a:t>
            </a:r>
            <a:endParaRPr lang="zh-CN" altLang="en-US" sz="2400" dirty="0">
              <a:solidFill>
                <a:schemeClr val="bg1"/>
              </a:solidFill>
            </a:endParaRPr>
          </a:p>
        </p:txBody>
      </p:sp>
      <p:sp>
        <p:nvSpPr>
          <p:cNvPr id="6" name="文本框 5"/>
          <p:cNvSpPr txBox="1"/>
          <p:nvPr/>
        </p:nvSpPr>
        <p:spPr>
          <a:xfrm>
            <a:off x="7310260" y="6188057"/>
            <a:ext cx="3445174" cy="461665"/>
          </a:xfrm>
          <a:prstGeom prst="rect">
            <a:avLst/>
          </a:prstGeom>
          <a:noFill/>
        </p:spPr>
        <p:txBody>
          <a:bodyPr wrap="none" rtlCol="0">
            <a:spAutoFit/>
          </a:bodyPr>
          <a:lstStyle/>
          <a:p>
            <a:r>
              <a:rPr lang="en-US" altLang="zh-CN" sz="2400" dirty="0" smtClean="0">
                <a:solidFill>
                  <a:schemeClr val="bg1"/>
                </a:solidFill>
              </a:rPr>
              <a:t>Component Diagram</a:t>
            </a:r>
            <a:endParaRPr lang="zh-CN" altLang="en-US" sz="2400" dirty="0">
              <a:solidFill>
                <a:schemeClr val="bg1"/>
              </a:solidFill>
            </a:endParaRPr>
          </a:p>
        </p:txBody>
      </p:sp>
    </p:spTree>
    <p:extLst>
      <p:ext uri="{BB962C8B-B14F-4D97-AF65-F5344CB8AC3E}">
        <p14:creationId xmlns:p14="http://schemas.microsoft.com/office/powerpoint/2010/main" val="509445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6702" y="403312"/>
            <a:ext cx="3708066" cy="707886"/>
          </a:xfrm>
          <a:prstGeom prst="rect">
            <a:avLst/>
          </a:prstGeom>
          <a:noFill/>
        </p:spPr>
        <p:txBody>
          <a:bodyPr wrap="none" rtlCol="0">
            <a:spAutoFit/>
          </a:bodyPr>
          <a:lstStyle/>
          <a:p>
            <a:r>
              <a:rPr lang="en-US" altLang="zh-CN" sz="4000" dirty="0" smtClean="0">
                <a:solidFill>
                  <a:schemeClr val="bg1"/>
                </a:solidFill>
                <a:latin typeface="苹方 特粗" panose="020B0800000000000000" pitchFamily="34" charset="-122"/>
                <a:ea typeface="苹方 特粗" panose="020B0800000000000000" pitchFamily="34" charset="-122"/>
              </a:rPr>
              <a:t>Deploy Design</a:t>
            </a:r>
            <a:endParaRPr lang="zh-CN" altLang="en-US" sz="4000" dirty="0">
              <a:solidFill>
                <a:schemeClr val="bg1"/>
              </a:solidFill>
              <a:latin typeface="苹方 特粗" panose="020B0800000000000000" pitchFamily="34" charset="-122"/>
              <a:ea typeface="苹方 特粗" panose="020B0800000000000000"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19" y="1485899"/>
            <a:ext cx="6546106" cy="3835609"/>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08501" y="2580058"/>
            <a:ext cx="4770703" cy="1991942"/>
          </a:xfrm>
          <a:prstGeom prst="rect">
            <a:avLst/>
          </a:prstGeom>
        </p:spPr>
      </p:pic>
      <p:sp>
        <p:nvSpPr>
          <p:cNvPr id="5" name="文本框 4"/>
          <p:cNvSpPr txBox="1"/>
          <p:nvPr/>
        </p:nvSpPr>
        <p:spPr>
          <a:xfrm>
            <a:off x="536702" y="6040860"/>
            <a:ext cx="4980851" cy="461665"/>
          </a:xfrm>
          <a:prstGeom prst="rect">
            <a:avLst/>
          </a:prstGeom>
          <a:noFill/>
        </p:spPr>
        <p:txBody>
          <a:bodyPr wrap="none" rtlCol="0">
            <a:spAutoFit/>
          </a:bodyPr>
          <a:lstStyle/>
          <a:p>
            <a:r>
              <a:rPr lang="en-US" altLang="zh-CN" sz="2400" dirty="0" smtClean="0">
                <a:solidFill>
                  <a:schemeClr val="bg1"/>
                </a:solidFill>
              </a:rPr>
              <a:t>Deployment Overview Diagram</a:t>
            </a:r>
            <a:endParaRPr lang="zh-CN" altLang="en-US" sz="2400" dirty="0">
              <a:solidFill>
                <a:schemeClr val="bg1"/>
              </a:solidFill>
            </a:endParaRPr>
          </a:p>
        </p:txBody>
      </p:sp>
      <p:sp>
        <p:nvSpPr>
          <p:cNvPr id="6" name="文本框 5"/>
          <p:cNvSpPr txBox="1"/>
          <p:nvPr/>
        </p:nvSpPr>
        <p:spPr>
          <a:xfrm>
            <a:off x="8001877" y="6040860"/>
            <a:ext cx="2900153" cy="461665"/>
          </a:xfrm>
          <a:prstGeom prst="rect">
            <a:avLst/>
          </a:prstGeom>
          <a:noFill/>
        </p:spPr>
        <p:txBody>
          <a:bodyPr wrap="none" rtlCol="0">
            <a:spAutoFit/>
          </a:bodyPr>
          <a:lstStyle/>
          <a:p>
            <a:r>
              <a:rPr lang="en-US" altLang="zh-CN" sz="2400" dirty="0" smtClean="0">
                <a:solidFill>
                  <a:schemeClr val="bg1"/>
                </a:solidFill>
              </a:rPr>
              <a:t>network Diagram</a:t>
            </a:r>
            <a:endParaRPr lang="zh-CN" altLang="en-US" sz="2400" dirty="0">
              <a:solidFill>
                <a:schemeClr val="bg1"/>
              </a:solidFill>
            </a:endParaRPr>
          </a:p>
        </p:txBody>
      </p:sp>
    </p:spTree>
    <p:extLst>
      <p:ext uri="{BB962C8B-B14F-4D97-AF65-F5344CB8AC3E}">
        <p14:creationId xmlns:p14="http://schemas.microsoft.com/office/powerpoint/2010/main" val="1733807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963690" y="2504873"/>
            <a:ext cx="1848255" cy="1848255"/>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 name="直接连接符 3"/>
          <p:cNvCxnSpPr/>
          <p:nvPr/>
        </p:nvCxnSpPr>
        <p:spPr>
          <a:xfrm flipV="1">
            <a:off x="4351237" y="0"/>
            <a:ext cx="726598" cy="24461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506377" y="223735"/>
            <a:ext cx="611136" cy="20574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4421076" y="483949"/>
            <a:ext cx="400200" cy="1347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2577812" y="4366721"/>
            <a:ext cx="744054" cy="25048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2750408" y="4590456"/>
            <a:ext cx="611136" cy="20574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2665107" y="4850670"/>
            <a:ext cx="400200" cy="1347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551012" y="3105835"/>
            <a:ext cx="2693066" cy="707886"/>
          </a:xfrm>
          <a:prstGeom prst="rect">
            <a:avLst/>
          </a:prstGeom>
          <a:noFill/>
        </p:spPr>
        <p:txBody>
          <a:bodyPr wrap="square" rtlCol="0">
            <a:spAutoFit/>
          </a:bodyPr>
          <a:lstStyle/>
          <a:p>
            <a:pPr algn="ctr"/>
            <a:r>
              <a:rPr lang="en-US" altLang="zh-CN" sz="4000" dirty="0">
                <a:solidFill>
                  <a:schemeClr val="bg1"/>
                </a:solidFill>
                <a:latin typeface="Arial Rounded MT Bold" panose="020F0704030504030204" pitchFamily="34" charset="0"/>
                <a:sym typeface="+mn-lt"/>
              </a:rPr>
              <a:t>Part2</a:t>
            </a:r>
            <a:endParaRPr lang="zh-CN" altLang="en-US" sz="4000" dirty="0">
              <a:solidFill>
                <a:schemeClr val="bg1"/>
              </a:solidFill>
              <a:latin typeface="Arial Rounded MT Bold" panose="020F0704030504030204" pitchFamily="34" charset="0"/>
              <a:sym typeface="+mn-lt"/>
            </a:endParaRPr>
          </a:p>
        </p:txBody>
      </p:sp>
      <p:sp>
        <p:nvSpPr>
          <p:cNvPr id="3" name="文本框 2"/>
          <p:cNvSpPr txBox="1"/>
          <p:nvPr/>
        </p:nvSpPr>
        <p:spPr>
          <a:xfrm>
            <a:off x="5011750" y="3105835"/>
            <a:ext cx="7573034" cy="707886"/>
          </a:xfrm>
          <a:prstGeom prst="rect">
            <a:avLst/>
          </a:prstGeom>
          <a:noFill/>
        </p:spPr>
        <p:txBody>
          <a:bodyPr wrap="square" rtlCol="0">
            <a:spAutoFit/>
          </a:bodyPr>
          <a:lstStyle/>
          <a:p>
            <a:r>
              <a:rPr lang="en-US" altLang="zh-CN" sz="4000" dirty="0" smtClean="0">
                <a:solidFill>
                  <a:schemeClr val="bg1"/>
                </a:solidFill>
                <a:latin typeface="Arial Rounded MT Bold" panose="020F0704030504030204" pitchFamily="34" charset="0"/>
              </a:rPr>
              <a:t>Component design</a:t>
            </a:r>
            <a:endParaRPr lang="zh-CN" altLang="en-US" sz="4000" dirty="0">
              <a:solidFill>
                <a:schemeClr val="bg1"/>
              </a:solidFill>
              <a:cs typeface="+mn-ea"/>
              <a:sym typeface="+mn-lt"/>
            </a:endParaRPr>
          </a:p>
        </p:txBody>
      </p:sp>
    </p:spTree>
    <p:extLst>
      <p:ext uri="{BB962C8B-B14F-4D97-AF65-F5344CB8AC3E}">
        <p14:creationId xmlns:p14="http://schemas.microsoft.com/office/powerpoint/2010/main" val="469124627"/>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98792" y="656203"/>
            <a:ext cx="5899409" cy="523220"/>
          </a:xfrm>
          <a:prstGeom prst="rect">
            <a:avLst/>
          </a:prstGeom>
          <a:noFill/>
        </p:spPr>
        <p:txBody>
          <a:bodyPr wrap="square" rtlCol="0">
            <a:spAutoFit/>
          </a:bodyPr>
          <a:lstStyle/>
          <a:p>
            <a:r>
              <a:rPr lang="en-US" altLang="zh-CN" sz="2800" dirty="0">
                <a:solidFill>
                  <a:schemeClr val="bg1"/>
                </a:solidFill>
                <a:latin typeface="Arial Rounded MT Bold" panose="020F0704030504030204" pitchFamily="34" charset="0"/>
                <a:cs typeface="+mn-ea"/>
                <a:sym typeface="+mn-lt"/>
              </a:rPr>
              <a:t>What is a Component?</a:t>
            </a:r>
            <a:r>
              <a:rPr lang="zh-CN" altLang="en-US" sz="2800" dirty="0">
                <a:solidFill>
                  <a:schemeClr val="bg1"/>
                </a:solidFill>
                <a:latin typeface="Arial Rounded MT Bold" panose="020F0704030504030204" pitchFamily="34" charset="0"/>
                <a:cs typeface="+mn-ea"/>
                <a:sym typeface="+mn-lt"/>
              </a:rPr>
              <a:t> </a:t>
            </a:r>
          </a:p>
        </p:txBody>
      </p:sp>
      <p:sp>
        <p:nvSpPr>
          <p:cNvPr id="5" name="矩形 4"/>
          <p:cNvSpPr/>
          <p:nvPr/>
        </p:nvSpPr>
        <p:spPr>
          <a:xfrm>
            <a:off x="986010" y="4278263"/>
            <a:ext cx="2855204" cy="646331"/>
          </a:xfrm>
          <a:prstGeom prst="rect">
            <a:avLst/>
          </a:prstGeom>
        </p:spPr>
        <p:txBody>
          <a:bodyPr wrap="square">
            <a:spAutoFit/>
          </a:bodyPr>
          <a:lstStyle/>
          <a:p>
            <a:r>
              <a:rPr lang="en-US" altLang="zh-CN" dirty="0">
                <a:solidFill>
                  <a:schemeClr val="bg1"/>
                </a:solidFill>
                <a:latin typeface="Arial Rounded MT Bold" panose="020F0704030504030204" pitchFamily="34" charset="0"/>
              </a:rPr>
              <a:t>A </a:t>
            </a:r>
            <a:r>
              <a:rPr lang="en-US" altLang="zh-CN" i="0" dirty="0">
                <a:solidFill>
                  <a:schemeClr val="bg1"/>
                </a:solidFill>
                <a:effectLst/>
                <a:latin typeface="Arial Rounded MT Bold" panose="020F0704030504030204" pitchFamily="34" charset="0"/>
              </a:rPr>
              <a:t>set of collaborating classes</a:t>
            </a:r>
            <a:endParaRPr lang="zh-CN" altLang="en-US" dirty="0">
              <a:latin typeface="Arial Rounded MT Bold" panose="020F0704030504030204" pitchFamily="34" charset="0"/>
            </a:endParaRPr>
          </a:p>
        </p:txBody>
      </p:sp>
      <p:sp>
        <p:nvSpPr>
          <p:cNvPr id="6" name="矩形 5"/>
          <p:cNvSpPr/>
          <p:nvPr/>
        </p:nvSpPr>
        <p:spPr>
          <a:xfrm>
            <a:off x="4219917" y="4278263"/>
            <a:ext cx="3139351" cy="1754326"/>
          </a:xfrm>
          <a:prstGeom prst="rect">
            <a:avLst/>
          </a:prstGeom>
        </p:spPr>
        <p:txBody>
          <a:bodyPr wrap="square">
            <a:spAutoFit/>
          </a:bodyPr>
          <a:lstStyle/>
          <a:p>
            <a:r>
              <a:rPr lang="en-US" altLang="zh-CN" dirty="0">
                <a:solidFill>
                  <a:schemeClr val="bg1"/>
                </a:solidFill>
                <a:latin typeface="Arial Rounded MT Bold" panose="020F0704030504030204" pitchFamily="34" charset="0"/>
              </a:rPr>
              <a:t>A</a:t>
            </a:r>
            <a:r>
              <a:rPr lang="en-US" altLang="zh-CN" i="0" dirty="0">
                <a:solidFill>
                  <a:schemeClr val="bg1"/>
                </a:solidFill>
                <a:effectLst/>
                <a:latin typeface="Arial Rounded MT Bold" panose="020F0704030504030204" pitchFamily="34" charset="0"/>
              </a:rPr>
              <a:t> functional element or a module of a program that integrates the processing logic and the internal data structures</a:t>
            </a:r>
            <a:r>
              <a:rPr lang="en-US" altLang="zh-CN" i="0" dirty="0">
                <a:solidFill>
                  <a:srgbClr val="FF0000"/>
                </a:solidFill>
                <a:effectLst/>
                <a:latin typeface="Wingdings-Regular"/>
              </a:rPr>
              <a:t/>
            </a:r>
            <a:br>
              <a:rPr lang="en-US" altLang="zh-CN" i="0" dirty="0">
                <a:solidFill>
                  <a:srgbClr val="FF0000"/>
                </a:solidFill>
                <a:effectLst/>
                <a:latin typeface="Wingdings-Regular"/>
              </a:rPr>
            </a:br>
            <a:endParaRPr lang="zh-CN" altLang="en-US" dirty="0"/>
          </a:p>
        </p:txBody>
      </p:sp>
      <p:sp>
        <p:nvSpPr>
          <p:cNvPr id="7" name="矩形 6"/>
          <p:cNvSpPr/>
          <p:nvPr/>
        </p:nvSpPr>
        <p:spPr>
          <a:xfrm>
            <a:off x="7627341" y="4278263"/>
            <a:ext cx="3137641" cy="175432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latin typeface="Arial Rounded MT Bold" panose="020F0704030504030204" pitchFamily="34" charset="0"/>
              </a:rPr>
              <a:t>Instead of creating each component from scratch, the system is building from existing components maintained in a library</a:t>
            </a:r>
            <a:r>
              <a:rPr lang="en-US" altLang="zh-CN" i="0" dirty="0">
                <a:solidFill>
                  <a:srgbClr val="FF0000"/>
                </a:solidFill>
                <a:effectLst/>
                <a:latin typeface="Wingdings-Regular"/>
              </a:rPr>
              <a:t/>
            </a:r>
            <a:br>
              <a:rPr lang="en-US" altLang="zh-CN" i="0" dirty="0">
                <a:solidFill>
                  <a:srgbClr val="FF0000"/>
                </a:solidFill>
                <a:effectLst/>
                <a:latin typeface="Wingdings-Regular"/>
              </a:rPr>
            </a:br>
            <a:endParaRPr lang="zh-CN" altLang="en-US" dirty="0"/>
          </a:p>
        </p:txBody>
      </p:sp>
      <p:grpSp>
        <p:nvGrpSpPr>
          <p:cNvPr id="8" name="组合 7"/>
          <p:cNvGrpSpPr/>
          <p:nvPr/>
        </p:nvGrpSpPr>
        <p:grpSpPr>
          <a:xfrm>
            <a:off x="1077816" y="2060950"/>
            <a:ext cx="9221116" cy="1928747"/>
            <a:chOff x="1077816" y="2060950"/>
            <a:chExt cx="9221116" cy="1928747"/>
          </a:xfrm>
        </p:grpSpPr>
        <p:sp>
          <p:nvSpPr>
            <p:cNvPr id="9" name="圆角矩形 8"/>
            <p:cNvSpPr/>
            <p:nvPr/>
          </p:nvSpPr>
          <p:spPr>
            <a:xfrm>
              <a:off x="4352581" y="2060950"/>
              <a:ext cx="2671588" cy="473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Rounded MT Bold" panose="020F0704030504030204" pitchFamily="34" charset="0"/>
                </a:rPr>
                <a:t>Views of Component</a:t>
              </a:r>
              <a:endParaRPr lang="zh-CN" altLang="en-US" dirty="0">
                <a:latin typeface="Arial Rounded MT Bold" panose="020F0704030504030204" pitchFamily="34" charset="0"/>
              </a:endParaRPr>
            </a:p>
          </p:txBody>
        </p:sp>
        <p:sp>
          <p:nvSpPr>
            <p:cNvPr id="10" name="圆角矩形 9"/>
            <p:cNvSpPr/>
            <p:nvPr/>
          </p:nvSpPr>
          <p:spPr>
            <a:xfrm>
              <a:off x="1077816" y="3482922"/>
              <a:ext cx="2671589" cy="50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Rounded MT Bold" panose="020F0704030504030204" pitchFamily="34" charset="0"/>
                </a:rPr>
                <a:t>Object-oriented</a:t>
              </a:r>
              <a:endParaRPr lang="zh-CN" altLang="en-US" dirty="0">
                <a:latin typeface="Arial Rounded MT Bold" panose="020F0704030504030204" pitchFamily="34" charset="0"/>
              </a:endParaRPr>
            </a:p>
          </p:txBody>
        </p:sp>
        <p:sp>
          <p:nvSpPr>
            <p:cNvPr id="11" name="圆角矩形 10"/>
            <p:cNvSpPr/>
            <p:nvPr/>
          </p:nvSpPr>
          <p:spPr>
            <a:xfrm>
              <a:off x="4352580" y="3480101"/>
              <a:ext cx="2671589" cy="50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Rounded MT Bold" panose="020F0704030504030204" pitchFamily="34" charset="0"/>
                </a:rPr>
                <a:t>Conventional</a:t>
              </a:r>
              <a:endParaRPr lang="zh-CN" altLang="en-US" dirty="0">
                <a:latin typeface="Arial Rounded MT Bold" panose="020F0704030504030204" pitchFamily="34" charset="0"/>
              </a:endParaRPr>
            </a:p>
          </p:txBody>
        </p:sp>
        <p:sp>
          <p:nvSpPr>
            <p:cNvPr id="13" name="圆角矩形 12"/>
            <p:cNvSpPr/>
            <p:nvPr/>
          </p:nvSpPr>
          <p:spPr>
            <a:xfrm>
              <a:off x="7627343" y="3482922"/>
              <a:ext cx="2671589" cy="50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latin typeface="Arial Rounded MT Bold" panose="020F0704030504030204" pitchFamily="34" charset="0"/>
                </a:rPr>
                <a:t>Process-related</a:t>
              </a:r>
              <a:endParaRPr lang="zh-CN" altLang="en-US" dirty="0">
                <a:latin typeface="Arial Rounded MT Bold" panose="020F0704030504030204" pitchFamily="34" charset="0"/>
              </a:endParaRPr>
            </a:p>
          </p:txBody>
        </p:sp>
        <p:cxnSp>
          <p:nvCxnSpPr>
            <p:cNvPr id="14" name="肘形连接符 13"/>
            <p:cNvCxnSpPr>
              <a:stCxn id="9" idx="2"/>
              <a:endCxn id="10" idx="0"/>
            </p:cNvCxnSpPr>
            <p:nvPr/>
          </p:nvCxnSpPr>
          <p:spPr>
            <a:xfrm rot="5400000">
              <a:off x="3576870" y="1371416"/>
              <a:ext cx="948247" cy="3274764"/>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9" idx="2"/>
              <a:endCxn id="11" idx="0"/>
            </p:cNvCxnSpPr>
            <p:nvPr/>
          </p:nvCxnSpPr>
          <p:spPr>
            <a:xfrm rot="5400000">
              <a:off x="5215662" y="3007388"/>
              <a:ext cx="945426" cy="12700"/>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9" idx="2"/>
              <a:endCxn id="13" idx="0"/>
            </p:cNvCxnSpPr>
            <p:nvPr/>
          </p:nvCxnSpPr>
          <p:spPr>
            <a:xfrm rot="16200000" flipH="1">
              <a:off x="6851633" y="1371416"/>
              <a:ext cx="948247" cy="3274763"/>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62792498"/>
      </p:ext>
    </p:extLst>
  </p:cSld>
  <p:clrMapOvr>
    <a:masterClrMapping/>
  </p:clrMapOvr>
  <p:transition spd="slow">
    <p:push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98792" y="656203"/>
            <a:ext cx="7291817" cy="523220"/>
          </a:xfrm>
          <a:prstGeom prst="rect">
            <a:avLst/>
          </a:prstGeom>
          <a:noFill/>
        </p:spPr>
        <p:txBody>
          <a:bodyPr wrap="square" rtlCol="0">
            <a:spAutoFit/>
          </a:bodyPr>
          <a:lstStyle/>
          <a:p>
            <a:r>
              <a:rPr lang="en-US" altLang="zh-CN" sz="2800" dirty="0">
                <a:solidFill>
                  <a:schemeClr val="bg1"/>
                </a:solidFill>
                <a:latin typeface="Arial Rounded MT Bold" panose="020F0704030504030204" pitchFamily="34" charset="0"/>
              </a:rPr>
              <a:t>Object-oriented</a:t>
            </a:r>
            <a:r>
              <a:rPr lang="zh-CN" altLang="en-US" sz="2800" dirty="0">
                <a:solidFill>
                  <a:schemeClr val="bg1"/>
                </a:solidFill>
                <a:latin typeface="Arial Rounded MT Bold" panose="020F0704030504030204" pitchFamily="34" charset="0"/>
              </a:rPr>
              <a:t> </a:t>
            </a:r>
            <a:r>
              <a:rPr lang="en-US" altLang="zh-CN" sz="2800" dirty="0">
                <a:solidFill>
                  <a:schemeClr val="bg1"/>
                </a:solidFill>
                <a:latin typeface="Arial Rounded MT Bold" panose="020F0704030504030204" pitchFamily="34" charset="0"/>
                <a:cs typeface="+mn-ea"/>
                <a:sym typeface="+mn-lt"/>
              </a:rPr>
              <a:t>Component</a:t>
            </a:r>
            <a:r>
              <a:rPr lang="zh-CN" altLang="en-US" sz="2800" dirty="0">
                <a:solidFill>
                  <a:schemeClr val="bg1"/>
                </a:solidFill>
                <a:latin typeface="Arial Rounded MT Bold" panose="020F0704030504030204" pitchFamily="34" charset="0"/>
                <a:cs typeface="+mn-ea"/>
                <a:sym typeface="+mn-lt"/>
              </a:rPr>
              <a:t> </a:t>
            </a:r>
          </a:p>
        </p:txBody>
      </p:sp>
      <p:pic>
        <p:nvPicPr>
          <p:cNvPr id="5" name="图片 4"/>
          <p:cNvPicPr>
            <a:picLocks noChangeAspect="1"/>
          </p:cNvPicPr>
          <p:nvPr/>
        </p:nvPicPr>
        <p:blipFill>
          <a:blip r:embed="rId3"/>
          <a:stretch>
            <a:fillRect/>
          </a:stretch>
        </p:blipFill>
        <p:spPr>
          <a:xfrm>
            <a:off x="2951727" y="1429012"/>
            <a:ext cx="5867400" cy="5124450"/>
          </a:xfrm>
          <a:prstGeom prst="rect">
            <a:avLst/>
          </a:prstGeom>
        </p:spPr>
      </p:pic>
    </p:spTree>
    <p:extLst>
      <p:ext uri="{BB962C8B-B14F-4D97-AF65-F5344CB8AC3E}">
        <p14:creationId xmlns:p14="http://schemas.microsoft.com/office/powerpoint/2010/main" val="2140601281"/>
      </p:ext>
    </p:extLst>
  </p:cSld>
  <p:clrMapOvr>
    <a:masterClrMapping/>
  </p:clrMapOvr>
  <p:transition spd="slow">
    <p:push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98792" y="656203"/>
            <a:ext cx="5899409" cy="523220"/>
          </a:xfrm>
          <a:prstGeom prst="rect">
            <a:avLst/>
          </a:prstGeom>
          <a:noFill/>
        </p:spPr>
        <p:txBody>
          <a:bodyPr wrap="square" rtlCol="0">
            <a:spAutoFit/>
          </a:bodyPr>
          <a:lstStyle/>
          <a:p>
            <a:r>
              <a:rPr lang="en-US" altLang="zh-CN" sz="2800" dirty="0">
                <a:solidFill>
                  <a:schemeClr val="bg1"/>
                </a:solidFill>
                <a:latin typeface="Arial Rounded MT Bold" panose="020F0704030504030204" pitchFamily="34" charset="0"/>
                <a:cs typeface="+mn-ea"/>
                <a:sym typeface="+mn-lt"/>
              </a:rPr>
              <a:t>Design Principles</a:t>
            </a:r>
            <a:r>
              <a:rPr lang="zh-CN" altLang="en-US" sz="2800" dirty="0">
                <a:solidFill>
                  <a:schemeClr val="bg1"/>
                </a:solidFill>
                <a:latin typeface="Arial Rounded MT Bold" panose="020F0704030504030204" pitchFamily="34" charset="0"/>
                <a:cs typeface="+mn-ea"/>
                <a:sym typeface="+mn-lt"/>
              </a:rPr>
              <a:t> </a:t>
            </a:r>
          </a:p>
        </p:txBody>
      </p:sp>
      <p:sp>
        <p:nvSpPr>
          <p:cNvPr id="2" name="矩形 1"/>
          <p:cNvSpPr/>
          <p:nvPr/>
        </p:nvSpPr>
        <p:spPr>
          <a:xfrm>
            <a:off x="698792" y="2022080"/>
            <a:ext cx="10214264" cy="2945422"/>
          </a:xfrm>
          <a:prstGeom prst="rect">
            <a:avLst/>
          </a:prstGeom>
        </p:spPr>
        <p:txBody>
          <a:bodyPr wrap="square">
            <a:spAutoFit/>
          </a:bodyPr>
          <a:lstStyle/>
          <a:p>
            <a:pPr>
              <a:lnSpc>
                <a:spcPct val="90000"/>
              </a:lnSpc>
            </a:pPr>
            <a:r>
              <a:rPr lang="en-US" altLang="zh-CN" sz="2000" dirty="0">
                <a:solidFill>
                  <a:schemeClr val="bg1"/>
                </a:solidFill>
                <a:latin typeface="Arial Rounded MT Bold" panose="020F0704030504030204" pitchFamily="34" charset="0"/>
                <a:ea typeface="宋体" panose="02010600030101010101" pitchFamily="2" charset="-122"/>
              </a:rPr>
              <a:t>The Open-Closed Principle (OCP).  </a:t>
            </a:r>
          </a:p>
          <a:p>
            <a:pPr>
              <a:lnSpc>
                <a:spcPct val="90000"/>
              </a:lnSpc>
            </a:pPr>
            <a:r>
              <a:rPr lang="en-US" altLang="zh-CN" i="1" dirty="0">
                <a:solidFill>
                  <a:schemeClr val="bg1"/>
                </a:solidFill>
                <a:latin typeface="Arial Rounded MT Bold" panose="020F0704030504030204" pitchFamily="34" charset="0"/>
                <a:ea typeface="宋体" panose="02010600030101010101" pitchFamily="2" charset="-122"/>
              </a:rPr>
              <a:t>        </a:t>
            </a:r>
            <a:r>
              <a:rPr lang="en-US" altLang="zh-CN" dirty="0">
                <a:solidFill>
                  <a:schemeClr val="bg1"/>
                </a:solidFill>
                <a:latin typeface="Arial Rounded MT Bold" panose="020F0704030504030204" pitchFamily="34" charset="0"/>
                <a:ea typeface="宋体" panose="02010600030101010101" pitchFamily="2" charset="-122"/>
              </a:rPr>
              <a:t>A module [component] should be open for extension but closed for modification.</a:t>
            </a:r>
          </a:p>
          <a:p>
            <a:pPr>
              <a:lnSpc>
                <a:spcPct val="90000"/>
              </a:lnSpc>
            </a:pPr>
            <a:endParaRPr lang="en-US" altLang="zh-CN" i="1" dirty="0">
              <a:solidFill>
                <a:schemeClr val="bg1"/>
              </a:solidFill>
              <a:latin typeface="Arial Rounded MT Bold" panose="020F0704030504030204" pitchFamily="34" charset="0"/>
              <a:ea typeface="宋体" panose="02010600030101010101" pitchFamily="2" charset="-122"/>
            </a:endParaRPr>
          </a:p>
          <a:p>
            <a:pPr>
              <a:lnSpc>
                <a:spcPct val="90000"/>
              </a:lnSpc>
            </a:pPr>
            <a:r>
              <a:rPr lang="en-US" altLang="zh-CN" sz="2000" dirty="0">
                <a:solidFill>
                  <a:schemeClr val="bg1"/>
                </a:solidFill>
                <a:latin typeface="Arial Rounded MT Bold" panose="020F0704030504030204" pitchFamily="34" charset="0"/>
                <a:ea typeface="宋体" panose="02010600030101010101" pitchFamily="2" charset="-122"/>
              </a:rPr>
              <a:t>The </a:t>
            </a:r>
            <a:r>
              <a:rPr lang="en-US" altLang="zh-CN" sz="2000" dirty="0" err="1">
                <a:solidFill>
                  <a:schemeClr val="bg1"/>
                </a:solidFill>
                <a:latin typeface="Arial Rounded MT Bold" panose="020F0704030504030204" pitchFamily="34" charset="0"/>
                <a:ea typeface="宋体" panose="02010600030101010101" pitchFamily="2" charset="-122"/>
              </a:rPr>
              <a:t>Liskov</a:t>
            </a:r>
            <a:r>
              <a:rPr lang="en-US" altLang="zh-CN" sz="2000" dirty="0">
                <a:solidFill>
                  <a:schemeClr val="bg1"/>
                </a:solidFill>
                <a:latin typeface="Arial Rounded MT Bold" panose="020F0704030504030204" pitchFamily="34" charset="0"/>
                <a:ea typeface="宋体" panose="02010600030101010101" pitchFamily="2" charset="-122"/>
              </a:rPr>
              <a:t> Substitution Principle (LSP).  </a:t>
            </a:r>
            <a:endParaRPr lang="en-US" altLang="zh-CN" i="1" dirty="0">
              <a:solidFill>
                <a:schemeClr val="bg1"/>
              </a:solidFill>
              <a:latin typeface="Arial Rounded MT Bold" panose="020F0704030504030204" pitchFamily="34" charset="0"/>
              <a:ea typeface="宋体" panose="02010600030101010101" pitchFamily="2" charset="-122"/>
            </a:endParaRPr>
          </a:p>
          <a:p>
            <a:pPr>
              <a:lnSpc>
                <a:spcPct val="90000"/>
              </a:lnSpc>
            </a:pPr>
            <a:r>
              <a:rPr lang="en-US" altLang="zh-CN" i="1" dirty="0">
                <a:solidFill>
                  <a:schemeClr val="bg1"/>
                </a:solidFill>
                <a:latin typeface="Arial Rounded MT Bold" panose="020F0704030504030204" pitchFamily="34" charset="0"/>
                <a:ea typeface="宋体" panose="02010600030101010101" pitchFamily="2" charset="-122"/>
              </a:rPr>
              <a:t>       </a:t>
            </a:r>
            <a:r>
              <a:rPr lang="en-US" altLang="zh-CN" dirty="0">
                <a:solidFill>
                  <a:schemeClr val="bg1"/>
                </a:solidFill>
                <a:latin typeface="Arial Rounded MT Bold" panose="020F0704030504030204" pitchFamily="34" charset="0"/>
                <a:ea typeface="宋体" panose="02010600030101010101" pitchFamily="2" charset="-122"/>
              </a:rPr>
              <a:t>Subclasses should be substitutable for their base classes.</a:t>
            </a:r>
          </a:p>
          <a:p>
            <a:pPr>
              <a:lnSpc>
                <a:spcPct val="90000"/>
              </a:lnSpc>
            </a:pPr>
            <a:endParaRPr lang="en-US" altLang="zh-CN" i="1" dirty="0">
              <a:solidFill>
                <a:schemeClr val="bg1"/>
              </a:solidFill>
              <a:latin typeface="Arial Rounded MT Bold" panose="020F0704030504030204" pitchFamily="34" charset="0"/>
              <a:ea typeface="宋体" panose="02010600030101010101" pitchFamily="2" charset="-122"/>
            </a:endParaRPr>
          </a:p>
          <a:p>
            <a:pPr>
              <a:lnSpc>
                <a:spcPct val="90000"/>
              </a:lnSpc>
            </a:pPr>
            <a:r>
              <a:rPr lang="en-US" altLang="zh-CN" sz="2000" dirty="0">
                <a:solidFill>
                  <a:schemeClr val="bg1"/>
                </a:solidFill>
                <a:latin typeface="Arial Rounded MT Bold" panose="020F0704030504030204" pitchFamily="34" charset="0"/>
                <a:ea typeface="宋体" panose="02010600030101010101" pitchFamily="2" charset="-122"/>
              </a:rPr>
              <a:t>Dependency Inversion Principle (DIP).  </a:t>
            </a:r>
          </a:p>
          <a:p>
            <a:pPr>
              <a:lnSpc>
                <a:spcPct val="90000"/>
              </a:lnSpc>
            </a:pPr>
            <a:r>
              <a:rPr lang="en-US" altLang="zh-CN" i="1" dirty="0">
                <a:solidFill>
                  <a:schemeClr val="bg1"/>
                </a:solidFill>
                <a:latin typeface="Arial Rounded MT Bold" panose="020F0704030504030204" pitchFamily="34" charset="0"/>
                <a:ea typeface="宋体" panose="02010600030101010101" pitchFamily="2" charset="-122"/>
              </a:rPr>
              <a:t>       </a:t>
            </a:r>
            <a:r>
              <a:rPr lang="en-US" altLang="zh-CN" dirty="0">
                <a:solidFill>
                  <a:schemeClr val="bg1"/>
                </a:solidFill>
                <a:latin typeface="Arial Rounded MT Bold" panose="020F0704030504030204" pitchFamily="34" charset="0"/>
                <a:ea typeface="宋体" panose="02010600030101010101" pitchFamily="2" charset="-122"/>
              </a:rPr>
              <a:t>Depend on abstractions. Do not depend on concretions.</a:t>
            </a:r>
          </a:p>
          <a:p>
            <a:pPr>
              <a:lnSpc>
                <a:spcPct val="90000"/>
              </a:lnSpc>
            </a:pPr>
            <a:endParaRPr lang="en-US" altLang="zh-CN" dirty="0">
              <a:solidFill>
                <a:schemeClr val="bg1"/>
              </a:solidFill>
              <a:latin typeface="Arial Rounded MT Bold" panose="020F0704030504030204" pitchFamily="34" charset="0"/>
              <a:ea typeface="宋体" panose="02010600030101010101" pitchFamily="2" charset="-122"/>
            </a:endParaRPr>
          </a:p>
          <a:p>
            <a:pPr>
              <a:lnSpc>
                <a:spcPct val="90000"/>
              </a:lnSpc>
            </a:pPr>
            <a:r>
              <a:rPr lang="en-US" altLang="zh-CN" sz="2000" dirty="0">
                <a:solidFill>
                  <a:schemeClr val="bg1"/>
                </a:solidFill>
                <a:latin typeface="Arial Rounded MT Bold" panose="020F0704030504030204" pitchFamily="34" charset="0"/>
                <a:ea typeface="宋体" panose="02010600030101010101" pitchFamily="2" charset="-122"/>
              </a:rPr>
              <a:t>The Interface Segregation Principle (ISP).</a:t>
            </a:r>
            <a:r>
              <a:rPr lang="en-US" altLang="zh-CN" sz="2000" i="1" dirty="0">
                <a:solidFill>
                  <a:schemeClr val="bg1"/>
                </a:solidFill>
                <a:latin typeface="Arial Rounded MT Bold" panose="020F0704030504030204" pitchFamily="34" charset="0"/>
                <a:ea typeface="宋体" panose="02010600030101010101" pitchFamily="2" charset="-122"/>
              </a:rPr>
              <a:t> </a:t>
            </a:r>
          </a:p>
          <a:p>
            <a:pPr>
              <a:lnSpc>
                <a:spcPct val="90000"/>
              </a:lnSpc>
            </a:pPr>
            <a:r>
              <a:rPr lang="en-US" altLang="zh-CN" i="1" dirty="0">
                <a:solidFill>
                  <a:schemeClr val="bg1"/>
                </a:solidFill>
                <a:latin typeface="Arial Rounded MT Bold" panose="020F0704030504030204" pitchFamily="34" charset="0"/>
                <a:ea typeface="宋体" panose="02010600030101010101" pitchFamily="2" charset="-122"/>
              </a:rPr>
              <a:t>      </a:t>
            </a:r>
            <a:r>
              <a:rPr lang="en-US" altLang="zh-CN" dirty="0">
                <a:solidFill>
                  <a:schemeClr val="bg1"/>
                </a:solidFill>
                <a:latin typeface="Arial Rounded MT Bold" panose="020F0704030504030204" pitchFamily="34" charset="0"/>
                <a:ea typeface="宋体" panose="02010600030101010101" pitchFamily="2" charset="-122"/>
              </a:rPr>
              <a:t>Many client-specific interfaces are better than one general purpose interface.</a:t>
            </a:r>
          </a:p>
        </p:txBody>
      </p:sp>
    </p:spTree>
    <p:extLst>
      <p:ext uri="{BB962C8B-B14F-4D97-AF65-F5344CB8AC3E}">
        <p14:creationId xmlns:p14="http://schemas.microsoft.com/office/powerpoint/2010/main" val="6670668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748146" y="1472045"/>
            <a:ext cx="10214263" cy="40039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lnSpc>
                <a:spcPct val="80000"/>
              </a:lnSpc>
              <a:spcAft>
                <a:spcPts val="1200"/>
              </a:spcAft>
              <a:buFontTx/>
              <a:buAutoNum type="arabicParenR"/>
            </a:pPr>
            <a:r>
              <a:rPr lang="en-US" altLang="zh-CN" sz="1800" dirty="0">
                <a:solidFill>
                  <a:schemeClr val="bg1"/>
                </a:solidFill>
                <a:latin typeface="Arial Rounded MT Bold" panose="020F0704030504030204" pitchFamily="34" charset="0"/>
                <a:ea typeface="宋体" panose="02010600030101010101" pitchFamily="2" charset="-122"/>
              </a:rPr>
              <a:t>Identify design classes in </a:t>
            </a:r>
            <a:r>
              <a:rPr lang="en-US" altLang="zh-CN" sz="1800" dirty="0" smtClean="0">
                <a:solidFill>
                  <a:schemeClr val="bg1"/>
                </a:solidFill>
                <a:latin typeface="Arial Rounded MT Bold" panose="020F0704030504030204" pitchFamily="34" charset="0"/>
                <a:ea typeface="宋体" panose="02010600030101010101" pitchFamily="2" charset="-122"/>
              </a:rPr>
              <a:t>problem </a:t>
            </a:r>
            <a:r>
              <a:rPr lang="en-US" altLang="zh-CN" sz="1800" dirty="0">
                <a:solidFill>
                  <a:schemeClr val="bg1"/>
                </a:solidFill>
                <a:latin typeface="Arial Rounded MT Bold" panose="020F0704030504030204" pitchFamily="34" charset="0"/>
                <a:ea typeface="宋体" panose="02010600030101010101" pitchFamily="2" charset="-122"/>
              </a:rPr>
              <a:t>domain</a:t>
            </a:r>
          </a:p>
          <a:p>
            <a:pPr lvl="1">
              <a:lnSpc>
                <a:spcPct val="80000"/>
              </a:lnSpc>
            </a:pPr>
            <a:r>
              <a:rPr lang="en-US" altLang="zh-CN" sz="1600" dirty="0" smtClean="0">
                <a:solidFill>
                  <a:schemeClr val="bg1"/>
                </a:solidFill>
                <a:latin typeface="Arial Rounded MT Bold" panose="020F0704030504030204" pitchFamily="34" charset="0"/>
                <a:ea typeface="宋体" panose="02010600030101010101" pitchFamily="2" charset="-122"/>
              </a:rPr>
              <a:t>From analysis model</a:t>
            </a:r>
          </a:p>
          <a:p>
            <a:pPr marL="533400" indent="-533400">
              <a:lnSpc>
                <a:spcPct val="80000"/>
              </a:lnSpc>
              <a:spcAft>
                <a:spcPts val="1200"/>
              </a:spcAft>
              <a:buFontTx/>
              <a:buAutoNum type="arabicParenR"/>
            </a:pPr>
            <a:r>
              <a:rPr lang="en-US" altLang="zh-CN" sz="1800" dirty="0" smtClean="0">
                <a:solidFill>
                  <a:schemeClr val="bg1"/>
                </a:solidFill>
                <a:latin typeface="Arial Rounded MT Bold" panose="020F0704030504030204" pitchFamily="34" charset="0"/>
                <a:ea typeface="宋体" panose="02010600030101010101" pitchFamily="2" charset="-122"/>
              </a:rPr>
              <a:t>Identify design classes in infrastructure domain</a:t>
            </a:r>
          </a:p>
          <a:p>
            <a:pPr lvl="1">
              <a:lnSpc>
                <a:spcPct val="80000"/>
              </a:lnSpc>
            </a:pPr>
            <a:r>
              <a:rPr lang="en-US" altLang="zh-CN" sz="1600" dirty="0" smtClean="0">
                <a:solidFill>
                  <a:schemeClr val="bg1"/>
                </a:solidFill>
                <a:latin typeface="Arial Rounded MT Bold" panose="020F0704030504030204" pitchFamily="34" charset="0"/>
                <a:ea typeface="宋体" panose="02010600030101010101" pitchFamily="2" charset="-122"/>
              </a:rPr>
              <a:t>GUI components, </a:t>
            </a:r>
            <a:r>
              <a:rPr lang="en-US" altLang="zh-CN" sz="1600" dirty="0">
                <a:solidFill>
                  <a:schemeClr val="bg1"/>
                </a:solidFill>
                <a:latin typeface="Arial Rounded MT Bold" panose="020F0704030504030204" pitchFamily="34" charset="0"/>
                <a:ea typeface="宋体" panose="02010600030101010101" pitchFamily="2" charset="-122"/>
              </a:rPr>
              <a:t>data management </a:t>
            </a:r>
            <a:r>
              <a:rPr lang="en-US" altLang="zh-CN" sz="1600" dirty="0" smtClean="0">
                <a:solidFill>
                  <a:schemeClr val="bg1"/>
                </a:solidFill>
                <a:latin typeface="Arial Rounded MT Bold" panose="020F0704030504030204" pitchFamily="34" charset="0"/>
                <a:ea typeface="宋体" panose="02010600030101010101" pitchFamily="2" charset="-122"/>
              </a:rPr>
              <a:t> </a:t>
            </a:r>
            <a:r>
              <a:rPr lang="en-US" altLang="zh-CN" sz="1600" dirty="0">
                <a:solidFill>
                  <a:schemeClr val="bg1"/>
                </a:solidFill>
                <a:latin typeface="Arial Rounded MT Bold" panose="020F0704030504030204" pitchFamily="34" charset="0"/>
                <a:ea typeface="宋体" panose="02010600030101010101" pitchFamily="2" charset="-122"/>
              </a:rPr>
              <a:t>components, networking components, etc.</a:t>
            </a:r>
          </a:p>
          <a:p>
            <a:pPr marL="533400" indent="-533400">
              <a:lnSpc>
                <a:spcPct val="80000"/>
              </a:lnSpc>
              <a:spcBef>
                <a:spcPts val="1200"/>
              </a:spcBef>
              <a:spcAft>
                <a:spcPts val="1200"/>
              </a:spcAft>
              <a:buFontTx/>
              <a:buAutoNum type="arabicParenR"/>
            </a:pPr>
            <a:r>
              <a:rPr lang="en-US" altLang="zh-CN" sz="1800" dirty="0">
                <a:solidFill>
                  <a:schemeClr val="bg1"/>
                </a:solidFill>
                <a:latin typeface="Arial Rounded MT Bold" panose="020F0704030504030204" pitchFamily="34" charset="0"/>
                <a:ea typeface="宋体" panose="02010600030101010101" pitchFamily="2" charset="-122"/>
              </a:rPr>
              <a:t>Elaborate </a:t>
            </a:r>
            <a:r>
              <a:rPr lang="en-US" altLang="zh-CN" sz="1800" dirty="0" smtClean="0">
                <a:solidFill>
                  <a:schemeClr val="bg1"/>
                </a:solidFill>
                <a:latin typeface="Arial Rounded MT Bold" panose="020F0704030504030204" pitchFamily="34" charset="0"/>
                <a:ea typeface="宋体" panose="02010600030101010101" pitchFamily="2" charset="-122"/>
              </a:rPr>
              <a:t>design classes</a:t>
            </a:r>
          </a:p>
          <a:p>
            <a:pPr marL="914400" lvl="1" indent="-457200">
              <a:lnSpc>
                <a:spcPct val="80000"/>
              </a:lnSpc>
              <a:buFontTx/>
              <a:buAutoNum type="alphaLcParenR"/>
            </a:pPr>
            <a:r>
              <a:rPr lang="en-US" altLang="zh-CN" sz="1600" dirty="0" smtClean="0">
                <a:solidFill>
                  <a:schemeClr val="bg1"/>
                </a:solidFill>
                <a:latin typeface="Arial Rounded MT Bold" panose="020F0704030504030204" pitchFamily="34" charset="0"/>
                <a:ea typeface="宋体" panose="02010600030101010101" pitchFamily="2" charset="-122"/>
              </a:rPr>
              <a:t>Specify message details </a:t>
            </a:r>
          </a:p>
          <a:p>
            <a:pPr marL="914400" lvl="1" indent="-457200">
              <a:lnSpc>
                <a:spcPct val="80000"/>
              </a:lnSpc>
              <a:buFontTx/>
              <a:buAutoNum type="alphaLcParenR"/>
            </a:pPr>
            <a:r>
              <a:rPr lang="en-US" altLang="zh-CN" sz="1600" dirty="0">
                <a:solidFill>
                  <a:schemeClr val="bg1"/>
                </a:solidFill>
                <a:latin typeface="Arial Rounded MT Bold" panose="020F0704030504030204" pitchFamily="34" charset="0"/>
                <a:ea typeface="宋体" panose="02010600030101010101" pitchFamily="2" charset="-122"/>
              </a:rPr>
              <a:t>I</a:t>
            </a:r>
            <a:r>
              <a:rPr lang="en-US" altLang="zh-CN" sz="1600" dirty="0" smtClean="0">
                <a:solidFill>
                  <a:schemeClr val="bg1"/>
                </a:solidFill>
                <a:latin typeface="Arial Rounded MT Bold" panose="020F0704030504030204" pitchFamily="34" charset="0"/>
                <a:ea typeface="宋体" panose="02010600030101010101" pitchFamily="2" charset="-122"/>
              </a:rPr>
              <a:t>nterfaces</a:t>
            </a:r>
          </a:p>
          <a:p>
            <a:pPr marL="914400" lvl="1" indent="-457200">
              <a:lnSpc>
                <a:spcPct val="80000"/>
              </a:lnSpc>
              <a:buFontTx/>
              <a:buAutoNum type="alphaLcParenR"/>
            </a:pPr>
            <a:r>
              <a:rPr lang="en-US" altLang="zh-CN" sz="1600" dirty="0" smtClean="0">
                <a:solidFill>
                  <a:schemeClr val="bg1"/>
                </a:solidFill>
                <a:latin typeface="Arial Rounded MT Bold" panose="020F0704030504030204" pitchFamily="34" charset="0"/>
                <a:ea typeface="宋体" panose="02010600030101010101" pitchFamily="2" charset="-122"/>
              </a:rPr>
              <a:t>Attributes, data </a:t>
            </a:r>
            <a:r>
              <a:rPr lang="en-US" altLang="zh-CN" sz="1600" dirty="0">
                <a:solidFill>
                  <a:schemeClr val="bg1"/>
                </a:solidFill>
                <a:latin typeface="Arial Rounded MT Bold" panose="020F0704030504030204" pitchFamily="34" charset="0"/>
                <a:ea typeface="宋体" panose="02010600030101010101" pitchFamily="2" charset="-122"/>
              </a:rPr>
              <a:t>types and data structures </a:t>
            </a:r>
          </a:p>
          <a:p>
            <a:pPr marL="914400" lvl="1" indent="-457200">
              <a:lnSpc>
                <a:spcPct val="80000"/>
              </a:lnSpc>
              <a:buFontTx/>
              <a:buAutoNum type="alphaLcParenR"/>
            </a:pPr>
            <a:r>
              <a:rPr lang="en-US" altLang="zh-CN" sz="1600" dirty="0">
                <a:solidFill>
                  <a:schemeClr val="bg1"/>
                </a:solidFill>
                <a:latin typeface="Arial Rounded MT Bold" panose="020F0704030504030204" pitchFamily="34" charset="0"/>
                <a:ea typeface="宋体" panose="02010600030101010101" pitchFamily="2" charset="-122"/>
              </a:rPr>
              <a:t>P</a:t>
            </a:r>
            <a:r>
              <a:rPr lang="en-US" altLang="zh-CN" sz="1600" dirty="0" smtClean="0">
                <a:solidFill>
                  <a:schemeClr val="bg1"/>
                </a:solidFill>
                <a:latin typeface="Arial Rounded MT Bold" panose="020F0704030504030204" pitchFamily="34" charset="0"/>
                <a:ea typeface="宋体" panose="02010600030101010101" pitchFamily="2" charset="-122"/>
              </a:rPr>
              <a:t>rocessing flow (</a:t>
            </a:r>
            <a:r>
              <a:rPr lang="en-US" altLang="zh-CN" sz="1600" dirty="0">
                <a:solidFill>
                  <a:schemeClr val="accent4"/>
                </a:solidFill>
                <a:latin typeface="Arial Rounded MT Bold" panose="020F0704030504030204" pitchFamily="34" charset="0"/>
                <a:ea typeface="宋体" panose="02010600030101010101" pitchFamily="2" charset="-122"/>
              </a:rPr>
              <a:t>A</a:t>
            </a:r>
            <a:r>
              <a:rPr lang="en-US" altLang="zh-CN" sz="1600" dirty="0" smtClean="0">
                <a:solidFill>
                  <a:schemeClr val="accent4"/>
                </a:solidFill>
                <a:latin typeface="Arial Rounded MT Bold" panose="020F0704030504030204" pitchFamily="34" charset="0"/>
                <a:ea typeface="宋体" panose="02010600030101010101" pitchFamily="2" charset="-122"/>
              </a:rPr>
              <a:t>ctivity diagrams</a:t>
            </a:r>
            <a:r>
              <a:rPr lang="en-US" altLang="zh-CN" sz="1600" dirty="0" smtClean="0">
                <a:solidFill>
                  <a:schemeClr val="bg1"/>
                </a:solidFill>
                <a:latin typeface="Arial Rounded MT Bold" panose="020F0704030504030204" pitchFamily="34" charset="0"/>
                <a:ea typeface="宋体" panose="02010600030101010101" pitchFamily="2" charset="-122"/>
              </a:rPr>
              <a:t>)</a:t>
            </a:r>
            <a:endParaRPr lang="en-US" altLang="zh-CN" sz="1600" dirty="0">
              <a:solidFill>
                <a:schemeClr val="bg1"/>
              </a:solidFill>
              <a:latin typeface="Arial Rounded MT Bold" panose="020F0704030504030204" pitchFamily="34" charset="0"/>
              <a:ea typeface="宋体" panose="02010600030101010101" pitchFamily="2" charset="-122"/>
            </a:endParaRPr>
          </a:p>
        </p:txBody>
      </p:sp>
      <p:sp>
        <p:nvSpPr>
          <p:cNvPr id="4" name="文本框 3"/>
          <p:cNvSpPr txBox="1"/>
          <p:nvPr/>
        </p:nvSpPr>
        <p:spPr>
          <a:xfrm>
            <a:off x="698792" y="656203"/>
            <a:ext cx="5899409" cy="523220"/>
          </a:xfrm>
          <a:prstGeom prst="rect">
            <a:avLst/>
          </a:prstGeom>
          <a:noFill/>
        </p:spPr>
        <p:txBody>
          <a:bodyPr wrap="square" rtlCol="0">
            <a:spAutoFit/>
          </a:bodyPr>
          <a:lstStyle/>
          <a:p>
            <a:r>
              <a:rPr lang="en-US" altLang="zh-CN" sz="2800" dirty="0" smtClean="0">
                <a:solidFill>
                  <a:schemeClr val="bg1"/>
                </a:solidFill>
                <a:latin typeface="Arial Rounded MT Bold" panose="020F0704030504030204" pitchFamily="34" charset="0"/>
                <a:cs typeface="+mn-ea"/>
                <a:sym typeface="+mn-lt"/>
              </a:rPr>
              <a:t>How to design Component?</a:t>
            </a:r>
            <a:endParaRPr lang="zh-CN" altLang="en-US" sz="2800" dirty="0">
              <a:solidFill>
                <a:schemeClr val="bg1"/>
              </a:solidFill>
              <a:latin typeface="Arial Rounded MT Bold" panose="020F0704030504030204" pitchFamily="34" charset="0"/>
              <a:cs typeface="+mn-ea"/>
              <a:sym typeface="+mn-lt"/>
            </a:endParaRPr>
          </a:p>
        </p:txBody>
      </p:sp>
    </p:spTree>
    <p:extLst>
      <p:ext uri="{BB962C8B-B14F-4D97-AF65-F5344CB8AC3E}">
        <p14:creationId xmlns:p14="http://schemas.microsoft.com/office/powerpoint/2010/main" val="3463510260"/>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82291" y="859181"/>
            <a:ext cx="3534855" cy="707886"/>
          </a:xfrm>
          <a:prstGeom prst="rect">
            <a:avLst/>
          </a:prstGeom>
          <a:noFill/>
        </p:spPr>
        <p:txBody>
          <a:bodyPr wrap="square" rtlCol="0">
            <a:spAutoFit/>
          </a:bodyPr>
          <a:lstStyle/>
          <a:p>
            <a:pPr algn="ctr"/>
            <a:r>
              <a:rPr lang="en-US" altLang="zh-CN" sz="4000" dirty="0">
                <a:solidFill>
                  <a:schemeClr val="bg1"/>
                </a:solidFill>
                <a:cs typeface="+mn-ea"/>
                <a:sym typeface="+mn-lt"/>
              </a:rPr>
              <a:t>CONTENTS</a:t>
            </a:r>
            <a:endParaRPr lang="zh-CN" altLang="en-US" sz="4000" dirty="0">
              <a:solidFill>
                <a:schemeClr val="bg1"/>
              </a:solidFill>
              <a:cs typeface="+mn-ea"/>
              <a:sym typeface="+mn-lt"/>
            </a:endParaRPr>
          </a:p>
        </p:txBody>
      </p:sp>
      <p:sp>
        <p:nvSpPr>
          <p:cNvPr id="8" name="椭圆 7"/>
          <p:cNvSpPr/>
          <p:nvPr/>
        </p:nvSpPr>
        <p:spPr>
          <a:xfrm>
            <a:off x="463093" y="2581689"/>
            <a:ext cx="1196502" cy="119650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2910364" y="2581689"/>
            <a:ext cx="1196502" cy="119650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5360953" y="2581689"/>
            <a:ext cx="1196502" cy="119650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7833260" y="2581689"/>
            <a:ext cx="1196502" cy="119650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479182" y="2949107"/>
            <a:ext cx="1164325" cy="461665"/>
          </a:xfrm>
          <a:prstGeom prst="rect">
            <a:avLst/>
          </a:prstGeom>
          <a:noFill/>
        </p:spPr>
        <p:txBody>
          <a:bodyPr wrap="square" rtlCol="0">
            <a:spAutoFit/>
          </a:bodyPr>
          <a:lstStyle/>
          <a:p>
            <a:pPr algn="ctr"/>
            <a:r>
              <a:rPr lang="en-US" altLang="zh-CN" sz="2400" dirty="0">
                <a:solidFill>
                  <a:schemeClr val="bg1"/>
                </a:solidFill>
                <a:cs typeface="+mn-ea"/>
                <a:sym typeface="+mn-lt"/>
              </a:rPr>
              <a:t>Part</a:t>
            </a:r>
            <a:r>
              <a:rPr lang="en-US" altLang="zh-CN" dirty="0">
                <a:solidFill>
                  <a:schemeClr val="bg1"/>
                </a:solidFill>
                <a:cs typeface="+mn-ea"/>
                <a:sym typeface="+mn-lt"/>
              </a:rPr>
              <a:t> </a:t>
            </a:r>
            <a:r>
              <a:rPr lang="en-US" altLang="zh-CN" sz="2400" dirty="0">
                <a:solidFill>
                  <a:schemeClr val="bg1"/>
                </a:solidFill>
                <a:cs typeface="+mn-ea"/>
                <a:sym typeface="+mn-lt"/>
              </a:rPr>
              <a:t>1</a:t>
            </a:r>
            <a:endParaRPr lang="zh-CN" altLang="en-US" sz="2400" dirty="0">
              <a:solidFill>
                <a:schemeClr val="bg1"/>
              </a:solidFill>
              <a:cs typeface="+mn-ea"/>
              <a:sym typeface="+mn-lt"/>
            </a:endParaRPr>
          </a:p>
        </p:txBody>
      </p:sp>
      <p:sp>
        <p:nvSpPr>
          <p:cNvPr id="14" name="文本框 13"/>
          <p:cNvSpPr txBox="1"/>
          <p:nvPr/>
        </p:nvSpPr>
        <p:spPr>
          <a:xfrm>
            <a:off x="2926453" y="2949107"/>
            <a:ext cx="1164325" cy="461665"/>
          </a:xfrm>
          <a:prstGeom prst="rect">
            <a:avLst/>
          </a:prstGeom>
          <a:noFill/>
        </p:spPr>
        <p:txBody>
          <a:bodyPr wrap="square" rtlCol="0">
            <a:spAutoFit/>
          </a:bodyPr>
          <a:lstStyle/>
          <a:p>
            <a:pPr algn="ctr"/>
            <a:r>
              <a:rPr lang="en-US" altLang="zh-CN" sz="2400" dirty="0">
                <a:solidFill>
                  <a:schemeClr val="bg1"/>
                </a:solidFill>
                <a:cs typeface="+mn-ea"/>
                <a:sym typeface="+mn-lt"/>
              </a:rPr>
              <a:t>Part</a:t>
            </a:r>
            <a:r>
              <a:rPr lang="en-US" altLang="zh-CN" dirty="0">
                <a:solidFill>
                  <a:schemeClr val="bg1"/>
                </a:solidFill>
                <a:cs typeface="+mn-ea"/>
                <a:sym typeface="+mn-lt"/>
              </a:rPr>
              <a:t> </a:t>
            </a:r>
            <a:r>
              <a:rPr lang="en-US" altLang="zh-CN" sz="2400" dirty="0">
                <a:solidFill>
                  <a:schemeClr val="bg1"/>
                </a:solidFill>
                <a:cs typeface="+mn-ea"/>
                <a:sym typeface="+mn-lt"/>
              </a:rPr>
              <a:t>2</a:t>
            </a:r>
            <a:endParaRPr lang="zh-CN" altLang="en-US" sz="2400" dirty="0">
              <a:solidFill>
                <a:schemeClr val="bg1"/>
              </a:solidFill>
              <a:cs typeface="+mn-ea"/>
              <a:sym typeface="+mn-lt"/>
            </a:endParaRPr>
          </a:p>
        </p:txBody>
      </p:sp>
      <p:sp>
        <p:nvSpPr>
          <p:cNvPr id="15" name="文本框 14"/>
          <p:cNvSpPr txBox="1"/>
          <p:nvPr/>
        </p:nvSpPr>
        <p:spPr>
          <a:xfrm>
            <a:off x="5377042" y="2949107"/>
            <a:ext cx="1164325" cy="461665"/>
          </a:xfrm>
          <a:prstGeom prst="rect">
            <a:avLst/>
          </a:prstGeom>
          <a:noFill/>
        </p:spPr>
        <p:txBody>
          <a:bodyPr wrap="square" rtlCol="0">
            <a:spAutoFit/>
          </a:bodyPr>
          <a:lstStyle/>
          <a:p>
            <a:pPr algn="ctr"/>
            <a:r>
              <a:rPr lang="en-US" altLang="zh-CN" sz="2400" dirty="0">
                <a:solidFill>
                  <a:schemeClr val="bg1"/>
                </a:solidFill>
                <a:cs typeface="+mn-ea"/>
                <a:sym typeface="+mn-lt"/>
              </a:rPr>
              <a:t>Part</a:t>
            </a:r>
            <a:r>
              <a:rPr lang="en-US" altLang="zh-CN" dirty="0">
                <a:solidFill>
                  <a:schemeClr val="bg1"/>
                </a:solidFill>
                <a:cs typeface="+mn-ea"/>
                <a:sym typeface="+mn-lt"/>
              </a:rPr>
              <a:t> </a:t>
            </a:r>
            <a:r>
              <a:rPr lang="en-US" altLang="zh-CN" sz="2400" dirty="0">
                <a:solidFill>
                  <a:schemeClr val="bg1"/>
                </a:solidFill>
                <a:cs typeface="+mn-ea"/>
                <a:sym typeface="+mn-lt"/>
              </a:rPr>
              <a:t>3</a:t>
            </a:r>
            <a:endParaRPr lang="zh-CN" altLang="en-US" sz="2400" dirty="0">
              <a:solidFill>
                <a:schemeClr val="bg1"/>
              </a:solidFill>
              <a:cs typeface="+mn-ea"/>
              <a:sym typeface="+mn-lt"/>
            </a:endParaRPr>
          </a:p>
        </p:txBody>
      </p:sp>
      <p:sp>
        <p:nvSpPr>
          <p:cNvPr id="16" name="文本框 15"/>
          <p:cNvSpPr txBox="1"/>
          <p:nvPr/>
        </p:nvSpPr>
        <p:spPr>
          <a:xfrm>
            <a:off x="7865437" y="2949106"/>
            <a:ext cx="1164325" cy="461665"/>
          </a:xfrm>
          <a:prstGeom prst="rect">
            <a:avLst/>
          </a:prstGeom>
          <a:noFill/>
        </p:spPr>
        <p:txBody>
          <a:bodyPr wrap="square" rtlCol="0">
            <a:spAutoFit/>
          </a:bodyPr>
          <a:lstStyle/>
          <a:p>
            <a:pPr algn="ctr"/>
            <a:r>
              <a:rPr lang="en-US" altLang="zh-CN" sz="2400" dirty="0">
                <a:solidFill>
                  <a:schemeClr val="bg1"/>
                </a:solidFill>
                <a:cs typeface="+mn-ea"/>
                <a:sym typeface="+mn-lt"/>
              </a:rPr>
              <a:t>Part</a:t>
            </a:r>
            <a:r>
              <a:rPr lang="en-US" altLang="zh-CN" dirty="0">
                <a:solidFill>
                  <a:schemeClr val="bg1"/>
                </a:solidFill>
                <a:cs typeface="+mn-ea"/>
                <a:sym typeface="+mn-lt"/>
              </a:rPr>
              <a:t> </a:t>
            </a:r>
            <a:r>
              <a:rPr lang="en-US" altLang="zh-CN" sz="2400" dirty="0">
                <a:solidFill>
                  <a:schemeClr val="bg1"/>
                </a:solidFill>
                <a:cs typeface="+mn-ea"/>
                <a:sym typeface="+mn-lt"/>
              </a:rPr>
              <a:t>4</a:t>
            </a:r>
            <a:endParaRPr lang="zh-CN" altLang="en-US" sz="2400" dirty="0">
              <a:solidFill>
                <a:schemeClr val="bg1"/>
              </a:solidFill>
              <a:cs typeface="+mn-ea"/>
              <a:sym typeface="+mn-lt"/>
            </a:endParaRPr>
          </a:p>
        </p:txBody>
      </p:sp>
      <p:sp>
        <p:nvSpPr>
          <p:cNvPr id="18" name="文本框 17"/>
          <p:cNvSpPr txBox="1"/>
          <p:nvPr/>
        </p:nvSpPr>
        <p:spPr>
          <a:xfrm>
            <a:off x="202119" y="4053276"/>
            <a:ext cx="1718450" cy="646331"/>
          </a:xfrm>
          <a:prstGeom prst="rect">
            <a:avLst/>
          </a:prstGeom>
          <a:noFill/>
        </p:spPr>
        <p:txBody>
          <a:bodyPr wrap="square" rtlCol="0">
            <a:spAutoFit/>
          </a:bodyPr>
          <a:lstStyle/>
          <a:p>
            <a:pPr algn="ctr"/>
            <a:r>
              <a:rPr lang="en-US" altLang="zh-CN" dirty="0" smtClean="0">
                <a:solidFill>
                  <a:schemeClr val="bg1"/>
                </a:solidFill>
                <a:latin typeface="Arial Rounded MT Bold" panose="020F0704030504030204" pitchFamily="34" charset="0"/>
              </a:rPr>
              <a:t>Architecture design</a:t>
            </a:r>
            <a:endParaRPr lang="zh-CN" altLang="en-US" dirty="0">
              <a:solidFill>
                <a:schemeClr val="bg1"/>
              </a:solidFill>
              <a:cs typeface="+mn-ea"/>
              <a:sym typeface="+mn-lt"/>
            </a:endParaRPr>
          </a:p>
        </p:txBody>
      </p:sp>
      <p:sp>
        <p:nvSpPr>
          <p:cNvPr id="22" name="文本框 21"/>
          <p:cNvSpPr txBox="1"/>
          <p:nvPr/>
        </p:nvSpPr>
        <p:spPr>
          <a:xfrm>
            <a:off x="2737906" y="4053752"/>
            <a:ext cx="1541417" cy="646331"/>
          </a:xfrm>
          <a:prstGeom prst="rect">
            <a:avLst/>
          </a:prstGeom>
          <a:noFill/>
        </p:spPr>
        <p:txBody>
          <a:bodyPr wrap="square" rtlCol="0">
            <a:spAutoFit/>
          </a:bodyPr>
          <a:lstStyle/>
          <a:p>
            <a:pPr algn="ctr"/>
            <a:r>
              <a:rPr lang="en-US" altLang="zh-CN" dirty="0" smtClean="0">
                <a:solidFill>
                  <a:schemeClr val="bg1"/>
                </a:solidFill>
                <a:latin typeface="Arial Rounded MT Bold" panose="020F0704030504030204" pitchFamily="34" charset="0"/>
              </a:rPr>
              <a:t>Component design</a:t>
            </a:r>
            <a:endParaRPr lang="zh-CN" altLang="en-US" dirty="0">
              <a:solidFill>
                <a:schemeClr val="bg1"/>
              </a:solidFill>
              <a:cs typeface="+mn-ea"/>
              <a:sym typeface="+mn-lt"/>
            </a:endParaRPr>
          </a:p>
        </p:txBody>
      </p:sp>
      <p:sp>
        <p:nvSpPr>
          <p:cNvPr id="23" name="文本框 22"/>
          <p:cNvSpPr txBox="1"/>
          <p:nvPr/>
        </p:nvSpPr>
        <p:spPr>
          <a:xfrm>
            <a:off x="5188495" y="4053276"/>
            <a:ext cx="1541417" cy="646331"/>
          </a:xfrm>
          <a:prstGeom prst="rect">
            <a:avLst/>
          </a:prstGeom>
          <a:noFill/>
        </p:spPr>
        <p:txBody>
          <a:bodyPr wrap="square" rtlCol="0">
            <a:spAutoFit/>
          </a:bodyPr>
          <a:lstStyle/>
          <a:p>
            <a:pPr algn="ctr"/>
            <a:r>
              <a:rPr lang="en-US" altLang="zh-CN" dirty="0">
                <a:solidFill>
                  <a:schemeClr val="bg1"/>
                </a:solidFill>
                <a:latin typeface="Arial Rounded MT Bold" panose="020F0704030504030204" pitchFamily="34" charset="0"/>
              </a:rPr>
              <a:t>I</a:t>
            </a:r>
            <a:r>
              <a:rPr lang="en-US" altLang="zh-CN" dirty="0" smtClean="0">
                <a:solidFill>
                  <a:schemeClr val="bg1"/>
                </a:solidFill>
                <a:latin typeface="Arial Rounded MT Bold" panose="020F0704030504030204" pitchFamily="34" charset="0"/>
              </a:rPr>
              <a:t>nterface </a:t>
            </a:r>
            <a:r>
              <a:rPr lang="en-US" altLang="zh-CN" dirty="0">
                <a:solidFill>
                  <a:schemeClr val="bg1"/>
                </a:solidFill>
                <a:latin typeface="Arial Rounded MT Bold" panose="020F0704030504030204" pitchFamily="34" charset="0"/>
              </a:rPr>
              <a:t>design</a:t>
            </a:r>
            <a:endParaRPr lang="zh-CN" altLang="en-US" dirty="0">
              <a:solidFill>
                <a:schemeClr val="bg1"/>
              </a:solidFill>
              <a:cs typeface="+mn-ea"/>
              <a:sym typeface="+mn-lt"/>
            </a:endParaRPr>
          </a:p>
        </p:txBody>
      </p:sp>
      <p:sp>
        <p:nvSpPr>
          <p:cNvPr id="24" name="文本框 23"/>
          <p:cNvSpPr txBox="1"/>
          <p:nvPr/>
        </p:nvSpPr>
        <p:spPr>
          <a:xfrm>
            <a:off x="10224626" y="4053275"/>
            <a:ext cx="1359341" cy="646331"/>
          </a:xfrm>
          <a:prstGeom prst="rect">
            <a:avLst/>
          </a:prstGeom>
          <a:noFill/>
        </p:spPr>
        <p:txBody>
          <a:bodyPr wrap="square" rtlCol="0">
            <a:spAutoFit/>
          </a:bodyPr>
          <a:lstStyle/>
          <a:p>
            <a:pPr algn="ctr"/>
            <a:r>
              <a:rPr lang="en-US" altLang="zh-CN" dirty="0" smtClean="0">
                <a:solidFill>
                  <a:schemeClr val="bg1"/>
                </a:solidFill>
                <a:latin typeface="Arial Rounded MT Bold" panose="020F0704030504030204" pitchFamily="34" charset="0"/>
              </a:rPr>
              <a:t>Design</a:t>
            </a:r>
          </a:p>
          <a:p>
            <a:pPr algn="ctr"/>
            <a:r>
              <a:rPr lang="en-US" altLang="zh-CN" dirty="0" smtClean="0">
                <a:solidFill>
                  <a:schemeClr val="bg1"/>
                </a:solidFill>
                <a:latin typeface="Arial Rounded MT Bold" panose="020F0704030504030204" pitchFamily="34" charset="0"/>
              </a:rPr>
              <a:t>document</a:t>
            </a:r>
          </a:p>
        </p:txBody>
      </p:sp>
      <p:cxnSp>
        <p:nvCxnSpPr>
          <p:cNvPr id="29" name="直接连接符 28"/>
          <p:cNvCxnSpPr>
            <a:stCxn id="8" idx="6"/>
            <a:endCxn id="9" idx="2"/>
          </p:cNvCxnSpPr>
          <p:nvPr/>
        </p:nvCxnSpPr>
        <p:spPr>
          <a:xfrm>
            <a:off x="1659595" y="3179940"/>
            <a:ext cx="1250769" cy="0"/>
          </a:xfrm>
          <a:prstGeom prst="line">
            <a:avLst/>
          </a:prstGeom>
          <a:ln>
            <a:solidFill>
              <a:schemeClr val="bg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9" idx="6"/>
            <a:endCxn id="10" idx="2"/>
          </p:cNvCxnSpPr>
          <p:nvPr/>
        </p:nvCxnSpPr>
        <p:spPr>
          <a:xfrm>
            <a:off x="4106866" y="3179940"/>
            <a:ext cx="1254087" cy="0"/>
          </a:xfrm>
          <a:prstGeom prst="line">
            <a:avLst/>
          </a:prstGeom>
          <a:ln>
            <a:solidFill>
              <a:schemeClr val="bg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0" idx="6"/>
            <a:endCxn id="11" idx="2"/>
          </p:cNvCxnSpPr>
          <p:nvPr/>
        </p:nvCxnSpPr>
        <p:spPr>
          <a:xfrm>
            <a:off x="6557455" y="3179940"/>
            <a:ext cx="1275805" cy="0"/>
          </a:xfrm>
          <a:prstGeom prst="line">
            <a:avLst/>
          </a:prstGeom>
          <a:ln>
            <a:solidFill>
              <a:schemeClr val="bg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10306047" y="2600817"/>
            <a:ext cx="1196502" cy="119650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19"/>
          <p:cNvSpPr txBox="1"/>
          <p:nvPr/>
        </p:nvSpPr>
        <p:spPr>
          <a:xfrm>
            <a:off x="10322135" y="2949106"/>
            <a:ext cx="1164325" cy="461665"/>
          </a:xfrm>
          <a:prstGeom prst="rect">
            <a:avLst/>
          </a:prstGeom>
          <a:noFill/>
        </p:spPr>
        <p:txBody>
          <a:bodyPr wrap="square" rtlCol="0">
            <a:spAutoFit/>
          </a:bodyPr>
          <a:lstStyle/>
          <a:p>
            <a:pPr algn="ctr"/>
            <a:r>
              <a:rPr lang="en-US" altLang="zh-CN" sz="2400" dirty="0">
                <a:solidFill>
                  <a:schemeClr val="bg1"/>
                </a:solidFill>
                <a:cs typeface="+mn-ea"/>
                <a:sym typeface="+mn-lt"/>
              </a:rPr>
              <a:t>Part</a:t>
            </a:r>
            <a:r>
              <a:rPr lang="en-US" altLang="zh-CN" dirty="0">
                <a:solidFill>
                  <a:schemeClr val="bg1"/>
                </a:solidFill>
                <a:cs typeface="+mn-ea"/>
                <a:sym typeface="+mn-lt"/>
              </a:rPr>
              <a:t> </a:t>
            </a:r>
            <a:r>
              <a:rPr lang="en-US" altLang="zh-CN" sz="2400" dirty="0">
                <a:solidFill>
                  <a:schemeClr val="bg1"/>
                </a:solidFill>
                <a:cs typeface="+mn-ea"/>
                <a:sym typeface="+mn-lt"/>
              </a:rPr>
              <a:t>5</a:t>
            </a:r>
            <a:endParaRPr lang="zh-CN" altLang="en-US" sz="2400" dirty="0">
              <a:solidFill>
                <a:schemeClr val="bg1"/>
              </a:solidFill>
              <a:cs typeface="+mn-ea"/>
              <a:sym typeface="+mn-lt"/>
            </a:endParaRPr>
          </a:p>
        </p:txBody>
      </p:sp>
      <p:cxnSp>
        <p:nvCxnSpPr>
          <p:cNvPr id="21" name="直接连接符 20"/>
          <p:cNvCxnSpPr>
            <a:endCxn id="19" idx="2"/>
          </p:cNvCxnSpPr>
          <p:nvPr/>
        </p:nvCxnSpPr>
        <p:spPr>
          <a:xfrm>
            <a:off x="9053619" y="3199068"/>
            <a:ext cx="1252428" cy="0"/>
          </a:xfrm>
          <a:prstGeom prst="line">
            <a:avLst/>
          </a:prstGeom>
          <a:ln>
            <a:solidFill>
              <a:schemeClr val="bg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7676890" y="4053276"/>
            <a:ext cx="1541417" cy="646331"/>
          </a:xfrm>
          <a:prstGeom prst="rect">
            <a:avLst/>
          </a:prstGeom>
          <a:noFill/>
        </p:spPr>
        <p:txBody>
          <a:bodyPr wrap="square" rtlCol="0">
            <a:spAutoFit/>
          </a:bodyPr>
          <a:lstStyle/>
          <a:p>
            <a:pPr algn="ctr"/>
            <a:r>
              <a:rPr lang="en-US" altLang="zh-CN" dirty="0">
                <a:solidFill>
                  <a:schemeClr val="bg1"/>
                </a:solidFill>
                <a:latin typeface="Arial Rounded MT Bold" panose="020F0704030504030204" pitchFamily="34" charset="0"/>
              </a:rPr>
              <a:t>Database design</a:t>
            </a:r>
            <a:endParaRPr lang="zh-CN" altLang="en-US" dirty="0">
              <a:solidFill>
                <a:schemeClr val="bg1"/>
              </a:solidFill>
              <a:cs typeface="+mn-ea"/>
              <a:sym typeface="+mn-lt"/>
            </a:endParaRPr>
          </a:p>
        </p:txBody>
      </p:sp>
    </p:spTree>
    <p:extLst>
      <p:ext uri="{BB962C8B-B14F-4D97-AF65-F5344CB8AC3E}">
        <p14:creationId xmlns:p14="http://schemas.microsoft.com/office/powerpoint/2010/main" val="818135670"/>
      </p:ext>
    </p:extLst>
  </p:cSld>
  <p:clrMapOvr>
    <a:masterClrMapping/>
  </p:clrMapOvr>
  <p:transition spd="slow">
    <p:push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698791" y="1492827"/>
            <a:ext cx="10440263"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spcAft>
                <a:spcPts val="1200"/>
              </a:spcAft>
              <a:buNone/>
            </a:pPr>
            <a:r>
              <a:rPr lang="en-US" altLang="zh-CN" sz="1800" dirty="0" smtClean="0">
                <a:solidFill>
                  <a:schemeClr val="bg1"/>
                </a:solidFill>
                <a:latin typeface="Arial Rounded MT Bold" panose="020F0704030504030204" pitchFamily="34" charset="0"/>
                <a:ea typeface="宋体" panose="02010600030101010101" pitchFamily="2" charset="-122"/>
              </a:rPr>
              <a:t>4)      Describe persistent data sources</a:t>
            </a:r>
            <a:endParaRPr lang="en-US" altLang="zh-CN" sz="1800" u="sng" dirty="0">
              <a:solidFill>
                <a:schemeClr val="bg1"/>
              </a:solidFill>
              <a:latin typeface="Arial Rounded MT Bold" panose="020F0704030504030204" pitchFamily="34" charset="0"/>
              <a:ea typeface="宋体" panose="02010600030101010101" pitchFamily="2" charset="-122"/>
            </a:endParaRPr>
          </a:p>
          <a:p>
            <a:pPr lvl="1">
              <a:lnSpc>
                <a:spcPct val="80000"/>
              </a:lnSpc>
            </a:pPr>
            <a:r>
              <a:rPr lang="en-US" altLang="zh-CN" sz="1600" dirty="0" smtClean="0">
                <a:solidFill>
                  <a:schemeClr val="bg1"/>
                </a:solidFill>
                <a:latin typeface="Arial Rounded MT Bold" panose="020F0704030504030204" pitchFamily="34" charset="0"/>
                <a:ea typeface="宋体" panose="02010600030101010101" pitchFamily="2" charset="-122"/>
              </a:rPr>
              <a:t>Databases and files, </a:t>
            </a:r>
            <a:r>
              <a:rPr lang="en-US" altLang="zh-CN" sz="1600" dirty="0">
                <a:solidFill>
                  <a:schemeClr val="bg1"/>
                </a:solidFill>
                <a:latin typeface="Arial Rounded MT Bold" panose="020F0704030504030204" pitchFamily="34" charset="0"/>
                <a:ea typeface="宋体" panose="02010600030101010101" pitchFamily="2" charset="-122"/>
              </a:rPr>
              <a:t>etc.</a:t>
            </a:r>
          </a:p>
          <a:p>
            <a:pPr marL="0" indent="0">
              <a:lnSpc>
                <a:spcPct val="80000"/>
              </a:lnSpc>
              <a:spcBef>
                <a:spcPts val="1200"/>
              </a:spcBef>
              <a:spcAft>
                <a:spcPts val="1000"/>
              </a:spcAft>
              <a:buNone/>
            </a:pPr>
            <a:r>
              <a:rPr lang="en-US" altLang="zh-CN" sz="1800" dirty="0" smtClean="0">
                <a:solidFill>
                  <a:schemeClr val="bg1"/>
                </a:solidFill>
                <a:latin typeface="Arial Rounded MT Bold" panose="020F0704030504030204" pitchFamily="34" charset="0"/>
                <a:ea typeface="宋体" panose="02010600030101010101" pitchFamily="2" charset="-122"/>
              </a:rPr>
              <a:t>5)      Elaborate behavioral representations</a:t>
            </a:r>
          </a:p>
          <a:p>
            <a:pPr lvl="1">
              <a:lnSpc>
                <a:spcPct val="80000"/>
              </a:lnSpc>
            </a:pPr>
            <a:r>
              <a:rPr lang="en-US" altLang="zh-CN" sz="1600" dirty="0">
                <a:solidFill>
                  <a:schemeClr val="bg1"/>
                </a:solidFill>
                <a:latin typeface="Arial Rounded MT Bold" panose="020F0704030504030204" pitchFamily="34" charset="0"/>
                <a:ea typeface="宋体" panose="02010600030101010101" pitchFamily="2" charset="-122"/>
              </a:rPr>
              <a:t> </a:t>
            </a:r>
            <a:r>
              <a:rPr lang="en-US" altLang="zh-CN" sz="1600" dirty="0">
                <a:solidFill>
                  <a:schemeClr val="accent4"/>
                </a:solidFill>
                <a:latin typeface="Arial Rounded MT Bold" panose="020F0704030504030204" pitchFamily="34" charset="0"/>
                <a:ea typeface="宋体" panose="02010600030101010101" pitchFamily="2" charset="-122"/>
              </a:rPr>
              <a:t>S</a:t>
            </a:r>
            <a:r>
              <a:rPr lang="en-US" altLang="zh-CN" sz="1600" dirty="0" smtClean="0">
                <a:solidFill>
                  <a:schemeClr val="accent4"/>
                </a:solidFill>
                <a:latin typeface="Arial Rounded MT Bold" panose="020F0704030504030204" pitchFamily="34" charset="0"/>
                <a:ea typeface="宋体" panose="02010600030101010101" pitchFamily="2" charset="-122"/>
              </a:rPr>
              <a:t>tate </a:t>
            </a:r>
            <a:r>
              <a:rPr lang="en-US" altLang="zh-CN" sz="1600" dirty="0">
                <a:solidFill>
                  <a:schemeClr val="accent4"/>
                </a:solidFill>
                <a:latin typeface="Arial Rounded MT Bold" panose="020F0704030504030204" pitchFamily="34" charset="0"/>
                <a:ea typeface="宋体" panose="02010600030101010101" pitchFamily="2" charset="-122"/>
              </a:rPr>
              <a:t>diagrams</a:t>
            </a:r>
          </a:p>
          <a:p>
            <a:pPr marL="0" indent="0">
              <a:lnSpc>
                <a:spcPct val="80000"/>
              </a:lnSpc>
              <a:spcBef>
                <a:spcPts val="1200"/>
              </a:spcBef>
              <a:spcAft>
                <a:spcPts val="1000"/>
              </a:spcAft>
              <a:buNone/>
            </a:pPr>
            <a:r>
              <a:rPr lang="en-US" altLang="zh-CN" sz="1800" dirty="0" smtClean="0">
                <a:solidFill>
                  <a:schemeClr val="bg1"/>
                </a:solidFill>
                <a:latin typeface="Arial Rounded MT Bold" panose="020F0704030504030204" pitchFamily="34" charset="0"/>
                <a:ea typeface="宋体" panose="02010600030101010101" pitchFamily="2" charset="-122"/>
              </a:rPr>
              <a:t>6)      Elaborate deployment</a:t>
            </a:r>
          </a:p>
          <a:p>
            <a:pPr lvl="1">
              <a:lnSpc>
                <a:spcPct val="80000"/>
              </a:lnSpc>
            </a:pPr>
            <a:r>
              <a:rPr lang="en-US" altLang="zh-CN" sz="1600" dirty="0">
                <a:solidFill>
                  <a:schemeClr val="bg1"/>
                </a:solidFill>
                <a:latin typeface="Arial Rounded MT Bold" panose="020F0704030504030204" pitchFamily="34" charset="0"/>
                <a:ea typeface="宋体" panose="02010600030101010101" pitchFamily="2" charset="-122"/>
              </a:rPr>
              <a:t> </a:t>
            </a:r>
            <a:r>
              <a:rPr lang="en-US" altLang="zh-CN" sz="1600" dirty="0">
                <a:solidFill>
                  <a:schemeClr val="accent4"/>
                </a:solidFill>
                <a:latin typeface="Arial Rounded MT Bold" panose="020F0704030504030204" pitchFamily="34" charset="0"/>
                <a:ea typeface="宋体" panose="02010600030101010101" pitchFamily="2" charset="-122"/>
              </a:rPr>
              <a:t>Deployment </a:t>
            </a:r>
            <a:r>
              <a:rPr lang="en-US" altLang="zh-CN" sz="1600" dirty="0" smtClean="0">
                <a:solidFill>
                  <a:schemeClr val="accent4"/>
                </a:solidFill>
                <a:latin typeface="Arial Rounded MT Bold" panose="020F0704030504030204" pitchFamily="34" charset="0"/>
                <a:ea typeface="宋体" panose="02010600030101010101" pitchFamily="2" charset="-122"/>
              </a:rPr>
              <a:t>diagrams</a:t>
            </a:r>
            <a:endParaRPr lang="en-US" altLang="zh-CN" sz="1600" dirty="0">
              <a:solidFill>
                <a:schemeClr val="accent4"/>
              </a:solidFill>
              <a:latin typeface="Arial Rounded MT Bold" panose="020F0704030504030204" pitchFamily="34" charset="0"/>
              <a:ea typeface="宋体" panose="02010600030101010101" pitchFamily="2" charset="-122"/>
            </a:endParaRPr>
          </a:p>
          <a:p>
            <a:pPr marL="0" indent="0">
              <a:lnSpc>
                <a:spcPct val="80000"/>
              </a:lnSpc>
              <a:spcBef>
                <a:spcPts val="1200"/>
              </a:spcBef>
              <a:spcAft>
                <a:spcPts val="1000"/>
              </a:spcAft>
              <a:buNone/>
            </a:pPr>
            <a:r>
              <a:rPr lang="en-US" altLang="zh-CN" sz="1800" dirty="0" smtClean="0">
                <a:solidFill>
                  <a:schemeClr val="bg1"/>
                </a:solidFill>
                <a:latin typeface="Arial Rounded MT Bold" panose="020F0704030504030204" pitchFamily="34" charset="0"/>
                <a:ea typeface="宋体" panose="02010600030101010101" pitchFamily="2" charset="-122"/>
              </a:rPr>
              <a:t>7)      Redesign or reconsider</a:t>
            </a:r>
          </a:p>
          <a:p>
            <a:pPr lvl="1">
              <a:lnSpc>
                <a:spcPct val="80000"/>
              </a:lnSpc>
            </a:pPr>
            <a:r>
              <a:rPr lang="en-US" altLang="zh-CN" sz="1600" dirty="0" smtClean="0">
                <a:solidFill>
                  <a:schemeClr val="bg1"/>
                </a:solidFill>
                <a:latin typeface="Arial Rounded MT Bold" panose="020F0704030504030204" pitchFamily="34" charset="0"/>
                <a:ea typeface="宋体" panose="02010600030101010101" pitchFamily="2" charset="-122"/>
              </a:rPr>
              <a:t>Redesign before settling on the final design model</a:t>
            </a:r>
          </a:p>
          <a:p>
            <a:pPr lvl="1">
              <a:lnSpc>
                <a:spcPct val="80000"/>
              </a:lnSpc>
            </a:pPr>
            <a:r>
              <a:rPr lang="en-US" altLang="zh-CN" sz="1600" dirty="0" smtClean="0">
                <a:solidFill>
                  <a:schemeClr val="bg1"/>
                </a:solidFill>
                <a:latin typeface="Arial Rounded MT Bold" panose="020F0704030504030204" pitchFamily="34" charset="0"/>
                <a:ea typeface="宋体" panose="02010600030101010101" pitchFamily="2" charset="-122"/>
              </a:rPr>
              <a:t>Reconsider design </a:t>
            </a:r>
            <a:r>
              <a:rPr lang="en-US" altLang="zh-CN" sz="1600" dirty="0">
                <a:solidFill>
                  <a:schemeClr val="bg1"/>
                </a:solidFill>
                <a:latin typeface="Arial Rounded MT Bold" panose="020F0704030504030204" pitchFamily="34" charset="0"/>
                <a:ea typeface="宋体" panose="02010600030101010101" pitchFamily="2" charset="-122"/>
              </a:rPr>
              <a:t>principles and guidelines </a:t>
            </a:r>
          </a:p>
        </p:txBody>
      </p:sp>
      <p:sp>
        <p:nvSpPr>
          <p:cNvPr id="4" name="文本框 3"/>
          <p:cNvSpPr txBox="1"/>
          <p:nvPr/>
        </p:nvSpPr>
        <p:spPr>
          <a:xfrm>
            <a:off x="698792" y="656203"/>
            <a:ext cx="5899409" cy="523220"/>
          </a:xfrm>
          <a:prstGeom prst="rect">
            <a:avLst/>
          </a:prstGeom>
          <a:noFill/>
        </p:spPr>
        <p:txBody>
          <a:bodyPr wrap="square" rtlCol="0">
            <a:spAutoFit/>
          </a:bodyPr>
          <a:lstStyle/>
          <a:p>
            <a:r>
              <a:rPr lang="en-US" altLang="zh-CN" sz="2800" dirty="0" smtClean="0">
                <a:solidFill>
                  <a:schemeClr val="bg1"/>
                </a:solidFill>
                <a:latin typeface="Arial Rounded MT Bold" panose="020F0704030504030204" pitchFamily="34" charset="0"/>
                <a:cs typeface="+mn-ea"/>
                <a:sym typeface="+mn-lt"/>
              </a:rPr>
              <a:t>How to design Component?</a:t>
            </a:r>
            <a:endParaRPr lang="zh-CN" altLang="en-US" sz="2800" dirty="0">
              <a:solidFill>
                <a:schemeClr val="bg1"/>
              </a:solidFill>
              <a:latin typeface="Arial Rounded MT Bold" panose="020F0704030504030204" pitchFamily="34" charset="0"/>
              <a:cs typeface="+mn-ea"/>
              <a:sym typeface="+mn-lt"/>
            </a:endParaRPr>
          </a:p>
        </p:txBody>
      </p:sp>
    </p:spTree>
    <p:extLst>
      <p:ext uri="{BB962C8B-B14F-4D97-AF65-F5344CB8AC3E}">
        <p14:creationId xmlns:p14="http://schemas.microsoft.com/office/powerpoint/2010/main" val="3744075688"/>
      </p:ext>
    </p:extLst>
  </p:cSld>
  <p:clrMapOvr>
    <a:masterClrMapping/>
  </p:clrMapOvr>
  <p:transition spd="slow">
    <p:push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pc_activity_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4610" y="1597819"/>
            <a:ext cx="4270662" cy="4805363"/>
          </a:xfrm>
          <a:prstGeom prst="rect">
            <a:avLst/>
          </a:prstGeom>
          <a:noFill/>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698792" y="656203"/>
            <a:ext cx="3997899" cy="523220"/>
          </a:xfrm>
          <a:prstGeom prst="rect">
            <a:avLst/>
          </a:prstGeom>
          <a:noFill/>
        </p:spPr>
        <p:txBody>
          <a:bodyPr wrap="square" rtlCol="0">
            <a:spAutoFit/>
          </a:bodyPr>
          <a:lstStyle/>
          <a:p>
            <a:r>
              <a:rPr lang="en-US" altLang="zh-CN" sz="2800" dirty="0">
                <a:solidFill>
                  <a:schemeClr val="bg1"/>
                </a:solidFill>
                <a:latin typeface="Arial Rounded MT Bold" panose="020F0704030504030204" pitchFamily="34" charset="0"/>
                <a:ea typeface="宋体" panose="02010600030101010101" pitchFamily="2" charset="-122"/>
              </a:rPr>
              <a:t>Activity Diagram </a:t>
            </a:r>
            <a:endParaRPr lang="zh-CN" altLang="en-US" sz="2800" dirty="0">
              <a:solidFill>
                <a:schemeClr val="bg1"/>
              </a:solidFill>
              <a:latin typeface="Arial Rounded MT Bold" panose="020F0704030504030204" pitchFamily="34" charset="0"/>
              <a:cs typeface="+mn-ea"/>
              <a:sym typeface="+mn-lt"/>
            </a:endParaRPr>
          </a:p>
        </p:txBody>
      </p:sp>
      <p:sp>
        <p:nvSpPr>
          <p:cNvPr id="4" name="矩形 3"/>
          <p:cNvSpPr/>
          <p:nvPr/>
        </p:nvSpPr>
        <p:spPr>
          <a:xfrm>
            <a:off x="792310" y="1823702"/>
            <a:ext cx="4340799" cy="1754326"/>
          </a:xfrm>
          <a:prstGeom prst="rect">
            <a:avLst/>
          </a:prstGeom>
        </p:spPr>
        <p:txBody>
          <a:bodyPr wrap="square">
            <a:spAutoFit/>
          </a:bodyPr>
          <a:lstStyle/>
          <a:p>
            <a:r>
              <a:rPr lang="en-US" altLang="zh-CN" dirty="0">
                <a:solidFill>
                  <a:schemeClr val="bg1"/>
                </a:solidFill>
                <a:latin typeface="Arial Rounded MT Bold" panose="020F0704030504030204" pitchFamily="34" charset="0"/>
              </a:rPr>
              <a:t>In the UML, activity diagrams are intended to model both computational and organizational processes (i.e. workflows).Activity diagrams show the overall flow of control.</a:t>
            </a:r>
            <a:endParaRPr lang="zh-CN" altLang="en-US"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415674220"/>
      </p:ext>
    </p:extLst>
  </p:cSld>
  <p:clrMapOvr>
    <a:masterClrMapping/>
  </p:clrMapOvr>
  <p:transition spd="slow">
    <p:push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pj_statech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6466" y="1739468"/>
            <a:ext cx="4510088" cy="4168775"/>
          </a:xfrm>
          <a:prstGeom prst="rect">
            <a:avLst/>
          </a:prstGeom>
          <a:noFill/>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698792" y="656203"/>
            <a:ext cx="3997899" cy="523220"/>
          </a:xfrm>
          <a:prstGeom prst="rect">
            <a:avLst/>
          </a:prstGeom>
          <a:noFill/>
        </p:spPr>
        <p:txBody>
          <a:bodyPr wrap="square" rtlCol="0">
            <a:spAutoFit/>
          </a:bodyPr>
          <a:lstStyle/>
          <a:p>
            <a:r>
              <a:rPr lang="en-US" altLang="zh-CN" sz="2800" dirty="0">
                <a:solidFill>
                  <a:schemeClr val="bg1"/>
                </a:solidFill>
                <a:latin typeface="Arial Rounded MT Bold" panose="020F0704030504030204" pitchFamily="34" charset="0"/>
                <a:ea typeface="宋体" panose="02010600030101010101" pitchFamily="2" charset="-122"/>
              </a:rPr>
              <a:t>State Diagram </a:t>
            </a:r>
            <a:endParaRPr lang="zh-CN" altLang="en-US" sz="2800" dirty="0">
              <a:solidFill>
                <a:schemeClr val="bg1"/>
              </a:solidFill>
              <a:latin typeface="Arial Rounded MT Bold" panose="020F0704030504030204" pitchFamily="34" charset="0"/>
              <a:cs typeface="+mn-ea"/>
              <a:sym typeface="+mn-lt"/>
            </a:endParaRPr>
          </a:p>
        </p:txBody>
      </p:sp>
      <p:sp>
        <p:nvSpPr>
          <p:cNvPr id="4" name="矩形 3"/>
          <p:cNvSpPr/>
          <p:nvPr/>
        </p:nvSpPr>
        <p:spPr>
          <a:xfrm>
            <a:off x="698792" y="2406226"/>
            <a:ext cx="3893990" cy="1200329"/>
          </a:xfrm>
          <a:prstGeom prst="rect">
            <a:avLst/>
          </a:prstGeom>
        </p:spPr>
        <p:txBody>
          <a:bodyPr wrap="square">
            <a:spAutoFit/>
          </a:bodyPr>
          <a:lstStyle/>
          <a:p>
            <a:r>
              <a:rPr lang="en-US" altLang="zh-CN" dirty="0">
                <a:solidFill>
                  <a:schemeClr val="bg1"/>
                </a:solidFill>
                <a:latin typeface="Arial Rounded MT Bold" panose="020F0704030504030204" pitchFamily="34" charset="0"/>
              </a:rPr>
              <a:t>Each diagram usually represents objects of a single class and track the different states of its objects through the system</a:t>
            </a:r>
            <a:endParaRPr lang="zh-CN" altLang="en-US"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856418120"/>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elaborate_deploy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0327" y="1905578"/>
            <a:ext cx="6248400" cy="3549650"/>
          </a:xfrm>
          <a:prstGeom prst="rect">
            <a:avLst/>
          </a:prstGeom>
          <a:noFill/>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3" name="矩形 2"/>
          <p:cNvSpPr/>
          <p:nvPr/>
        </p:nvSpPr>
        <p:spPr>
          <a:xfrm>
            <a:off x="803563" y="1905578"/>
            <a:ext cx="3093028" cy="1200329"/>
          </a:xfrm>
          <a:prstGeom prst="rect">
            <a:avLst/>
          </a:prstGeom>
        </p:spPr>
        <p:txBody>
          <a:bodyPr wrap="square">
            <a:spAutoFit/>
          </a:bodyPr>
          <a:lstStyle/>
          <a:p>
            <a:r>
              <a:rPr lang="en-US" altLang="zh-CN" dirty="0">
                <a:solidFill>
                  <a:schemeClr val="bg1"/>
                </a:solidFill>
                <a:latin typeface="Arial Rounded MT Bold" panose="020F0704030504030204" pitchFamily="34" charset="0"/>
              </a:rPr>
              <a:t>Deployment diagrams are elaborated to represent the location of key packages or components.</a:t>
            </a:r>
          </a:p>
        </p:txBody>
      </p:sp>
      <p:sp>
        <p:nvSpPr>
          <p:cNvPr id="4" name="文本框 3"/>
          <p:cNvSpPr txBox="1"/>
          <p:nvPr/>
        </p:nvSpPr>
        <p:spPr>
          <a:xfrm>
            <a:off x="698793" y="656203"/>
            <a:ext cx="4517444" cy="523220"/>
          </a:xfrm>
          <a:prstGeom prst="rect">
            <a:avLst/>
          </a:prstGeom>
          <a:noFill/>
        </p:spPr>
        <p:txBody>
          <a:bodyPr wrap="square" rtlCol="0">
            <a:spAutoFit/>
          </a:bodyPr>
          <a:lstStyle/>
          <a:p>
            <a:r>
              <a:rPr lang="en-US" altLang="zh-CN" sz="2800" dirty="0">
                <a:solidFill>
                  <a:schemeClr val="bg1"/>
                </a:solidFill>
                <a:latin typeface="Arial Rounded MT Bold" panose="020F0704030504030204" pitchFamily="34" charset="0"/>
              </a:rPr>
              <a:t>Deployment Diagram </a:t>
            </a:r>
            <a:endParaRPr lang="zh-CN" altLang="en-US" sz="2800" dirty="0">
              <a:solidFill>
                <a:schemeClr val="bg1"/>
              </a:solidFill>
              <a:latin typeface="Arial Rounded MT Bold" panose="020F0704030504030204" pitchFamily="34" charset="0"/>
              <a:cs typeface="+mn-ea"/>
              <a:sym typeface="+mn-lt"/>
            </a:endParaRPr>
          </a:p>
        </p:txBody>
      </p:sp>
    </p:spTree>
    <p:extLst>
      <p:ext uri="{BB962C8B-B14F-4D97-AF65-F5344CB8AC3E}">
        <p14:creationId xmlns:p14="http://schemas.microsoft.com/office/powerpoint/2010/main" val="2093926236"/>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963690" y="2504873"/>
            <a:ext cx="1848255" cy="1848255"/>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 name="直接连接符 3"/>
          <p:cNvCxnSpPr/>
          <p:nvPr/>
        </p:nvCxnSpPr>
        <p:spPr>
          <a:xfrm flipV="1">
            <a:off x="4351237" y="0"/>
            <a:ext cx="726598" cy="24461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506377" y="223735"/>
            <a:ext cx="611136" cy="20574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4421076" y="483949"/>
            <a:ext cx="400200" cy="1347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2577812" y="4366721"/>
            <a:ext cx="744054" cy="25048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2750408" y="4590456"/>
            <a:ext cx="611136" cy="20574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2665107" y="4850670"/>
            <a:ext cx="400200" cy="1347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551012" y="3105835"/>
            <a:ext cx="2693066" cy="707886"/>
          </a:xfrm>
          <a:prstGeom prst="rect">
            <a:avLst/>
          </a:prstGeom>
          <a:noFill/>
        </p:spPr>
        <p:txBody>
          <a:bodyPr wrap="square" rtlCol="0">
            <a:spAutoFit/>
          </a:bodyPr>
          <a:lstStyle/>
          <a:p>
            <a:pPr algn="ctr"/>
            <a:r>
              <a:rPr lang="en-US" altLang="zh-CN" sz="4000" dirty="0">
                <a:solidFill>
                  <a:schemeClr val="bg1"/>
                </a:solidFill>
                <a:latin typeface="Arial Rounded MT Bold" panose="020F0704030504030204" pitchFamily="34" charset="0"/>
                <a:sym typeface="+mn-lt"/>
              </a:rPr>
              <a:t>Part3</a:t>
            </a:r>
            <a:endParaRPr lang="zh-CN" altLang="en-US" sz="4000" dirty="0">
              <a:solidFill>
                <a:schemeClr val="bg1"/>
              </a:solidFill>
              <a:latin typeface="Arial Rounded MT Bold" panose="020F0704030504030204" pitchFamily="34" charset="0"/>
              <a:sym typeface="+mn-lt"/>
            </a:endParaRPr>
          </a:p>
        </p:txBody>
      </p:sp>
      <p:sp>
        <p:nvSpPr>
          <p:cNvPr id="3" name="文本框 2"/>
          <p:cNvSpPr txBox="1"/>
          <p:nvPr/>
        </p:nvSpPr>
        <p:spPr>
          <a:xfrm>
            <a:off x="5011750" y="3105835"/>
            <a:ext cx="7573034" cy="707886"/>
          </a:xfrm>
          <a:prstGeom prst="rect">
            <a:avLst/>
          </a:prstGeom>
          <a:noFill/>
        </p:spPr>
        <p:txBody>
          <a:bodyPr wrap="square" rtlCol="0">
            <a:spAutoFit/>
          </a:bodyPr>
          <a:lstStyle/>
          <a:p>
            <a:r>
              <a:rPr lang="en-US" altLang="zh-CN" sz="4000" dirty="0" smtClean="0">
                <a:solidFill>
                  <a:schemeClr val="bg1"/>
                </a:solidFill>
                <a:latin typeface="Arial Rounded MT Bold" panose="020F0704030504030204" pitchFamily="34" charset="0"/>
              </a:rPr>
              <a:t>Interface design</a:t>
            </a:r>
            <a:r>
              <a:rPr lang="en-US" altLang="zh-CN" sz="4000" dirty="0" smtClean="0">
                <a:solidFill>
                  <a:schemeClr val="bg1"/>
                </a:solidFill>
                <a:latin typeface="Arial Rounded MT Bold" panose="020F0704030504030204" pitchFamily="34" charset="0"/>
                <a:cs typeface="+mn-ea"/>
                <a:sym typeface="+mn-lt"/>
              </a:rPr>
              <a:t>(API &amp; UI)</a:t>
            </a:r>
            <a:endParaRPr lang="en-US" altLang="zh-CN" sz="4000" dirty="0" smtClean="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601842542"/>
      </p:ext>
    </p:extLst>
  </p:cSld>
  <p:clrMapOvr>
    <a:masterClrMapping/>
  </p:clrMapOvr>
  <p:transition spd="slow">
    <p:push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98791" y="656203"/>
            <a:ext cx="9983863" cy="584775"/>
          </a:xfrm>
          <a:prstGeom prst="rect">
            <a:avLst/>
          </a:prstGeom>
          <a:noFill/>
        </p:spPr>
        <p:txBody>
          <a:bodyPr wrap="square" rtlCol="0">
            <a:spAutoFit/>
          </a:bodyPr>
          <a:lstStyle/>
          <a:p>
            <a:pPr algn="l"/>
            <a:r>
              <a:rPr lang="en-US" altLang="zh-CN" sz="3200" dirty="0" smtClean="0">
                <a:solidFill>
                  <a:schemeClr val="bg1"/>
                </a:solidFill>
                <a:latin typeface="Arial Rounded MT Bold" panose="020F0704030504030204" pitchFamily="34" charset="0"/>
                <a:cs typeface="+mn-ea"/>
                <a:sym typeface="+mn-lt"/>
              </a:rPr>
              <a:t>API(Application Programming Interfaces) Design</a:t>
            </a:r>
            <a:r>
              <a:rPr lang="zh-CN" altLang="en-US" sz="3200" dirty="0" smtClean="0">
                <a:solidFill>
                  <a:schemeClr val="bg1"/>
                </a:solidFill>
                <a:latin typeface="Arial Rounded MT Bold" panose="020F0704030504030204" pitchFamily="34" charset="0"/>
                <a:cs typeface="+mn-ea"/>
                <a:sym typeface="+mn-lt"/>
              </a:rPr>
              <a:t> </a:t>
            </a:r>
            <a:endParaRPr lang="zh-CN" altLang="en-US" sz="3200" dirty="0">
              <a:solidFill>
                <a:schemeClr val="bg1"/>
              </a:solidFill>
              <a:latin typeface="Arial Rounded MT Bold" panose="020F0704030504030204" pitchFamily="34" charset="0"/>
              <a:cs typeface="+mn-ea"/>
              <a:sym typeface="+mn-lt"/>
            </a:endParaRPr>
          </a:p>
        </p:txBody>
      </p:sp>
      <p:sp>
        <p:nvSpPr>
          <p:cNvPr id="12" name="文本框 11"/>
          <p:cNvSpPr txBox="1"/>
          <p:nvPr/>
        </p:nvSpPr>
        <p:spPr>
          <a:xfrm>
            <a:off x="910099" y="1774292"/>
            <a:ext cx="10151406" cy="461665"/>
          </a:xfrm>
          <a:prstGeom prst="rect">
            <a:avLst/>
          </a:prstGeom>
          <a:noFill/>
        </p:spPr>
        <p:txBody>
          <a:bodyPr wrap="square" rtlCol="0">
            <a:spAutoFit/>
          </a:bodyPr>
          <a:lstStyle/>
          <a:p>
            <a:r>
              <a:rPr lang="en-US" altLang="zh-CN" sz="2400" b="1" dirty="0">
                <a:solidFill>
                  <a:schemeClr val="bg1"/>
                </a:solidFill>
                <a:latin typeface="Arial Rounded MT Bold" panose="020F0704030504030204" pitchFamily="34" charset="0"/>
              </a:rPr>
              <a:t>Key design principle: Information hiding</a:t>
            </a:r>
            <a:endParaRPr lang="en-US" altLang="zh-CN" sz="2000" dirty="0">
              <a:solidFill>
                <a:schemeClr val="bg1"/>
              </a:solidFill>
              <a:latin typeface="Arial Rounded MT Bold" panose="020F0704030504030204" pitchFamily="34" charset="0"/>
            </a:endParaRPr>
          </a:p>
        </p:txBody>
      </p:sp>
      <p:sp>
        <p:nvSpPr>
          <p:cNvPr id="2" name="矩形 1"/>
          <p:cNvSpPr/>
          <p:nvPr/>
        </p:nvSpPr>
        <p:spPr>
          <a:xfrm>
            <a:off x="1252999" y="3062433"/>
            <a:ext cx="9719048" cy="2708434"/>
          </a:xfrm>
          <a:prstGeom prst="rect">
            <a:avLst/>
          </a:prstGeom>
        </p:spPr>
        <p:txBody>
          <a:bodyPr wrap="square">
            <a:spAutoFit/>
          </a:bodyPr>
          <a:lstStyle/>
          <a:p>
            <a:r>
              <a:rPr lang="en-US" altLang="zh-CN" sz="2000" dirty="0" smtClean="0">
                <a:solidFill>
                  <a:schemeClr val="bg1"/>
                </a:solidFill>
                <a:latin typeface="Arial Rounded MT Bold" panose="020F0704030504030204" pitchFamily="34" charset="0"/>
              </a:rPr>
              <a:t>•</a:t>
            </a:r>
            <a:r>
              <a:rPr lang="en-US" altLang="zh-CN" sz="2000" dirty="0">
                <a:solidFill>
                  <a:schemeClr val="bg1"/>
                </a:solidFill>
                <a:latin typeface="Arial Rounded MT Bold" panose="020F0704030504030204" pitchFamily="34" charset="0"/>
              </a:rPr>
              <a:t> Define the scope of the API</a:t>
            </a:r>
            <a:br>
              <a:rPr lang="en-US" altLang="zh-CN" sz="2000" dirty="0">
                <a:solidFill>
                  <a:schemeClr val="bg1"/>
                </a:solidFill>
                <a:latin typeface="Arial Rounded MT Bold" panose="020F0704030504030204" pitchFamily="34" charset="0"/>
              </a:rPr>
            </a:br>
            <a:r>
              <a:rPr lang="en-US" altLang="zh-CN" sz="1400" dirty="0">
                <a:solidFill>
                  <a:schemeClr val="bg1"/>
                </a:solidFill>
                <a:latin typeface="Arial Rounded MT Bold" panose="020F0704030504030204" pitchFamily="34" charset="0"/>
              </a:rPr>
              <a:t> </a:t>
            </a:r>
            <a:r>
              <a:rPr lang="en-US" altLang="zh-CN" sz="1400" dirty="0" smtClean="0">
                <a:solidFill>
                  <a:schemeClr val="bg1"/>
                </a:solidFill>
                <a:latin typeface="Arial Rounded MT Bold" panose="020F0704030504030204" pitchFamily="34" charset="0"/>
              </a:rPr>
              <a:t>        </a:t>
            </a:r>
            <a:r>
              <a:rPr lang="en-US" altLang="zh-CN" dirty="0" smtClean="0">
                <a:solidFill>
                  <a:schemeClr val="bg1"/>
                </a:solidFill>
                <a:latin typeface="Arial Rounded MT Bold" panose="020F0704030504030204" pitchFamily="34" charset="0"/>
              </a:rPr>
              <a:t>Collect </a:t>
            </a:r>
            <a:r>
              <a:rPr lang="en-US" altLang="zh-CN" dirty="0">
                <a:solidFill>
                  <a:schemeClr val="bg1"/>
                </a:solidFill>
                <a:latin typeface="Arial Rounded MT Bold" panose="020F0704030504030204" pitchFamily="34" charset="0"/>
              </a:rPr>
              <a:t>use-case stories, define </a:t>
            </a:r>
            <a:r>
              <a:rPr lang="en-US" altLang="zh-CN" dirty="0" smtClean="0">
                <a:solidFill>
                  <a:schemeClr val="bg1"/>
                </a:solidFill>
                <a:latin typeface="Arial Rounded MT Bold" panose="020F0704030504030204" pitchFamily="34" charset="0"/>
              </a:rPr>
              <a:t>requirements</a:t>
            </a:r>
          </a:p>
          <a:p>
            <a:r>
              <a:rPr lang="en-US" altLang="zh-CN" dirty="0">
                <a:solidFill>
                  <a:schemeClr val="bg1"/>
                </a:solidFill>
                <a:latin typeface="Arial Rounded MT Bold" panose="020F0704030504030204" pitchFamily="34" charset="0"/>
              </a:rPr>
              <a:t/>
            </a:r>
            <a:br>
              <a:rPr lang="en-US" altLang="zh-CN" dirty="0">
                <a:solidFill>
                  <a:schemeClr val="bg1"/>
                </a:solidFill>
                <a:latin typeface="Arial Rounded MT Bold" panose="020F0704030504030204" pitchFamily="34" charset="0"/>
              </a:rPr>
            </a:br>
            <a:r>
              <a:rPr lang="en-US" altLang="zh-CN" sz="2000" dirty="0">
                <a:solidFill>
                  <a:schemeClr val="bg1"/>
                </a:solidFill>
                <a:latin typeface="Arial Rounded MT Bold" panose="020F0704030504030204" pitchFamily="34" charset="0"/>
              </a:rPr>
              <a:t>• Draft a specification, gather feedback, revise, </a:t>
            </a:r>
            <a:r>
              <a:rPr lang="en-US" altLang="zh-CN" sz="2000" dirty="0" smtClean="0">
                <a:solidFill>
                  <a:schemeClr val="bg1"/>
                </a:solidFill>
                <a:latin typeface="Arial Rounded MT Bold" panose="020F0704030504030204" pitchFamily="34" charset="0"/>
              </a:rPr>
              <a:t>and repeat</a:t>
            </a:r>
          </a:p>
          <a:p>
            <a:r>
              <a:rPr lang="en-US" altLang="zh-CN" sz="2000" dirty="0">
                <a:solidFill>
                  <a:schemeClr val="bg1"/>
                </a:solidFill>
                <a:latin typeface="Arial Rounded MT Bold" panose="020F0704030504030204" pitchFamily="34" charset="0"/>
              </a:rPr>
              <a:t> </a:t>
            </a:r>
            <a:r>
              <a:rPr lang="en-US" altLang="zh-CN" sz="2000" dirty="0" smtClean="0">
                <a:solidFill>
                  <a:schemeClr val="bg1"/>
                </a:solidFill>
                <a:latin typeface="Arial Rounded MT Bold" panose="020F0704030504030204" pitchFamily="34" charset="0"/>
              </a:rPr>
              <a:t>      </a:t>
            </a:r>
            <a:r>
              <a:rPr lang="en-US" altLang="zh-CN" dirty="0" smtClean="0">
                <a:solidFill>
                  <a:schemeClr val="bg1"/>
                </a:solidFill>
                <a:latin typeface="Arial Rounded MT Bold" panose="020F0704030504030204" pitchFamily="34" charset="0"/>
              </a:rPr>
              <a:t>Keep </a:t>
            </a:r>
            <a:r>
              <a:rPr lang="en-US" altLang="zh-CN" dirty="0">
                <a:solidFill>
                  <a:schemeClr val="bg1"/>
                </a:solidFill>
                <a:latin typeface="Arial Rounded MT Bold" panose="020F0704030504030204" pitchFamily="34" charset="0"/>
              </a:rPr>
              <a:t>it simple, </a:t>
            </a:r>
            <a:r>
              <a:rPr lang="en-US" altLang="zh-CN" dirty="0" smtClean="0">
                <a:solidFill>
                  <a:schemeClr val="bg1"/>
                </a:solidFill>
                <a:latin typeface="Arial Rounded MT Bold" panose="020F0704030504030204" pitchFamily="34" charset="0"/>
              </a:rPr>
              <a:t>short</a:t>
            </a:r>
          </a:p>
          <a:p>
            <a:r>
              <a:rPr lang="en-US" altLang="zh-CN" dirty="0">
                <a:solidFill>
                  <a:schemeClr val="bg1"/>
                </a:solidFill>
                <a:latin typeface="Arial Rounded MT Bold" panose="020F0704030504030204" pitchFamily="34" charset="0"/>
              </a:rPr>
              <a:t/>
            </a:r>
            <a:br>
              <a:rPr lang="en-US" altLang="zh-CN" dirty="0">
                <a:solidFill>
                  <a:schemeClr val="bg1"/>
                </a:solidFill>
                <a:latin typeface="Arial Rounded MT Bold" panose="020F0704030504030204" pitchFamily="34" charset="0"/>
              </a:rPr>
            </a:br>
            <a:r>
              <a:rPr lang="en-US" altLang="zh-CN" sz="2000" dirty="0">
                <a:solidFill>
                  <a:schemeClr val="bg1"/>
                </a:solidFill>
                <a:latin typeface="Arial Rounded MT Bold" panose="020F0704030504030204" pitchFamily="34" charset="0"/>
              </a:rPr>
              <a:t>• Code early, code often</a:t>
            </a:r>
            <a:br>
              <a:rPr lang="en-US" altLang="zh-CN" sz="2000" dirty="0">
                <a:solidFill>
                  <a:schemeClr val="bg1"/>
                </a:solidFill>
                <a:latin typeface="Arial Rounded MT Bold" panose="020F0704030504030204" pitchFamily="34" charset="0"/>
              </a:rPr>
            </a:br>
            <a:r>
              <a:rPr lang="en-US" altLang="zh-CN" sz="1400" dirty="0">
                <a:solidFill>
                  <a:schemeClr val="bg1"/>
                </a:solidFill>
                <a:latin typeface="Arial Rounded MT Bold" panose="020F0704030504030204" pitchFamily="34" charset="0"/>
              </a:rPr>
              <a:t> </a:t>
            </a:r>
            <a:r>
              <a:rPr lang="en-US" altLang="zh-CN" sz="1400" dirty="0" smtClean="0">
                <a:solidFill>
                  <a:schemeClr val="bg1"/>
                </a:solidFill>
                <a:latin typeface="Arial Rounded MT Bold" panose="020F0704030504030204" pitchFamily="34" charset="0"/>
              </a:rPr>
              <a:t>         </a:t>
            </a:r>
            <a:r>
              <a:rPr lang="en-US" altLang="zh-CN" dirty="0" smtClean="0">
                <a:solidFill>
                  <a:schemeClr val="bg1"/>
                </a:solidFill>
                <a:latin typeface="Arial Rounded MT Bold" panose="020F0704030504030204" pitchFamily="34" charset="0"/>
              </a:rPr>
              <a:t>Write </a:t>
            </a:r>
            <a:r>
              <a:rPr lang="en-US" altLang="zh-CN" dirty="0">
                <a:solidFill>
                  <a:schemeClr val="bg1"/>
                </a:solidFill>
                <a:latin typeface="Arial Rounded MT Bold" panose="020F0704030504030204" pitchFamily="34" charset="0"/>
              </a:rPr>
              <a:t>client code before you implement the API</a:t>
            </a:r>
            <a:r>
              <a:rPr lang="en-US" altLang="zh-CN" sz="1400" dirty="0">
                <a:solidFill>
                  <a:srgbClr val="000099"/>
                </a:solidFill>
                <a:latin typeface="Wingdings-Regular"/>
              </a:rPr>
              <a:t/>
            </a:r>
            <a:br>
              <a:rPr lang="en-US" altLang="zh-CN" sz="1400" dirty="0">
                <a:solidFill>
                  <a:srgbClr val="000099"/>
                </a:solidFill>
                <a:latin typeface="Wingdings-Regular"/>
              </a:rPr>
            </a:br>
            <a:endParaRPr lang="zh-CN" altLang="en-US" dirty="0"/>
          </a:p>
        </p:txBody>
      </p:sp>
      <p:sp>
        <p:nvSpPr>
          <p:cNvPr id="3" name="矩形 2"/>
          <p:cNvSpPr/>
          <p:nvPr/>
        </p:nvSpPr>
        <p:spPr>
          <a:xfrm>
            <a:off x="910099" y="2455764"/>
            <a:ext cx="2596673" cy="461665"/>
          </a:xfrm>
          <a:prstGeom prst="rect">
            <a:avLst/>
          </a:prstGeom>
        </p:spPr>
        <p:txBody>
          <a:bodyPr wrap="none">
            <a:spAutoFit/>
          </a:bodyPr>
          <a:lstStyle/>
          <a:p>
            <a:r>
              <a:rPr lang="en-US" altLang="zh-CN" sz="2400" dirty="0">
                <a:solidFill>
                  <a:schemeClr val="bg1"/>
                </a:solidFill>
                <a:latin typeface="Arial Rounded MT Bold" panose="020F0704030504030204" pitchFamily="34" charset="0"/>
              </a:rPr>
              <a:t>Design </a:t>
            </a:r>
            <a:r>
              <a:rPr lang="en-US" altLang="zh-CN" sz="2400" dirty="0" smtClean="0">
                <a:solidFill>
                  <a:schemeClr val="bg1"/>
                </a:solidFill>
                <a:latin typeface="Arial Rounded MT Bold" panose="020F0704030504030204" pitchFamily="34" charset="0"/>
              </a:rPr>
              <a:t>process:</a:t>
            </a:r>
            <a:endParaRPr lang="zh-CN" altLang="en-US" sz="24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024143233"/>
      </p:ext>
    </p:extLst>
  </p:cSld>
  <p:clrMapOvr>
    <a:masterClrMapping/>
  </p:clrMapOvr>
  <p:transition spd="slow">
    <p:push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804592" y="1563295"/>
            <a:ext cx="9429653" cy="707886"/>
          </a:xfrm>
          <a:prstGeom prst="rect">
            <a:avLst/>
          </a:prstGeom>
          <a:noFill/>
        </p:spPr>
        <p:txBody>
          <a:bodyPr wrap="square" rtlCol="0">
            <a:spAutoFit/>
          </a:bodyPr>
          <a:lstStyle/>
          <a:p>
            <a:pPr algn="just"/>
            <a:r>
              <a:rPr lang="en-US" altLang="zh-CN" sz="2000" dirty="0" smtClean="0">
                <a:solidFill>
                  <a:schemeClr val="bg1"/>
                </a:solidFill>
                <a:latin typeface="Arial Rounded MT Bold" panose="020F0704030504030204" pitchFamily="34" charset="0"/>
              </a:rPr>
              <a:t>UI </a:t>
            </a:r>
            <a:r>
              <a:rPr lang="en-US" altLang="zh-CN" sz="2000" dirty="0">
                <a:solidFill>
                  <a:schemeClr val="bg1"/>
                </a:solidFill>
                <a:latin typeface="Arial Rounded MT Bold" panose="020F0704030504030204" pitchFamily="34" charset="0"/>
              </a:rPr>
              <a:t>is the junction between </a:t>
            </a:r>
            <a:r>
              <a:rPr lang="en-US" altLang="zh-CN" sz="2000" dirty="0" smtClean="0">
                <a:solidFill>
                  <a:schemeClr val="bg1"/>
                </a:solidFill>
                <a:latin typeface="Arial Rounded MT Bold" panose="020F0704030504030204" pitchFamily="34" charset="0"/>
              </a:rPr>
              <a:t>users </a:t>
            </a:r>
            <a:r>
              <a:rPr lang="en-US" altLang="zh-CN" sz="2000" dirty="0">
                <a:solidFill>
                  <a:schemeClr val="bg1"/>
                </a:solidFill>
                <a:latin typeface="Arial Rounded MT Bold" panose="020F0704030504030204" pitchFamily="34" charset="0"/>
              </a:rPr>
              <a:t>and </a:t>
            </a:r>
            <a:r>
              <a:rPr lang="en-US" altLang="zh-CN" sz="2000" dirty="0" smtClean="0">
                <a:solidFill>
                  <a:schemeClr val="bg1"/>
                </a:solidFill>
                <a:latin typeface="Arial Rounded MT Bold" panose="020F0704030504030204" pitchFamily="34" charset="0"/>
              </a:rPr>
              <a:t> </a:t>
            </a:r>
            <a:r>
              <a:rPr lang="en-US" altLang="zh-CN" sz="2000" dirty="0">
                <a:solidFill>
                  <a:schemeClr val="bg1"/>
                </a:solidFill>
                <a:latin typeface="Arial Rounded MT Bold" panose="020F0704030504030204" pitchFamily="34" charset="0"/>
              </a:rPr>
              <a:t>computer program. An interface is a set of commands or menus </a:t>
            </a:r>
            <a:r>
              <a:rPr lang="en-US" altLang="zh-CN" sz="2000" dirty="0" smtClean="0">
                <a:solidFill>
                  <a:schemeClr val="bg1"/>
                </a:solidFill>
                <a:latin typeface="Arial Rounded MT Bold" panose="020F0704030504030204" pitchFamily="34" charset="0"/>
              </a:rPr>
              <a:t>that for users communicating </a:t>
            </a:r>
            <a:r>
              <a:rPr lang="en-US" altLang="zh-CN" sz="2000" dirty="0">
                <a:solidFill>
                  <a:schemeClr val="bg1"/>
                </a:solidFill>
                <a:latin typeface="Arial Rounded MT Bold" panose="020F0704030504030204" pitchFamily="34" charset="0"/>
              </a:rPr>
              <a:t>with </a:t>
            </a:r>
            <a:r>
              <a:rPr lang="en-US" altLang="zh-CN" sz="2000" dirty="0" smtClean="0">
                <a:solidFill>
                  <a:schemeClr val="bg1"/>
                </a:solidFill>
                <a:latin typeface="Arial Rounded MT Bold" panose="020F0704030504030204" pitchFamily="34" charset="0"/>
              </a:rPr>
              <a:t>the </a:t>
            </a:r>
            <a:r>
              <a:rPr lang="en-US" altLang="zh-CN" sz="2000" dirty="0">
                <a:solidFill>
                  <a:schemeClr val="bg1"/>
                </a:solidFill>
                <a:latin typeface="Arial Rounded MT Bold" panose="020F0704030504030204" pitchFamily="34" charset="0"/>
              </a:rPr>
              <a:t>program</a:t>
            </a:r>
            <a:r>
              <a:rPr lang="en-US" altLang="zh-CN" sz="2000" dirty="0" smtClean="0">
                <a:solidFill>
                  <a:schemeClr val="bg1"/>
                </a:solidFill>
                <a:latin typeface="Arial Rounded MT Bold" panose="020F0704030504030204" pitchFamily="34" charset="0"/>
              </a:rPr>
              <a:t>.</a:t>
            </a:r>
            <a:endParaRPr lang="en-US" altLang="zh-CN" sz="2000" dirty="0">
              <a:solidFill>
                <a:schemeClr val="bg1"/>
              </a:solidFill>
              <a:latin typeface="Arial Rounded MT Bold" panose="020F0704030504030204" pitchFamily="34" charset="0"/>
            </a:endParaRPr>
          </a:p>
        </p:txBody>
      </p:sp>
      <p:sp>
        <p:nvSpPr>
          <p:cNvPr id="5" name="文本框 4"/>
          <p:cNvSpPr txBox="1"/>
          <p:nvPr/>
        </p:nvSpPr>
        <p:spPr>
          <a:xfrm>
            <a:off x="698791" y="656203"/>
            <a:ext cx="8397083" cy="584775"/>
          </a:xfrm>
          <a:prstGeom prst="rect">
            <a:avLst/>
          </a:prstGeom>
          <a:noFill/>
        </p:spPr>
        <p:txBody>
          <a:bodyPr wrap="square" rtlCol="0">
            <a:spAutoFit/>
          </a:bodyPr>
          <a:lstStyle/>
          <a:p>
            <a:pPr algn="l"/>
            <a:r>
              <a:rPr lang="en-US" altLang="zh-CN" sz="3200" dirty="0" smtClean="0">
                <a:solidFill>
                  <a:schemeClr val="bg1"/>
                </a:solidFill>
                <a:latin typeface="Arial Rounded MT Bold" panose="020F0704030504030204" pitchFamily="34" charset="0"/>
                <a:cs typeface="+mn-ea"/>
                <a:sym typeface="+mn-lt"/>
              </a:rPr>
              <a:t>UI(User Interface) Design</a:t>
            </a:r>
            <a:r>
              <a:rPr lang="zh-CN" altLang="en-US" sz="3200" dirty="0" smtClean="0">
                <a:solidFill>
                  <a:schemeClr val="bg1"/>
                </a:solidFill>
                <a:latin typeface="Arial Rounded MT Bold" panose="020F0704030504030204" pitchFamily="34" charset="0"/>
                <a:cs typeface="+mn-ea"/>
                <a:sym typeface="+mn-lt"/>
              </a:rPr>
              <a:t> </a:t>
            </a:r>
            <a:endParaRPr lang="zh-CN" altLang="en-US" sz="3200" dirty="0">
              <a:solidFill>
                <a:schemeClr val="bg1"/>
              </a:solidFill>
              <a:latin typeface="Arial Rounded MT Bold" panose="020F0704030504030204" pitchFamily="34" charset="0"/>
              <a:cs typeface="+mn-ea"/>
              <a:sym typeface="+mn-lt"/>
            </a:endParaRPr>
          </a:p>
        </p:txBody>
      </p:sp>
      <p:sp>
        <p:nvSpPr>
          <p:cNvPr id="3" name="矩形 2"/>
          <p:cNvSpPr/>
          <p:nvPr/>
        </p:nvSpPr>
        <p:spPr>
          <a:xfrm>
            <a:off x="750509" y="3246344"/>
            <a:ext cx="4990915" cy="1015663"/>
          </a:xfrm>
          <a:prstGeom prst="rect">
            <a:avLst/>
          </a:prstGeom>
        </p:spPr>
        <p:txBody>
          <a:bodyPr wrap="square">
            <a:spAutoFit/>
          </a:bodyPr>
          <a:lstStyle/>
          <a:p>
            <a:pPr lvl="0"/>
            <a:r>
              <a:rPr lang="en-US" altLang="zh-CN" sz="2000" dirty="0">
                <a:solidFill>
                  <a:schemeClr val="bg1"/>
                </a:solidFill>
                <a:latin typeface="Arial Rounded MT Bold" panose="020F0704030504030204" pitchFamily="34" charset="0"/>
                <a:ea typeface="苹方 细体" panose="020B0200000000000000" pitchFamily="34" charset="-122"/>
              </a:rPr>
              <a:t>The interface design to grasp the main content for the overall style, including color, appearance, </a:t>
            </a:r>
            <a:r>
              <a:rPr lang="en-US" altLang="zh-CN" sz="2000" dirty="0" smtClean="0">
                <a:solidFill>
                  <a:schemeClr val="bg1"/>
                </a:solidFill>
                <a:latin typeface="Arial Rounded MT Bold" panose="020F0704030504030204" pitchFamily="34" charset="0"/>
                <a:ea typeface="苹方 细体" panose="020B0200000000000000" pitchFamily="34" charset="-122"/>
              </a:rPr>
              <a:t>and other </a:t>
            </a:r>
            <a:r>
              <a:rPr lang="en-US" altLang="zh-CN" sz="2000" dirty="0">
                <a:solidFill>
                  <a:schemeClr val="bg1"/>
                </a:solidFill>
                <a:latin typeface="Arial Rounded MT Bold" panose="020F0704030504030204" pitchFamily="34" charset="0"/>
                <a:ea typeface="苹方 细体" panose="020B0200000000000000" pitchFamily="34" charset="-122"/>
              </a:rPr>
              <a:t>elements of the page.</a:t>
            </a:r>
            <a:endParaRPr lang="zh-CN" altLang="zh-CN" sz="2000" dirty="0">
              <a:solidFill>
                <a:schemeClr val="bg1"/>
              </a:solidFill>
              <a:latin typeface="Arial Rounded MT Bold" panose="020F0704030504030204" pitchFamily="34" charset="0"/>
              <a:ea typeface="苹方 细体" panose="020B0200000000000000" pitchFamily="34" charset="-122"/>
            </a:endParaRPr>
          </a:p>
        </p:txBody>
      </p:sp>
      <p:cxnSp>
        <p:nvCxnSpPr>
          <p:cNvPr id="8" name="直接连接符 7"/>
          <p:cNvCxnSpPr/>
          <p:nvPr/>
        </p:nvCxnSpPr>
        <p:spPr>
          <a:xfrm>
            <a:off x="6093118" y="2857313"/>
            <a:ext cx="0" cy="34249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图片 8"/>
          <p:cNvPicPr/>
          <p:nvPr/>
        </p:nvPicPr>
        <p:blipFill>
          <a:blip r:embed="rId3"/>
          <a:stretch>
            <a:fillRect/>
          </a:stretch>
        </p:blipFill>
        <p:spPr>
          <a:xfrm>
            <a:off x="6258394" y="2359888"/>
            <a:ext cx="3784600" cy="4305300"/>
          </a:xfrm>
          <a:prstGeom prst="rect">
            <a:avLst/>
          </a:prstGeom>
          <a:ln>
            <a:noFill/>
          </a:ln>
          <a:effectLst>
            <a:softEdge rad="112500"/>
          </a:effectLst>
        </p:spPr>
      </p:pic>
    </p:spTree>
    <p:extLst>
      <p:ext uri="{BB962C8B-B14F-4D97-AF65-F5344CB8AC3E}">
        <p14:creationId xmlns:p14="http://schemas.microsoft.com/office/powerpoint/2010/main" val="3647359004"/>
      </p:ext>
    </p:extLst>
  </p:cSld>
  <p:clrMapOvr>
    <a:masterClrMapping/>
  </p:clrMapOvr>
  <p:transition spd="slow">
    <p:push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46037" y="427603"/>
            <a:ext cx="8397083" cy="584775"/>
          </a:xfrm>
          <a:prstGeom prst="rect">
            <a:avLst/>
          </a:prstGeom>
          <a:noFill/>
        </p:spPr>
        <p:txBody>
          <a:bodyPr wrap="square" rtlCol="0">
            <a:spAutoFit/>
          </a:bodyPr>
          <a:lstStyle/>
          <a:p>
            <a:pPr algn="l"/>
            <a:r>
              <a:rPr lang="en-US" altLang="zh-CN" sz="3200" dirty="0" smtClean="0">
                <a:solidFill>
                  <a:schemeClr val="bg1"/>
                </a:solidFill>
                <a:latin typeface="Arial Rounded MT Bold" panose="020F0704030504030204" pitchFamily="34" charset="0"/>
                <a:cs typeface="+mn-ea"/>
                <a:sym typeface="+mn-lt"/>
              </a:rPr>
              <a:t>UI Design Principles</a:t>
            </a:r>
            <a:r>
              <a:rPr lang="zh-CN" altLang="en-US" sz="3200" dirty="0" smtClean="0">
                <a:solidFill>
                  <a:schemeClr val="bg1"/>
                </a:solidFill>
                <a:latin typeface="Arial Rounded MT Bold" panose="020F0704030504030204" pitchFamily="34" charset="0"/>
                <a:cs typeface="+mn-ea"/>
                <a:sym typeface="+mn-lt"/>
              </a:rPr>
              <a:t> </a:t>
            </a:r>
            <a:endParaRPr lang="zh-CN" altLang="en-US" sz="3200" dirty="0">
              <a:solidFill>
                <a:schemeClr val="bg1"/>
              </a:solidFill>
              <a:latin typeface="Arial Rounded MT Bold" panose="020F0704030504030204" pitchFamily="34" charset="0"/>
              <a:cs typeface="+mn-ea"/>
              <a:sym typeface="+mn-lt"/>
            </a:endParaRPr>
          </a:p>
        </p:txBody>
      </p:sp>
      <p:pic>
        <p:nvPicPr>
          <p:cNvPr id="3" name="图片 2"/>
          <p:cNvPicPr>
            <a:picLocks noChangeAspect="1"/>
          </p:cNvPicPr>
          <p:nvPr/>
        </p:nvPicPr>
        <p:blipFill>
          <a:blip r:embed="rId3"/>
          <a:stretch>
            <a:fillRect/>
          </a:stretch>
        </p:blipFill>
        <p:spPr>
          <a:xfrm>
            <a:off x="1027601" y="1372863"/>
            <a:ext cx="9148791" cy="5001560"/>
          </a:xfrm>
          <a:prstGeom prst="rect">
            <a:avLst/>
          </a:prstGeom>
        </p:spPr>
      </p:pic>
    </p:spTree>
    <p:extLst>
      <p:ext uri="{BB962C8B-B14F-4D97-AF65-F5344CB8AC3E}">
        <p14:creationId xmlns:p14="http://schemas.microsoft.com/office/powerpoint/2010/main" val="2282034869"/>
      </p:ext>
    </p:extLst>
  </p:cSld>
  <p:clrMapOvr>
    <a:masterClrMapping/>
  </p:clrMapOvr>
  <p:transition spd="slow">
    <p:push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963690" y="2504873"/>
            <a:ext cx="1848255" cy="1848255"/>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 name="直接连接符 3"/>
          <p:cNvCxnSpPr/>
          <p:nvPr/>
        </p:nvCxnSpPr>
        <p:spPr>
          <a:xfrm flipV="1">
            <a:off x="4351237" y="0"/>
            <a:ext cx="726598" cy="24461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506377" y="223735"/>
            <a:ext cx="611136" cy="20574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4421076" y="483949"/>
            <a:ext cx="400200" cy="1347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2577812" y="4366721"/>
            <a:ext cx="744054" cy="25048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2750408" y="4590456"/>
            <a:ext cx="611136" cy="20574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2665107" y="4850670"/>
            <a:ext cx="400200" cy="1347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551012" y="3105835"/>
            <a:ext cx="2693066" cy="707886"/>
          </a:xfrm>
          <a:prstGeom prst="rect">
            <a:avLst/>
          </a:prstGeom>
          <a:noFill/>
        </p:spPr>
        <p:txBody>
          <a:bodyPr wrap="square" rtlCol="0">
            <a:spAutoFit/>
          </a:bodyPr>
          <a:lstStyle/>
          <a:p>
            <a:pPr algn="ctr"/>
            <a:r>
              <a:rPr lang="en-US" altLang="zh-CN" sz="4000" dirty="0">
                <a:solidFill>
                  <a:schemeClr val="bg1"/>
                </a:solidFill>
                <a:latin typeface="Arial Rounded MT Bold" panose="020F0704030504030204" pitchFamily="34" charset="0"/>
                <a:sym typeface="+mn-lt"/>
              </a:rPr>
              <a:t>Part4</a:t>
            </a:r>
            <a:endParaRPr lang="zh-CN" altLang="en-US" sz="4000" dirty="0">
              <a:solidFill>
                <a:schemeClr val="bg1"/>
              </a:solidFill>
              <a:latin typeface="Arial Rounded MT Bold" panose="020F0704030504030204" pitchFamily="34" charset="0"/>
              <a:sym typeface="+mn-lt"/>
            </a:endParaRPr>
          </a:p>
        </p:txBody>
      </p:sp>
      <p:sp>
        <p:nvSpPr>
          <p:cNvPr id="3" name="文本框 2"/>
          <p:cNvSpPr txBox="1"/>
          <p:nvPr/>
        </p:nvSpPr>
        <p:spPr>
          <a:xfrm>
            <a:off x="5011750" y="3105835"/>
            <a:ext cx="7573034" cy="707886"/>
          </a:xfrm>
          <a:prstGeom prst="rect">
            <a:avLst/>
          </a:prstGeom>
          <a:noFill/>
        </p:spPr>
        <p:txBody>
          <a:bodyPr wrap="square" rtlCol="0">
            <a:spAutoFit/>
          </a:bodyPr>
          <a:lstStyle/>
          <a:p>
            <a:r>
              <a:rPr lang="en-US" altLang="zh-CN" sz="4000" dirty="0">
                <a:solidFill>
                  <a:schemeClr val="bg1"/>
                </a:solidFill>
                <a:latin typeface="Arial Rounded MT Bold" panose="020F0704030504030204" pitchFamily="34" charset="0"/>
              </a:rPr>
              <a:t>Database design</a:t>
            </a:r>
            <a:endParaRPr lang="zh-CN" altLang="en-US" sz="4000" dirty="0">
              <a:solidFill>
                <a:schemeClr val="bg1"/>
              </a:solidFill>
              <a:cs typeface="+mn-ea"/>
              <a:sym typeface="+mn-lt"/>
            </a:endParaRPr>
          </a:p>
        </p:txBody>
      </p:sp>
    </p:spTree>
    <p:extLst>
      <p:ext uri="{BB962C8B-B14F-4D97-AF65-F5344CB8AC3E}">
        <p14:creationId xmlns:p14="http://schemas.microsoft.com/office/powerpoint/2010/main" val="2303394553"/>
      </p:ext>
    </p:extLst>
  </p:cSld>
  <p:clrMapOvr>
    <a:masterClrMapping/>
  </p:clrMapOvr>
  <p:transition spd="slow">
    <p:push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5238" y="777875"/>
            <a:ext cx="5285101" cy="584775"/>
          </a:xfrm>
          <a:prstGeom prst="rect">
            <a:avLst/>
          </a:prstGeom>
          <a:noFill/>
        </p:spPr>
        <p:txBody>
          <a:bodyPr wrap="none" rtlCol="0">
            <a:spAutoFit/>
          </a:bodyPr>
          <a:lstStyle/>
          <a:p>
            <a:r>
              <a:rPr lang="en-US" altLang="zh-CN" sz="3200" dirty="0">
                <a:solidFill>
                  <a:schemeClr val="bg1"/>
                </a:solidFill>
                <a:latin typeface="苹方 粗体" panose="020B0600000000000000" pitchFamily="34" charset="-122"/>
                <a:ea typeface="苹方 粗体" panose="020B0600000000000000" pitchFamily="34" charset="-122"/>
              </a:rPr>
              <a:t>Database Design Process</a:t>
            </a:r>
          </a:p>
        </p:txBody>
      </p:sp>
      <p:sp>
        <p:nvSpPr>
          <p:cNvPr id="2" name="TextBox 1"/>
          <p:cNvSpPr txBox="1"/>
          <p:nvPr/>
        </p:nvSpPr>
        <p:spPr>
          <a:xfrm>
            <a:off x="1058908" y="2318657"/>
            <a:ext cx="10806521" cy="3539430"/>
          </a:xfrm>
          <a:prstGeom prst="rect">
            <a:avLst/>
          </a:prstGeom>
          <a:noFill/>
        </p:spPr>
        <p:txBody>
          <a:bodyPr wrap="square" rtlCol="0">
            <a:spAutoFit/>
          </a:bodyPr>
          <a:lstStyle/>
          <a:p>
            <a:pPr marL="457200" indent="-457200">
              <a:buFont typeface="Arial" charset="0"/>
              <a:buChar char="•"/>
            </a:pPr>
            <a:r>
              <a:rPr lang="en-US" sz="3200" dirty="0">
                <a:solidFill>
                  <a:schemeClr val="bg1"/>
                </a:solidFill>
                <a:latin typeface="苹方 特细" panose="020B0100000000000000" pitchFamily="34" charset="-122"/>
                <a:ea typeface="苹方 特细" panose="020B0100000000000000" pitchFamily="34" charset="-122"/>
                <a:cs typeface="Times New Roman" charset="0"/>
              </a:rPr>
              <a:t>Determine the data to be stored in the database.</a:t>
            </a:r>
          </a:p>
          <a:p>
            <a:pPr marL="457200" indent="-457200">
              <a:buFont typeface="Arial" charset="0"/>
              <a:buChar char="•"/>
            </a:pPr>
            <a:endParaRPr lang="en-US" sz="3200" dirty="0">
              <a:solidFill>
                <a:schemeClr val="bg1"/>
              </a:solidFill>
              <a:latin typeface="苹方 特细" panose="020B0100000000000000" pitchFamily="34" charset="-122"/>
              <a:ea typeface="苹方 特细" panose="020B0100000000000000" pitchFamily="34" charset="-122"/>
              <a:cs typeface="Times New Roman" charset="0"/>
            </a:endParaRPr>
          </a:p>
          <a:p>
            <a:pPr marL="457200" indent="-457200">
              <a:buFont typeface="Arial" charset="0"/>
              <a:buChar char="•"/>
            </a:pPr>
            <a:r>
              <a:rPr lang="en-US" sz="3200" dirty="0">
                <a:solidFill>
                  <a:schemeClr val="bg1"/>
                </a:solidFill>
                <a:latin typeface="苹方 特细" panose="020B0100000000000000" pitchFamily="34" charset="-122"/>
                <a:ea typeface="苹方 特细" panose="020B0100000000000000" pitchFamily="34" charset="-122"/>
                <a:cs typeface="Times New Roman" charset="0"/>
              </a:rPr>
              <a:t>Determine the relationships between the different data elements.</a:t>
            </a:r>
          </a:p>
          <a:p>
            <a:pPr marL="457200" indent="-457200">
              <a:buFont typeface="Arial" charset="0"/>
              <a:buChar char="•"/>
            </a:pPr>
            <a:endParaRPr lang="en-US" sz="3200" dirty="0">
              <a:solidFill>
                <a:schemeClr val="bg1"/>
              </a:solidFill>
              <a:latin typeface="苹方 特细" panose="020B0100000000000000" pitchFamily="34" charset="-122"/>
              <a:ea typeface="苹方 特细" panose="020B0100000000000000" pitchFamily="34" charset="-122"/>
              <a:cs typeface="Times New Roman" charset="0"/>
            </a:endParaRPr>
          </a:p>
          <a:p>
            <a:pPr marL="457200" indent="-457200">
              <a:buFont typeface="Arial" charset="0"/>
              <a:buChar char="•"/>
            </a:pPr>
            <a:r>
              <a:rPr lang="en-US" sz="3200" dirty="0">
                <a:solidFill>
                  <a:schemeClr val="bg1"/>
                </a:solidFill>
                <a:latin typeface="苹方 特细" panose="020B0100000000000000" pitchFamily="34" charset="-122"/>
                <a:ea typeface="苹方 特细" panose="020B0100000000000000" pitchFamily="34" charset="-122"/>
                <a:cs typeface="Times New Roman" charset="0"/>
              </a:rPr>
              <a:t>Superimpose a logical structure upon the data on the basis of these relationships.</a:t>
            </a:r>
          </a:p>
        </p:txBody>
      </p:sp>
      <p:sp>
        <p:nvSpPr>
          <p:cNvPr id="8" name="文本框 6"/>
          <p:cNvSpPr txBox="1"/>
          <p:nvPr/>
        </p:nvSpPr>
        <p:spPr>
          <a:xfrm>
            <a:off x="835238" y="1664557"/>
            <a:ext cx="1099468" cy="584775"/>
          </a:xfrm>
          <a:prstGeom prst="rect">
            <a:avLst/>
          </a:prstGeom>
          <a:noFill/>
        </p:spPr>
        <p:txBody>
          <a:bodyPr wrap="none" rtlCol="0">
            <a:spAutoFit/>
          </a:bodyPr>
          <a:lstStyle/>
          <a:p>
            <a:r>
              <a:rPr lang="en-US" altLang="zh-CN" sz="3200" dirty="0">
                <a:solidFill>
                  <a:schemeClr val="bg1"/>
                </a:solidFill>
                <a:latin typeface="Arial Rounded MT Bold" panose="020F0704030504030204" pitchFamily="34" charset="0"/>
                <a:ea typeface="苹方 中等" panose="020B0400000000000000" pitchFamily="34" charset="-122"/>
              </a:rPr>
              <a:t>Step</a:t>
            </a:r>
          </a:p>
        </p:txBody>
      </p:sp>
    </p:spTree>
    <p:extLst>
      <p:ext uri="{BB962C8B-B14F-4D97-AF65-F5344CB8AC3E}">
        <p14:creationId xmlns:p14="http://schemas.microsoft.com/office/powerpoint/2010/main" val="394437990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963690" y="2504873"/>
            <a:ext cx="1848255" cy="1848255"/>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 name="直接连接符 3"/>
          <p:cNvCxnSpPr/>
          <p:nvPr/>
        </p:nvCxnSpPr>
        <p:spPr>
          <a:xfrm flipV="1">
            <a:off x="4351237" y="0"/>
            <a:ext cx="726598" cy="24461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506377" y="223735"/>
            <a:ext cx="611136" cy="20574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4421076" y="483949"/>
            <a:ext cx="400200" cy="1347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2577812" y="4366721"/>
            <a:ext cx="744054" cy="25048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2750408" y="4590456"/>
            <a:ext cx="611136" cy="20574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2665107" y="4850670"/>
            <a:ext cx="400200" cy="1347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551012" y="3105835"/>
            <a:ext cx="2693066" cy="707886"/>
          </a:xfrm>
          <a:prstGeom prst="rect">
            <a:avLst/>
          </a:prstGeom>
          <a:noFill/>
        </p:spPr>
        <p:txBody>
          <a:bodyPr wrap="square" rtlCol="0">
            <a:spAutoFit/>
          </a:bodyPr>
          <a:lstStyle/>
          <a:p>
            <a:pPr algn="ctr"/>
            <a:r>
              <a:rPr lang="en-US" altLang="zh-CN" sz="4000" dirty="0">
                <a:solidFill>
                  <a:schemeClr val="bg1"/>
                </a:solidFill>
                <a:latin typeface="Arial Rounded MT Bold" panose="020F0704030504030204" pitchFamily="34" charset="0"/>
                <a:sym typeface="+mn-lt"/>
              </a:rPr>
              <a:t>Part1</a:t>
            </a:r>
            <a:endParaRPr lang="zh-CN" altLang="en-US" sz="4000" dirty="0">
              <a:solidFill>
                <a:schemeClr val="bg1"/>
              </a:solidFill>
              <a:latin typeface="Arial Rounded MT Bold" panose="020F0704030504030204" pitchFamily="34" charset="0"/>
              <a:sym typeface="+mn-lt"/>
            </a:endParaRPr>
          </a:p>
        </p:txBody>
      </p:sp>
      <p:sp>
        <p:nvSpPr>
          <p:cNvPr id="3" name="文本框 2"/>
          <p:cNvSpPr txBox="1"/>
          <p:nvPr/>
        </p:nvSpPr>
        <p:spPr>
          <a:xfrm>
            <a:off x="5011750" y="3105835"/>
            <a:ext cx="7573034" cy="707886"/>
          </a:xfrm>
          <a:prstGeom prst="rect">
            <a:avLst/>
          </a:prstGeom>
          <a:noFill/>
        </p:spPr>
        <p:txBody>
          <a:bodyPr wrap="square" rtlCol="0">
            <a:spAutoFit/>
          </a:bodyPr>
          <a:lstStyle/>
          <a:p>
            <a:r>
              <a:rPr lang="en-US" altLang="zh-CN" sz="4000" dirty="0" smtClean="0">
                <a:solidFill>
                  <a:schemeClr val="bg1"/>
                </a:solidFill>
                <a:latin typeface="Arial Rounded MT Bold" panose="020F0704030504030204" pitchFamily="34" charset="0"/>
              </a:rPr>
              <a:t>Architecture design</a:t>
            </a:r>
            <a:endParaRPr lang="zh-CN" altLang="en-US" sz="4000" dirty="0">
              <a:solidFill>
                <a:schemeClr val="bg1"/>
              </a:solidFill>
              <a:cs typeface="+mn-ea"/>
              <a:sym typeface="+mn-lt"/>
            </a:endParaRPr>
          </a:p>
        </p:txBody>
      </p:sp>
    </p:spTree>
    <p:extLst>
      <p:ext uri="{BB962C8B-B14F-4D97-AF65-F5344CB8AC3E}">
        <p14:creationId xmlns:p14="http://schemas.microsoft.com/office/powerpoint/2010/main" val="435497978"/>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5902" b="6032"/>
          <a:stretch/>
        </p:blipFill>
        <p:spPr>
          <a:xfrm>
            <a:off x="2950029" y="676877"/>
            <a:ext cx="6246588" cy="6039609"/>
          </a:xfrm>
          <a:prstGeom prst="rect">
            <a:avLst/>
          </a:prstGeom>
        </p:spPr>
      </p:pic>
    </p:spTree>
    <p:extLst>
      <p:ext uri="{BB962C8B-B14F-4D97-AF65-F5344CB8AC3E}">
        <p14:creationId xmlns:p14="http://schemas.microsoft.com/office/powerpoint/2010/main" val="854363219"/>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835238" y="777875"/>
            <a:ext cx="2538195" cy="584775"/>
          </a:xfrm>
          <a:prstGeom prst="rect">
            <a:avLst/>
          </a:prstGeom>
          <a:noFill/>
        </p:spPr>
        <p:txBody>
          <a:bodyPr wrap="none" rtlCol="0">
            <a:spAutoFit/>
          </a:bodyPr>
          <a:lstStyle/>
          <a:p>
            <a:r>
              <a:rPr lang="en-US" altLang="zh-CN" sz="3200" dirty="0">
                <a:solidFill>
                  <a:schemeClr val="bg1"/>
                </a:solidFill>
                <a:latin typeface="Arial Rounded MT Bold" panose="020F0704030504030204" pitchFamily="34" charset="0"/>
              </a:rPr>
              <a:t>ER Diagram</a:t>
            </a:r>
            <a:endParaRPr lang="zh-CN" altLang="en-US" sz="3200" dirty="0">
              <a:solidFill>
                <a:schemeClr val="bg1"/>
              </a:solidFill>
              <a:latin typeface="Arial Rounded MT Bold" panose="020F0704030504030204" pitchFamily="34" charset="0"/>
            </a:endParaRPr>
          </a:p>
        </p:txBody>
      </p:sp>
      <p:sp>
        <p:nvSpPr>
          <p:cNvPr id="2" name="TextBox 1"/>
          <p:cNvSpPr txBox="1"/>
          <p:nvPr/>
        </p:nvSpPr>
        <p:spPr>
          <a:xfrm>
            <a:off x="1284514" y="1643743"/>
            <a:ext cx="10352315" cy="1323439"/>
          </a:xfrm>
          <a:prstGeom prst="rect">
            <a:avLst/>
          </a:prstGeom>
          <a:noFill/>
        </p:spPr>
        <p:txBody>
          <a:bodyPr wrap="square" rtlCol="0">
            <a:spAutoFit/>
          </a:bodyPr>
          <a:lstStyle/>
          <a:p>
            <a:r>
              <a:rPr lang="en-US" sz="2000" dirty="0">
                <a:solidFill>
                  <a:schemeClr val="bg1"/>
                </a:solidFill>
                <a:latin typeface="Arial Rounded MT Bold" panose="020F0704030504030204" pitchFamily="34" charset="0"/>
                <a:ea typeface="苹方 细体" panose="020B0200000000000000" pitchFamily="34" charset="-122"/>
                <a:cs typeface="Times New Roman" charset="0"/>
              </a:rPr>
              <a:t>Database designs also include ER diagrams. An ER diagram is a diagram that helps to design databases in an efficient way.</a:t>
            </a:r>
          </a:p>
          <a:p>
            <a:r>
              <a:rPr lang="en-US" sz="2000" dirty="0">
                <a:solidFill>
                  <a:schemeClr val="bg1"/>
                </a:solidFill>
                <a:latin typeface="Arial Rounded MT Bold" panose="020F0704030504030204" pitchFamily="34" charset="0"/>
                <a:ea typeface="苹方 细体" panose="020B0200000000000000" pitchFamily="34" charset="-122"/>
                <a:cs typeface="Times New Roman" charset="0"/>
              </a:rPr>
              <a:t>Attributes in ER diagrams are usually modeled as an oval with the name of the attribute, linked to the entity or relationship that contains the attribute.</a:t>
            </a:r>
          </a:p>
        </p:txBody>
      </p:sp>
    </p:spTree>
    <p:extLst>
      <p:ext uri="{BB962C8B-B14F-4D97-AF65-F5344CB8AC3E}">
        <p14:creationId xmlns:p14="http://schemas.microsoft.com/office/powerpoint/2010/main" val="475170793"/>
      </p:ext>
    </p:extLst>
  </p:cSld>
  <p:clrMapOvr>
    <a:masterClrMapping/>
  </p:clrMapOvr>
  <p:transition spd="slow">
    <p:push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2353" y="419725"/>
            <a:ext cx="7916264" cy="6023586"/>
          </a:xfrm>
          <a:prstGeom prst="rect">
            <a:avLst/>
          </a:prstGeom>
        </p:spPr>
      </p:pic>
    </p:spTree>
    <p:extLst>
      <p:ext uri="{BB962C8B-B14F-4D97-AF65-F5344CB8AC3E}">
        <p14:creationId xmlns:p14="http://schemas.microsoft.com/office/powerpoint/2010/main" val="2601074412"/>
      </p:ext>
    </p:extLst>
  </p:cSld>
  <p:clrMapOvr>
    <a:masterClrMapping/>
  </p:clrMapOvr>
  <p:transition spd="slow">
    <p:push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963690" y="2504873"/>
            <a:ext cx="1848255" cy="1848255"/>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 name="直接连接符 3"/>
          <p:cNvCxnSpPr/>
          <p:nvPr/>
        </p:nvCxnSpPr>
        <p:spPr>
          <a:xfrm flipV="1">
            <a:off x="4351237" y="0"/>
            <a:ext cx="726598" cy="24461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506377" y="223735"/>
            <a:ext cx="611136" cy="20574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4421076" y="483949"/>
            <a:ext cx="400200" cy="1347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2577812" y="4366721"/>
            <a:ext cx="744054" cy="25048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2750408" y="4590456"/>
            <a:ext cx="611136" cy="20574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2665107" y="4850670"/>
            <a:ext cx="400200" cy="1347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551012" y="3105835"/>
            <a:ext cx="2693066" cy="707886"/>
          </a:xfrm>
          <a:prstGeom prst="rect">
            <a:avLst/>
          </a:prstGeom>
          <a:noFill/>
        </p:spPr>
        <p:txBody>
          <a:bodyPr wrap="square" rtlCol="0">
            <a:spAutoFit/>
          </a:bodyPr>
          <a:lstStyle/>
          <a:p>
            <a:pPr algn="ctr"/>
            <a:r>
              <a:rPr lang="en-US" altLang="zh-CN" sz="4000" dirty="0">
                <a:solidFill>
                  <a:schemeClr val="bg1"/>
                </a:solidFill>
                <a:latin typeface="Arial Rounded MT Bold" panose="020F0704030504030204" pitchFamily="34" charset="0"/>
                <a:sym typeface="+mn-lt"/>
              </a:rPr>
              <a:t>Part5</a:t>
            </a:r>
            <a:endParaRPr lang="zh-CN" altLang="en-US" sz="4000" dirty="0">
              <a:solidFill>
                <a:schemeClr val="bg1"/>
              </a:solidFill>
              <a:latin typeface="Arial Rounded MT Bold" panose="020F0704030504030204" pitchFamily="34" charset="0"/>
              <a:sym typeface="+mn-lt"/>
            </a:endParaRPr>
          </a:p>
        </p:txBody>
      </p:sp>
      <p:sp>
        <p:nvSpPr>
          <p:cNvPr id="3" name="文本框 2"/>
          <p:cNvSpPr txBox="1"/>
          <p:nvPr/>
        </p:nvSpPr>
        <p:spPr>
          <a:xfrm>
            <a:off x="5011750" y="3105835"/>
            <a:ext cx="7573034" cy="646331"/>
          </a:xfrm>
          <a:prstGeom prst="rect">
            <a:avLst/>
          </a:prstGeom>
          <a:noFill/>
        </p:spPr>
        <p:txBody>
          <a:bodyPr wrap="square" rtlCol="0">
            <a:spAutoFit/>
          </a:bodyPr>
          <a:lstStyle/>
          <a:p>
            <a:r>
              <a:rPr lang="en-US" altLang="zh-CN" sz="3600" dirty="0" smtClean="0">
                <a:solidFill>
                  <a:schemeClr val="bg1"/>
                </a:solidFill>
                <a:latin typeface="Arial Rounded MT Bold" panose="020F0704030504030204" pitchFamily="34" charset="0"/>
              </a:rPr>
              <a:t>Design document</a:t>
            </a:r>
            <a:endParaRPr lang="zh-CN" altLang="en-US" sz="36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720722652"/>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385590" y="702993"/>
            <a:ext cx="5899409" cy="584775"/>
          </a:xfrm>
          <a:prstGeom prst="rect">
            <a:avLst/>
          </a:prstGeom>
          <a:noFill/>
        </p:spPr>
        <p:txBody>
          <a:bodyPr wrap="square" rtlCol="0">
            <a:spAutoFit/>
          </a:bodyPr>
          <a:lstStyle/>
          <a:p>
            <a:pPr algn="ctr"/>
            <a:r>
              <a:rPr lang="en-US" altLang="zh-CN" sz="3200" dirty="0">
                <a:solidFill>
                  <a:schemeClr val="bg1"/>
                </a:solidFill>
                <a:latin typeface="Arial Rounded MT Bold" panose="020F0704030504030204" pitchFamily="34" charset="0"/>
                <a:cs typeface="+mn-ea"/>
                <a:sym typeface="+mn-lt"/>
              </a:rPr>
              <a:t>Software design document</a:t>
            </a:r>
            <a:endParaRPr lang="zh-CN" altLang="en-US" sz="3200" dirty="0">
              <a:solidFill>
                <a:schemeClr val="bg1"/>
              </a:solidFill>
              <a:latin typeface="Arial Rounded MT Bold" panose="020F0704030504030204" pitchFamily="34" charset="0"/>
              <a:cs typeface="+mn-ea"/>
              <a:sym typeface="+mn-lt"/>
            </a:endParaRPr>
          </a:p>
        </p:txBody>
      </p:sp>
      <p:sp>
        <p:nvSpPr>
          <p:cNvPr id="12" name="文本框 11"/>
          <p:cNvSpPr txBox="1"/>
          <p:nvPr/>
        </p:nvSpPr>
        <p:spPr>
          <a:xfrm>
            <a:off x="610379" y="1632027"/>
            <a:ext cx="10151406" cy="2000548"/>
          </a:xfrm>
          <a:prstGeom prst="rect">
            <a:avLst/>
          </a:prstGeom>
          <a:noFill/>
        </p:spPr>
        <p:txBody>
          <a:bodyPr wrap="square" rtlCol="0">
            <a:spAutoFit/>
          </a:bodyPr>
          <a:lstStyle/>
          <a:p>
            <a:r>
              <a:rPr lang="en-US" altLang="zh-CN" sz="2800" b="1" dirty="0">
                <a:solidFill>
                  <a:schemeClr val="bg1"/>
                </a:solidFill>
                <a:latin typeface="Arial Rounded MT Bold" panose="020F0704030504030204" pitchFamily="34" charset="0"/>
              </a:rPr>
              <a:t>Outline design: </a:t>
            </a:r>
          </a:p>
          <a:p>
            <a:r>
              <a:rPr lang="en-US" altLang="zh-CN" sz="2400" dirty="0">
                <a:solidFill>
                  <a:schemeClr val="bg1"/>
                </a:solidFill>
                <a:latin typeface="Arial Rounded MT Bold" panose="020F0704030504030204" pitchFamily="34" charset="0"/>
              </a:rPr>
              <a:t>Explain the system module division, technical framework, and define design criteria, decomposition and partition function module, define the function of each function module and business process, define the interface between modules.</a:t>
            </a:r>
            <a:endParaRPr lang="zh-CN" altLang="en-US" sz="2400" dirty="0">
              <a:solidFill>
                <a:schemeClr val="bg1"/>
              </a:solidFill>
              <a:latin typeface="Arial Rounded MT Bold" panose="020F0704030504030204" pitchFamily="34" charset="0"/>
            </a:endParaRPr>
          </a:p>
        </p:txBody>
      </p:sp>
      <p:sp>
        <p:nvSpPr>
          <p:cNvPr id="13" name="文本框 11"/>
          <p:cNvSpPr txBox="1"/>
          <p:nvPr/>
        </p:nvSpPr>
        <p:spPr>
          <a:xfrm>
            <a:off x="610379" y="3736319"/>
            <a:ext cx="10151406" cy="1569660"/>
          </a:xfrm>
          <a:prstGeom prst="rect">
            <a:avLst/>
          </a:prstGeom>
          <a:noFill/>
        </p:spPr>
        <p:txBody>
          <a:bodyPr wrap="square" rtlCol="0">
            <a:spAutoFit/>
          </a:bodyPr>
          <a:lstStyle/>
          <a:p>
            <a:r>
              <a:rPr lang="en-US" altLang="zh-CN" sz="2400" dirty="0">
                <a:solidFill>
                  <a:schemeClr val="bg1"/>
                </a:solidFill>
                <a:latin typeface="Arial Rounded MT Bold" panose="020F0704030504030204" pitchFamily="34" charset="0"/>
              </a:rPr>
              <a:t>Detailed design:</a:t>
            </a:r>
          </a:p>
          <a:p>
            <a:r>
              <a:rPr lang="en-US" altLang="zh-CN" sz="2400" dirty="0">
                <a:solidFill>
                  <a:schemeClr val="bg1"/>
                </a:solidFill>
                <a:latin typeface="Arial Rounded MT Bold" panose="020F0704030504030204" pitchFamily="34" charset="0"/>
              </a:rPr>
              <a:t>Define the functional units of each functional module in detail, including the physical definition of the interface and the physical definition of the database, etc..</a:t>
            </a:r>
            <a:endParaRPr lang="zh-CN" altLang="en-US" sz="24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3153121528"/>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404657" y="702993"/>
            <a:ext cx="5899409" cy="584775"/>
          </a:xfrm>
          <a:prstGeom prst="rect">
            <a:avLst/>
          </a:prstGeom>
          <a:noFill/>
        </p:spPr>
        <p:txBody>
          <a:bodyPr wrap="square" rtlCol="0">
            <a:spAutoFit/>
          </a:bodyPr>
          <a:lstStyle/>
          <a:p>
            <a:pPr algn="ctr"/>
            <a:r>
              <a:rPr lang="en-US" altLang="zh-CN" sz="3200" dirty="0">
                <a:solidFill>
                  <a:schemeClr val="bg1"/>
                </a:solidFill>
                <a:latin typeface="Arial Rounded MT Bold" panose="020F0704030504030204" pitchFamily="34" charset="0"/>
                <a:cs typeface="+mn-ea"/>
                <a:sym typeface="+mn-lt"/>
              </a:rPr>
              <a:t>Software design document</a:t>
            </a:r>
            <a:endParaRPr lang="zh-CN" altLang="en-US" sz="3200" dirty="0">
              <a:solidFill>
                <a:schemeClr val="bg1"/>
              </a:solidFill>
              <a:latin typeface="Arial Rounded MT Bold" panose="020F0704030504030204" pitchFamily="34" charset="0"/>
              <a:cs typeface="+mn-ea"/>
              <a:sym typeface="+mn-lt"/>
            </a:endParaRPr>
          </a:p>
        </p:txBody>
      </p:sp>
      <p:sp>
        <p:nvSpPr>
          <p:cNvPr id="12" name="文本框 11"/>
          <p:cNvSpPr txBox="1"/>
          <p:nvPr/>
        </p:nvSpPr>
        <p:spPr>
          <a:xfrm>
            <a:off x="610379" y="1632027"/>
            <a:ext cx="10151406" cy="2000548"/>
          </a:xfrm>
          <a:prstGeom prst="rect">
            <a:avLst/>
          </a:prstGeom>
          <a:noFill/>
        </p:spPr>
        <p:txBody>
          <a:bodyPr wrap="square" rtlCol="0">
            <a:spAutoFit/>
          </a:bodyPr>
          <a:lstStyle/>
          <a:p>
            <a:r>
              <a:rPr lang="en-US" altLang="zh-CN" sz="2800" b="1" dirty="0">
                <a:solidFill>
                  <a:schemeClr val="bg1"/>
                </a:solidFill>
                <a:latin typeface="Arial Rounded MT Bold" panose="020F0704030504030204" pitchFamily="34" charset="0"/>
              </a:rPr>
              <a:t>Content of outline design: </a:t>
            </a:r>
          </a:p>
          <a:p>
            <a:r>
              <a:rPr lang="en-US" altLang="zh-CN" sz="2400" dirty="0">
                <a:solidFill>
                  <a:schemeClr val="bg1"/>
                </a:solidFill>
                <a:latin typeface="Arial Rounded MT Bold" panose="020F0704030504030204" pitchFamily="34" charset="0"/>
              </a:rPr>
              <a:t>1. System architecture design</a:t>
            </a:r>
          </a:p>
          <a:p>
            <a:r>
              <a:rPr lang="en-US" altLang="zh-CN" sz="2400" dirty="0">
                <a:solidFill>
                  <a:schemeClr val="bg1"/>
                </a:solidFill>
                <a:latin typeface="Arial Rounded MT Bold" panose="020F0704030504030204" pitchFamily="34" charset="0"/>
              </a:rPr>
              <a:t>2. Function module design</a:t>
            </a:r>
          </a:p>
          <a:p>
            <a:r>
              <a:rPr lang="en-US" altLang="zh-CN" sz="2400" dirty="0">
                <a:solidFill>
                  <a:schemeClr val="bg1"/>
                </a:solidFill>
                <a:latin typeface="Arial Rounded MT Bold" panose="020F0704030504030204" pitchFamily="34" charset="0"/>
              </a:rPr>
              <a:t>3. System interface design</a:t>
            </a:r>
          </a:p>
          <a:p>
            <a:r>
              <a:rPr lang="en-US" altLang="zh-CN" sz="2400" dirty="0">
                <a:solidFill>
                  <a:schemeClr val="bg1"/>
                </a:solidFill>
                <a:latin typeface="Arial Rounded MT Bold" panose="020F0704030504030204" pitchFamily="34" charset="0"/>
              </a:rPr>
              <a:t>4. Database design</a:t>
            </a:r>
            <a:endParaRPr lang="zh-CN" altLang="en-US" sz="2400" dirty="0">
              <a:solidFill>
                <a:schemeClr val="bg1"/>
              </a:solidFill>
              <a:latin typeface="Arial Rounded MT Bold" panose="020F0704030504030204" pitchFamily="34" charset="0"/>
            </a:endParaRPr>
          </a:p>
        </p:txBody>
      </p:sp>
      <p:sp>
        <p:nvSpPr>
          <p:cNvPr id="13" name="文本框 11"/>
          <p:cNvSpPr txBox="1"/>
          <p:nvPr/>
        </p:nvSpPr>
        <p:spPr>
          <a:xfrm>
            <a:off x="610379" y="3736319"/>
            <a:ext cx="10151406" cy="1569660"/>
          </a:xfrm>
          <a:prstGeom prst="rect">
            <a:avLst/>
          </a:prstGeom>
          <a:noFill/>
        </p:spPr>
        <p:txBody>
          <a:bodyPr wrap="square" rtlCol="0">
            <a:spAutoFit/>
          </a:bodyPr>
          <a:lstStyle/>
          <a:p>
            <a:r>
              <a:rPr lang="en-US" altLang="zh-CN" sz="2400" dirty="0">
                <a:solidFill>
                  <a:schemeClr val="bg1"/>
                </a:solidFill>
                <a:latin typeface="Arial Rounded MT Bold" panose="020F0704030504030204" pitchFamily="34" charset="0"/>
              </a:rPr>
              <a:t>Content of detailed design:</a:t>
            </a:r>
          </a:p>
          <a:p>
            <a:pPr marL="457200" indent="-457200">
              <a:buAutoNum type="arabicPeriod"/>
            </a:pPr>
            <a:r>
              <a:rPr lang="en-US" altLang="zh-CN" sz="2400" dirty="0">
                <a:solidFill>
                  <a:schemeClr val="bg1"/>
                </a:solidFill>
                <a:latin typeface="Arial Rounded MT Bold" panose="020F0704030504030204" pitchFamily="34" charset="0"/>
              </a:rPr>
              <a:t>Module interface design</a:t>
            </a:r>
          </a:p>
          <a:p>
            <a:pPr marL="457200" indent="-457200">
              <a:buAutoNum type="arabicPeriod"/>
            </a:pPr>
            <a:r>
              <a:rPr lang="en-US" altLang="zh-CN" sz="2400" dirty="0">
                <a:solidFill>
                  <a:schemeClr val="bg1"/>
                </a:solidFill>
                <a:latin typeface="Arial Rounded MT Bold" panose="020F0704030504030204" pitchFamily="34" charset="0"/>
              </a:rPr>
              <a:t>Module function design</a:t>
            </a:r>
          </a:p>
          <a:p>
            <a:pPr marL="457200" indent="-457200">
              <a:buAutoNum type="arabicPeriod"/>
            </a:pPr>
            <a:r>
              <a:rPr lang="en-US" altLang="zh-CN" sz="2400" dirty="0">
                <a:solidFill>
                  <a:schemeClr val="bg1"/>
                </a:solidFill>
                <a:latin typeface="Arial Rounded MT Bold" panose="020F0704030504030204" pitchFamily="34" charset="0"/>
              </a:rPr>
              <a:t>Front end design(Web Design)</a:t>
            </a:r>
            <a:endParaRPr lang="zh-CN" altLang="en-US" sz="24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3965984083"/>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1"/>
          <p:cNvSpPr txBox="1"/>
          <p:nvPr/>
        </p:nvSpPr>
        <p:spPr>
          <a:xfrm>
            <a:off x="699931" y="971015"/>
            <a:ext cx="10151406" cy="523220"/>
          </a:xfrm>
          <a:prstGeom prst="rect">
            <a:avLst/>
          </a:prstGeom>
          <a:noFill/>
        </p:spPr>
        <p:txBody>
          <a:bodyPr wrap="square" rtlCol="0">
            <a:spAutoFit/>
          </a:bodyPr>
          <a:lstStyle/>
          <a:p>
            <a:r>
              <a:rPr lang="en-US" altLang="zh-CN" sz="2800" b="1" dirty="0">
                <a:solidFill>
                  <a:schemeClr val="bg1"/>
                </a:solidFill>
                <a:latin typeface="Arial Rounded MT Bold" panose="020F0704030504030204" pitchFamily="34" charset="0"/>
              </a:rPr>
              <a:t>What is the function of the design document?</a:t>
            </a:r>
            <a:endParaRPr lang="zh-CN" altLang="en-US" sz="2400" dirty="0">
              <a:solidFill>
                <a:schemeClr val="bg1"/>
              </a:solidFill>
              <a:latin typeface="Arial Rounded MT Bold" panose="020F0704030504030204" pitchFamily="34" charset="0"/>
            </a:endParaRPr>
          </a:p>
        </p:txBody>
      </p:sp>
      <p:sp>
        <p:nvSpPr>
          <p:cNvPr id="17" name="文本框 11"/>
          <p:cNvSpPr txBox="1"/>
          <p:nvPr/>
        </p:nvSpPr>
        <p:spPr>
          <a:xfrm>
            <a:off x="699931" y="1855955"/>
            <a:ext cx="10151406" cy="3108543"/>
          </a:xfrm>
          <a:prstGeom prst="rect">
            <a:avLst/>
          </a:prstGeom>
          <a:noFill/>
        </p:spPr>
        <p:txBody>
          <a:bodyPr wrap="square" rtlCol="0">
            <a:spAutoFit/>
          </a:bodyPr>
          <a:lstStyle/>
          <a:p>
            <a:pPr marL="514350" indent="-514350">
              <a:buAutoNum type="arabicPeriod"/>
            </a:pPr>
            <a:r>
              <a:rPr lang="en-US" altLang="zh-CN" sz="2800" b="1" dirty="0">
                <a:solidFill>
                  <a:schemeClr val="bg1"/>
                </a:solidFill>
                <a:latin typeface="Arial Rounded MT Bold" panose="020F0704030504030204" pitchFamily="34" charset="0"/>
              </a:rPr>
              <a:t>Problem can be found in advance.</a:t>
            </a:r>
          </a:p>
          <a:p>
            <a:pPr marL="457200" indent="-457200">
              <a:buAutoNum type="arabicPeriod"/>
            </a:pPr>
            <a:r>
              <a:rPr lang="en-US" altLang="zh-CN" sz="2800" b="1" dirty="0">
                <a:solidFill>
                  <a:schemeClr val="bg1"/>
                </a:solidFill>
                <a:latin typeface="Arial Rounded MT Bold" panose="020F0704030504030204" pitchFamily="34" charset="0"/>
              </a:rPr>
              <a:t>Reduce the occurrence of iterative development.</a:t>
            </a:r>
          </a:p>
          <a:p>
            <a:pPr marL="457200" indent="-457200">
              <a:buAutoNum type="arabicPeriod"/>
            </a:pPr>
            <a:r>
              <a:rPr lang="en-US" altLang="zh-CN" sz="2800" b="1" dirty="0">
                <a:solidFill>
                  <a:schemeClr val="bg1"/>
                </a:solidFill>
                <a:latin typeface="Arial Rounded MT Bold" panose="020F0704030504030204" pitchFamily="34" charset="0"/>
              </a:rPr>
              <a:t>Reduce the development time and costs.</a:t>
            </a:r>
          </a:p>
          <a:p>
            <a:pPr marL="457200" indent="-457200">
              <a:buAutoNum type="arabicPeriod"/>
            </a:pPr>
            <a:r>
              <a:rPr lang="en-US" altLang="zh-CN" sz="2800" b="1" dirty="0">
                <a:solidFill>
                  <a:schemeClr val="bg1"/>
                </a:solidFill>
                <a:latin typeface="Arial Rounded MT Bold" panose="020F0704030504030204" pitchFamily="34" charset="0"/>
              </a:rPr>
              <a:t>Be able to look forward to the entire project.</a:t>
            </a:r>
          </a:p>
          <a:p>
            <a:pPr marL="457200" indent="-457200">
              <a:buAutoNum type="arabicPeriod"/>
            </a:pPr>
            <a:r>
              <a:rPr lang="en-US" altLang="zh-CN" sz="2800" b="1" dirty="0">
                <a:solidFill>
                  <a:schemeClr val="bg1"/>
                </a:solidFill>
                <a:latin typeface="Arial Rounded MT Bold" panose="020F0704030504030204" pitchFamily="34" charset="0"/>
              </a:rPr>
              <a:t>Development and testing can have common standards.</a:t>
            </a:r>
          </a:p>
          <a:p>
            <a:pPr marL="457200" indent="-457200">
              <a:buAutoNum type="arabicPeriod"/>
            </a:pPr>
            <a:r>
              <a:rPr lang="en-US" altLang="zh-CN" sz="2800" b="1" dirty="0">
                <a:solidFill>
                  <a:schemeClr val="bg1"/>
                </a:solidFill>
                <a:latin typeface="Arial Rounded MT Bold" panose="020F0704030504030204" pitchFamily="34" charset="0"/>
              </a:rPr>
              <a:t>Thorough solution to the dependence of the software on the specific developer.</a:t>
            </a:r>
            <a:endParaRPr lang="zh-CN" altLang="en-US" sz="2800"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535276213"/>
      </p:ext>
    </p:extLst>
  </p:cSld>
  <p:clrMapOvr>
    <a:masterClrMapping/>
  </p:clrMapOvr>
  <p:transition spd="slow">
    <p:push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063260" y="2406393"/>
            <a:ext cx="4065479" cy="1928477"/>
          </a:xfrm>
          <a:prstGeom prst="rect">
            <a:avLst/>
          </a:prstGeom>
          <a:noFill/>
        </p:spPr>
        <p:txBody>
          <a:bodyPr wrap="square" rtlCol="0">
            <a:spAutoFit/>
          </a:bodyPr>
          <a:lstStyle/>
          <a:p>
            <a:pPr algn="ctr">
              <a:lnSpc>
                <a:spcPct val="130000"/>
              </a:lnSpc>
            </a:pPr>
            <a:r>
              <a:rPr lang="en-US" altLang="zh-CN" sz="4800" dirty="0">
                <a:solidFill>
                  <a:prstClr val="white"/>
                </a:solidFill>
                <a:cs typeface="+mn-ea"/>
                <a:sym typeface="+mn-lt"/>
              </a:rPr>
              <a:t>THANK </a:t>
            </a:r>
          </a:p>
          <a:p>
            <a:pPr algn="ctr">
              <a:lnSpc>
                <a:spcPct val="130000"/>
              </a:lnSpc>
            </a:pPr>
            <a:r>
              <a:rPr kumimoji="1" lang="en-US" altLang="zh-CN" sz="4800" dirty="0">
                <a:solidFill>
                  <a:prstClr val="white"/>
                </a:solidFill>
                <a:cs typeface="+mn-ea"/>
                <a:sym typeface="+mn-lt"/>
              </a:rPr>
              <a:t>YOU</a:t>
            </a:r>
            <a:endParaRPr kumimoji="1" lang="zh-CN" altLang="en-US" sz="4800" dirty="0">
              <a:solidFill>
                <a:prstClr val="white"/>
              </a:solidFill>
              <a:cs typeface="+mn-ea"/>
              <a:sym typeface="+mn-lt"/>
            </a:endParaRPr>
          </a:p>
        </p:txBody>
      </p:sp>
      <p:sp>
        <p:nvSpPr>
          <p:cNvPr id="9" name="椭圆 8"/>
          <p:cNvSpPr/>
          <p:nvPr/>
        </p:nvSpPr>
        <p:spPr>
          <a:xfrm>
            <a:off x="4466616" y="1780160"/>
            <a:ext cx="3180945" cy="3180945"/>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3112509708"/>
      </p:ext>
    </p:extLst>
  </p:cSld>
  <p:clrMapOvr>
    <a:masterClrMapping/>
  </p:clrMapOvr>
  <p:transition spd="slow">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41482" y="1932701"/>
            <a:ext cx="9584675" cy="1686632"/>
          </a:xfrm>
        </p:spPr>
        <p:txBody>
          <a:bodyPr>
            <a:noAutofit/>
          </a:bodyPr>
          <a:lstStyle/>
          <a:p>
            <a:pPr marL="0" indent="0">
              <a:buNone/>
            </a:pPr>
            <a:r>
              <a:rPr lang="en-US" altLang="zh-CN" b="1" dirty="0" smtClean="0">
                <a:solidFill>
                  <a:schemeClr val="bg1"/>
                </a:solidFill>
                <a:latin typeface="Arial Rounded MT Bold" panose="020F0704030504030204" pitchFamily="34" charset="0"/>
                <a:ea typeface="苹方 常规" panose="020B0300000000000000" pitchFamily="34" charset="-122"/>
              </a:rPr>
              <a:t>a bridge that </a:t>
            </a:r>
            <a:r>
              <a:rPr lang="en-US" altLang="zh-CN" b="1" dirty="0">
                <a:solidFill>
                  <a:schemeClr val="bg1"/>
                </a:solidFill>
                <a:latin typeface="Arial Rounded MT Bold" panose="020F0704030504030204" pitchFamily="34" charset="0"/>
                <a:ea typeface="苹方 常规" panose="020B0300000000000000" pitchFamily="34" charset="-122"/>
              </a:rPr>
              <a:t>requirement analysis to software implementation, and it is also the key to determine the quality of software</a:t>
            </a:r>
            <a:r>
              <a:rPr lang="en-US" altLang="zh-CN" dirty="0">
                <a:solidFill>
                  <a:schemeClr val="bg1"/>
                </a:solidFill>
                <a:latin typeface="Arial Rounded MT Bold" panose="020F0704030504030204" pitchFamily="34" charset="0"/>
                <a:ea typeface="苹方 常规" panose="020B0300000000000000" pitchFamily="34" charset="-122"/>
              </a:rPr>
              <a:t>.</a:t>
            </a:r>
            <a:endParaRPr lang="zh-CN" altLang="en-US" dirty="0">
              <a:solidFill>
                <a:schemeClr val="bg1"/>
              </a:solidFill>
              <a:latin typeface="Arial Rounded MT Bold" panose="020F0704030504030204" pitchFamily="34" charset="0"/>
              <a:ea typeface="苹方 常规" panose="020B0300000000000000" pitchFamily="34" charset="-122"/>
            </a:endParaRPr>
          </a:p>
        </p:txBody>
      </p:sp>
      <p:sp>
        <p:nvSpPr>
          <p:cNvPr id="4" name="文本框 3"/>
          <p:cNvSpPr txBox="1"/>
          <p:nvPr/>
        </p:nvSpPr>
        <p:spPr>
          <a:xfrm>
            <a:off x="741482" y="838888"/>
            <a:ext cx="7716718" cy="584775"/>
          </a:xfrm>
          <a:prstGeom prst="rect">
            <a:avLst/>
          </a:prstGeom>
          <a:noFill/>
        </p:spPr>
        <p:txBody>
          <a:bodyPr wrap="square" rtlCol="0">
            <a:spAutoFit/>
          </a:bodyPr>
          <a:lstStyle/>
          <a:p>
            <a:r>
              <a:rPr lang="en-US" altLang="zh-CN" sz="3200" dirty="0" smtClean="0">
                <a:solidFill>
                  <a:schemeClr val="bg1"/>
                </a:solidFill>
                <a:latin typeface="Arial Rounded MT Bold" panose="020F0704030504030204" pitchFamily="34" charset="0"/>
              </a:rPr>
              <a:t>What is </a:t>
            </a:r>
            <a:r>
              <a:rPr lang="en-US" altLang="zh-CN" sz="3200" dirty="0">
                <a:solidFill>
                  <a:schemeClr val="bg1"/>
                </a:solidFill>
                <a:latin typeface="Arial Rounded MT Bold" panose="020F0704030504030204" pitchFamily="34" charset="0"/>
              </a:rPr>
              <a:t>a</a:t>
            </a:r>
            <a:r>
              <a:rPr lang="en-US" altLang="zh-CN" sz="3200" dirty="0" smtClean="0">
                <a:solidFill>
                  <a:schemeClr val="bg1"/>
                </a:solidFill>
                <a:latin typeface="Arial Rounded MT Bold" panose="020F0704030504030204" pitchFamily="34" charset="0"/>
              </a:rPr>
              <a:t>rchitecture design?</a:t>
            </a:r>
            <a:endParaRPr lang="zh-CN" altLang="en-US" sz="3200" dirty="0">
              <a:solidFill>
                <a:schemeClr val="bg1"/>
              </a:solidFill>
              <a:latin typeface="Arial Rounded MT Bold" panose="020F0704030504030204" pitchFamily="34" charset="0"/>
              <a:cs typeface="+mn-ea"/>
              <a:sym typeface="+mn-lt"/>
            </a:endParaRPr>
          </a:p>
        </p:txBody>
      </p:sp>
      <p:sp>
        <p:nvSpPr>
          <p:cNvPr id="2" name="圆角矩形 1"/>
          <p:cNvSpPr/>
          <p:nvPr/>
        </p:nvSpPr>
        <p:spPr>
          <a:xfrm>
            <a:off x="1541416" y="4666116"/>
            <a:ext cx="2377440" cy="1358537"/>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苹方 特粗" panose="020B0800000000000000" pitchFamily="34" charset="-122"/>
                <a:ea typeface="苹方 特粗" panose="020B0800000000000000" pitchFamily="34" charset="-122"/>
              </a:rPr>
              <a:t>Requirement analysis</a:t>
            </a:r>
            <a:endParaRPr lang="zh-CN" altLang="en-US" dirty="0">
              <a:latin typeface="苹方 特粗" panose="020B0800000000000000" pitchFamily="34" charset="-122"/>
              <a:ea typeface="苹方 特粗" panose="020B0800000000000000" pitchFamily="34" charset="-122"/>
            </a:endParaRPr>
          </a:p>
        </p:txBody>
      </p:sp>
      <p:sp>
        <p:nvSpPr>
          <p:cNvPr id="5" name="圆角矩形 4"/>
          <p:cNvSpPr/>
          <p:nvPr/>
        </p:nvSpPr>
        <p:spPr>
          <a:xfrm>
            <a:off x="8458200" y="4646545"/>
            <a:ext cx="2377440" cy="1358537"/>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苹方 特粗" panose="020B0800000000000000" pitchFamily="34" charset="-122"/>
                <a:ea typeface="苹方 特粗" panose="020B0800000000000000" pitchFamily="34" charset="-122"/>
              </a:rPr>
              <a:t>Software implementation</a:t>
            </a:r>
            <a:endParaRPr lang="zh-CN" altLang="en-US" dirty="0">
              <a:latin typeface="苹方 特粗" panose="020B0800000000000000" pitchFamily="34" charset="-122"/>
              <a:ea typeface="苹方 特粗" panose="020B0800000000000000" pitchFamily="34" charset="-122"/>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3907" y="3687534"/>
            <a:ext cx="3949242" cy="1757152"/>
          </a:xfrm>
          <a:prstGeom prst="rect">
            <a:avLst/>
          </a:prstGeom>
        </p:spPr>
      </p:pic>
      <p:sp>
        <p:nvSpPr>
          <p:cNvPr id="11" name="文本框 10"/>
          <p:cNvSpPr txBox="1"/>
          <p:nvPr/>
        </p:nvSpPr>
        <p:spPr>
          <a:xfrm>
            <a:off x="4213907" y="5512888"/>
            <a:ext cx="4060727" cy="584775"/>
          </a:xfrm>
          <a:prstGeom prst="rect">
            <a:avLst/>
          </a:prstGeom>
          <a:noFill/>
        </p:spPr>
        <p:txBody>
          <a:bodyPr wrap="none" rtlCol="0">
            <a:spAutoFit/>
          </a:bodyPr>
          <a:lstStyle/>
          <a:p>
            <a:r>
              <a:rPr lang="en-US" altLang="zh-CN" sz="3200" dirty="0" smtClean="0">
                <a:latin typeface="苹方 特粗" panose="020B0800000000000000" pitchFamily="34" charset="-122"/>
                <a:ea typeface="苹方 特粗" panose="020B0800000000000000" pitchFamily="34" charset="-122"/>
              </a:rPr>
              <a:t>Architecture Design</a:t>
            </a:r>
            <a:endParaRPr lang="zh-CN" altLang="en-US" sz="3200" dirty="0">
              <a:latin typeface="苹方 特粗" panose="020B0800000000000000" pitchFamily="34" charset="-122"/>
              <a:ea typeface="苹方 特粗" panose="020B0800000000000000" pitchFamily="34" charset="-122"/>
            </a:endParaRPr>
          </a:p>
        </p:txBody>
      </p:sp>
    </p:spTree>
    <p:extLst>
      <p:ext uri="{BB962C8B-B14F-4D97-AF65-F5344CB8AC3E}">
        <p14:creationId xmlns:p14="http://schemas.microsoft.com/office/powerpoint/2010/main" val="3240468606"/>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40471" y="393406"/>
            <a:ext cx="6091151" cy="1325563"/>
          </a:xfrm>
        </p:spPr>
        <p:txBody>
          <a:bodyPr>
            <a:normAutofit/>
          </a:bodyPr>
          <a:lstStyle/>
          <a:p>
            <a:r>
              <a:rPr lang="en-US" altLang="zh-CN" sz="3200" b="1" dirty="0">
                <a:solidFill>
                  <a:schemeClr val="bg1"/>
                </a:solidFill>
                <a:latin typeface="Arial Rounded MT Bold" panose="020F0704030504030204" pitchFamily="34" charset="0"/>
                <a:ea typeface="+mn-ea"/>
                <a:cs typeface="+mn-cs"/>
              </a:rPr>
              <a:t>How to </a:t>
            </a:r>
            <a:r>
              <a:rPr lang="en-US" altLang="zh-CN" sz="3200" b="1" dirty="0" smtClean="0">
                <a:solidFill>
                  <a:schemeClr val="bg1"/>
                </a:solidFill>
                <a:latin typeface="Arial Rounded MT Bold" panose="020F0704030504030204" pitchFamily="34" charset="0"/>
                <a:ea typeface="+mn-ea"/>
                <a:cs typeface="+mn-cs"/>
              </a:rPr>
              <a:t>design architecture?</a:t>
            </a:r>
            <a:endParaRPr lang="zh-CN" altLang="en-US" sz="3200" b="1" dirty="0">
              <a:solidFill>
                <a:schemeClr val="bg1"/>
              </a:solidFill>
              <a:latin typeface="Arial Rounded MT Bold" panose="020F0704030504030204" pitchFamily="34" charset="0"/>
              <a:ea typeface="+mn-ea"/>
              <a:cs typeface="+mn-cs"/>
            </a:endParaRPr>
          </a:p>
        </p:txBody>
      </p:sp>
      <p:graphicFrame>
        <p:nvGraphicFramePr>
          <p:cNvPr id="3" name="图示 2"/>
          <p:cNvGraphicFramePr/>
          <p:nvPr>
            <p:extLst>
              <p:ext uri="{D42A27DB-BD31-4B8C-83A1-F6EECF244321}">
                <p14:modId xmlns:p14="http://schemas.microsoft.com/office/powerpoint/2010/main" val="3188895559"/>
              </p:ext>
            </p:extLst>
          </p:nvPr>
        </p:nvGraphicFramePr>
        <p:xfrm>
          <a:off x="522515" y="1621971"/>
          <a:ext cx="10885714"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9055958"/>
      </p:ext>
    </p:extLst>
  </p:cSld>
  <p:clrMapOvr>
    <a:masterClrMapping/>
  </p:clrMapOvr>
  <p:transition spd="slow">
    <p:push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41023" y="619649"/>
            <a:ext cx="3770722" cy="1325563"/>
          </a:xfrm>
        </p:spPr>
        <p:txBody>
          <a:bodyPr>
            <a:normAutofit/>
          </a:bodyPr>
          <a:lstStyle/>
          <a:p>
            <a:r>
              <a:rPr lang="en-US" altLang="zh-CN" sz="3200" b="1" dirty="0">
                <a:solidFill>
                  <a:schemeClr val="bg1"/>
                </a:solidFill>
                <a:latin typeface="Arial Rounded MT Bold" panose="020F0704030504030204" pitchFamily="34" charset="0"/>
                <a:ea typeface="苹方 粗体" panose="020B0600000000000000" pitchFamily="34" charset="-122"/>
                <a:cs typeface="+mn-cs"/>
              </a:rPr>
              <a:t>Principles</a:t>
            </a:r>
            <a:endParaRPr lang="zh-CN" altLang="en-US" sz="3200" b="1" dirty="0">
              <a:solidFill>
                <a:schemeClr val="bg1"/>
              </a:solidFill>
              <a:latin typeface="Arial Rounded MT Bold" panose="020F0704030504030204" pitchFamily="34" charset="0"/>
              <a:ea typeface="苹方 粗体" panose="020B0600000000000000" pitchFamily="34" charset="-122"/>
              <a:cs typeface="+mn-cs"/>
            </a:endParaRPr>
          </a:p>
        </p:txBody>
      </p:sp>
      <p:sp>
        <p:nvSpPr>
          <p:cNvPr id="3" name="内容占位符 2"/>
          <p:cNvSpPr>
            <a:spLocks noGrp="1"/>
          </p:cNvSpPr>
          <p:nvPr>
            <p:ph idx="4294967295"/>
          </p:nvPr>
        </p:nvSpPr>
        <p:spPr>
          <a:xfrm>
            <a:off x="565609" y="2127283"/>
            <a:ext cx="11783504" cy="3349690"/>
          </a:xfrm>
        </p:spPr>
        <p:txBody>
          <a:bodyPr>
            <a:normAutofit/>
          </a:bodyPr>
          <a:lstStyle/>
          <a:p>
            <a:pPr marL="0" lvl="0"/>
            <a:r>
              <a:rPr lang="en-US" altLang="zh-CN" sz="2400" b="1" dirty="0">
                <a:solidFill>
                  <a:schemeClr val="bg1"/>
                </a:solidFill>
                <a:latin typeface="Arial Rounded MT Bold" panose="020F0704030504030204" pitchFamily="34" charset="0"/>
                <a:ea typeface="苹方 中等" panose="020B0400000000000000" pitchFamily="34" charset="-122"/>
              </a:rPr>
              <a:t>Separation of concerns. </a:t>
            </a:r>
          </a:p>
          <a:p>
            <a:pPr marL="0" lvl="0"/>
            <a:r>
              <a:rPr lang="en-US" altLang="zh-CN" sz="2400" b="1" dirty="0">
                <a:solidFill>
                  <a:schemeClr val="bg1"/>
                </a:solidFill>
                <a:latin typeface="Arial Rounded MT Bold" panose="020F0704030504030204" pitchFamily="34" charset="0"/>
                <a:ea typeface="苹方 中等" panose="020B0400000000000000" pitchFamily="34" charset="-122"/>
              </a:rPr>
              <a:t>Single Responsibility principle.</a:t>
            </a:r>
          </a:p>
          <a:p>
            <a:pPr marL="0" lvl="0"/>
            <a:r>
              <a:rPr lang="en-US" altLang="zh-CN" sz="2400" b="1" dirty="0">
                <a:solidFill>
                  <a:schemeClr val="bg1"/>
                </a:solidFill>
                <a:latin typeface="Arial Rounded MT Bold" panose="020F0704030504030204" pitchFamily="34" charset="0"/>
                <a:ea typeface="苹方 中等" panose="020B0400000000000000" pitchFamily="34" charset="-122"/>
              </a:rPr>
              <a:t>Principle of Least Knowledge </a:t>
            </a:r>
            <a:r>
              <a:rPr lang="en-US" altLang="zh-CN" sz="2400" b="1" dirty="0" smtClean="0">
                <a:solidFill>
                  <a:schemeClr val="bg1"/>
                </a:solidFill>
                <a:latin typeface="Arial Rounded MT Bold" panose="020F0704030504030204" pitchFamily="34" charset="0"/>
                <a:ea typeface="苹方 中等" panose="020B0400000000000000" pitchFamily="34" charset="-122"/>
              </a:rPr>
              <a:t>(</a:t>
            </a:r>
            <a:r>
              <a:rPr lang="en-US" altLang="zh-CN" sz="2400" b="1" dirty="0">
                <a:solidFill>
                  <a:schemeClr val="bg1"/>
                </a:solidFill>
                <a:latin typeface="Arial Rounded MT Bold" panose="020F0704030504030204" pitchFamily="34" charset="0"/>
                <a:ea typeface="苹方 中等" panose="020B0400000000000000" pitchFamily="34" charset="-122"/>
              </a:rPr>
              <a:t>also known as the Law of </a:t>
            </a:r>
            <a:r>
              <a:rPr lang="en-US" altLang="zh-CN" sz="2400" b="1" dirty="0" smtClean="0">
                <a:solidFill>
                  <a:schemeClr val="bg1"/>
                </a:solidFill>
                <a:latin typeface="Arial Rounded MT Bold" panose="020F0704030504030204" pitchFamily="34" charset="0"/>
                <a:ea typeface="苹方 中等" panose="020B0400000000000000" pitchFamily="34" charset="-122"/>
              </a:rPr>
              <a:t>Demeter or </a:t>
            </a:r>
            <a:r>
              <a:rPr lang="en-US" altLang="zh-CN" sz="2400" b="1" dirty="0" err="1">
                <a:solidFill>
                  <a:schemeClr val="bg1"/>
                </a:solidFill>
                <a:latin typeface="Arial Rounded MT Bold" panose="020F0704030504030204" pitchFamily="34" charset="0"/>
                <a:ea typeface="苹方 中等" panose="020B0400000000000000" pitchFamily="34" charset="-122"/>
              </a:rPr>
              <a:t>LoD</a:t>
            </a:r>
            <a:r>
              <a:rPr lang="en-US" altLang="zh-CN" sz="2400" b="1" dirty="0">
                <a:solidFill>
                  <a:schemeClr val="bg1"/>
                </a:solidFill>
                <a:latin typeface="Arial Rounded MT Bold" panose="020F0704030504030204" pitchFamily="34" charset="0"/>
                <a:ea typeface="苹方 中等" panose="020B0400000000000000" pitchFamily="34" charset="-122"/>
              </a:rPr>
              <a:t>). </a:t>
            </a:r>
          </a:p>
          <a:p>
            <a:pPr marL="0" lvl="0"/>
            <a:r>
              <a:rPr lang="en-US" altLang="zh-CN" sz="2400" b="1" dirty="0">
                <a:solidFill>
                  <a:schemeClr val="bg1"/>
                </a:solidFill>
                <a:latin typeface="Arial Rounded MT Bold" panose="020F0704030504030204" pitchFamily="34" charset="0"/>
                <a:ea typeface="苹方 中等" panose="020B0400000000000000" pitchFamily="34" charset="-122"/>
              </a:rPr>
              <a:t>Don’t repeat yourself (DRY). </a:t>
            </a:r>
          </a:p>
          <a:p>
            <a:pPr marL="0" lvl="0"/>
            <a:r>
              <a:rPr lang="en-US" altLang="zh-CN" sz="2400" b="1" dirty="0">
                <a:solidFill>
                  <a:schemeClr val="bg1"/>
                </a:solidFill>
                <a:latin typeface="Arial Rounded MT Bold" panose="020F0704030504030204" pitchFamily="34" charset="0"/>
                <a:ea typeface="苹方 中等" panose="020B0400000000000000" pitchFamily="34" charset="-122"/>
              </a:rPr>
              <a:t>Minimize upfront design.</a:t>
            </a:r>
            <a:r>
              <a:rPr lang="en-US" altLang="zh-CN" b="1" dirty="0">
                <a:latin typeface="Arial Rounded MT Bold" panose="020F0704030504030204" pitchFamily="34" charset="0"/>
                <a:ea typeface="苹方 中等" panose="020B0400000000000000" pitchFamily="34" charset="-122"/>
              </a:rPr>
              <a:t> </a:t>
            </a:r>
            <a:endParaRPr lang="zh-CN" altLang="en-US" dirty="0">
              <a:latin typeface="Arial Rounded MT Bold" panose="020F0704030504030204" pitchFamily="34" charset="0"/>
              <a:ea typeface="苹方 中等" panose="020B0400000000000000" pitchFamily="34" charset="-122"/>
            </a:endParaRPr>
          </a:p>
        </p:txBody>
      </p:sp>
    </p:spTree>
    <p:extLst>
      <p:ext uri="{BB962C8B-B14F-4D97-AF65-F5344CB8AC3E}">
        <p14:creationId xmlns:p14="http://schemas.microsoft.com/office/powerpoint/2010/main" val="1653265662"/>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10478" y="1374518"/>
            <a:ext cx="10397765" cy="1143000"/>
          </a:xfrm>
        </p:spPr>
        <p:txBody>
          <a:bodyPr>
            <a:normAutofit/>
          </a:bodyPr>
          <a:lstStyle/>
          <a:p>
            <a:r>
              <a:rPr lang="en-US" altLang="zh-CN" sz="2800" b="1" dirty="0">
                <a:solidFill>
                  <a:schemeClr val="bg1"/>
                </a:solidFill>
                <a:latin typeface="Arial Rounded MT Bold" panose="020F0704030504030204" pitchFamily="34" charset="0"/>
                <a:ea typeface="苹方 粗体" panose="020B0600000000000000" pitchFamily="34" charset="-122"/>
                <a:cs typeface="+mn-cs"/>
              </a:rPr>
              <a:t>A software architecture can be defined in many ways </a:t>
            </a:r>
            <a:r>
              <a:rPr lang="zh-CN" altLang="zh-CN" dirty="0">
                <a:latin typeface="苹方 粗体" panose="020B0600000000000000" pitchFamily="34" charset="-122"/>
                <a:ea typeface="苹方 粗体" panose="020B0600000000000000" pitchFamily="34" charset="-122"/>
              </a:rPr>
              <a:t/>
            </a:r>
            <a:br>
              <a:rPr lang="zh-CN" altLang="zh-CN" dirty="0">
                <a:latin typeface="苹方 粗体" panose="020B0600000000000000" pitchFamily="34" charset="-122"/>
                <a:ea typeface="苹方 粗体" panose="020B0600000000000000" pitchFamily="34" charset="-122"/>
              </a:rPr>
            </a:br>
            <a:endParaRPr lang="zh-CN" altLang="en-US" dirty="0">
              <a:latin typeface="苹方 粗体" panose="020B0600000000000000" pitchFamily="34" charset="-122"/>
              <a:ea typeface="苹方 粗体" panose="020B0600000000000000" pitchFamily="34" charset="-122"/>
            </a:endParaRPr>
          </a:p>
        </p:txBody>
      </p:sp>
      <p:sp>
        <p:nvSpPr>
          <p:cNvPr id="3" name="内容占位符 2"/>
          <p:cNvSpPr>
            <a:spLocks noGrp="1"/>
          </p:cNvSpPr>
          <p:nvPr>
            <p:ph idx="4294967295"/>
          </p:nvPr>
        </p:nvSpPr>
        <p:spPr>
          <a:xfrm>
            <a:off x="810478" y="2517518"/>
            <a:ext cx="10515600" cy="1671720"/>
          </a:xfrm>
        </p:spPr>
        <p:txBody>
          <a:bodyPr>
            <a:normAutofit/>
          </a:bodyPr>
          <a:lstStyle/>
          <a:p>
            <a:pPr marL="0"/>
            <a:r>
              <a:rPr lang="en-US" altLang="zh-CN" sz="2400" b="1" dirty="0">
                <a:solidFill>
                  <a:schemeClr val="bg1"/>
                </a:solidFill>
                <a:latin typeface="Arial Rounded MT Bold" panose="020F0704030504030204" pitchFamily="34" charset="0"/>
                <a:ea typeface="苹方 中等" panose="020B0400000000000000" pitchFamily="34" charset="-122"/>
              </a:rPr>
              <a:t>UML (Unified Modeling Language)</a:t>
            </a:r>
            <a:endParaRPr lang="zh-CN" altLang="zh-CN" sz="2400" b="1" dirty="0">
              <a:solidFill>
                <a:schemeClr val="bg1"/>
              </a:solidFill>
              <a:latin typeface="Arial Rounded MT Bold" panose="020F0704030504030204" pitchFamily="34" charset="0"/>
              <a:ea typeface="苹方 中等" panose="020B0400000000000000" pitchFamily="34" charset="-122"/>
            </a:endParaRPr>
          </a:p>
          <a:p>
            <a:pPr marL="0"/>
            <a:r>
              <a:rPr lang="en-US" altLang="zh-CN" sz="2400" b="1" dirty="0">
                <a:solidFill>
                  <a:schemeClr val="bg1"/>
                </a:solidFill>
                <a:latin typeface="Arial Rounded MT Bold" panose="020F0704030504030204" pitchFamily="34" charset="0"/>
                <a:ea typeface="苹方 中等" panose="020B0400000000000000" pitchFamily="34" charset="-122"/>
              </a:rPr>
              <a:t> Architecture View Model (4+1 view model)</a:t>
            </a:r>
          </a:p>
          <a:p>
            <a:pPr marL="0"/>
            <a:r>
              <a:rPr lang="en-US" altLang="zh-CN" sz="2400" b="1" dirty="0">
                <a:solidFill>
                  <a:schemeClr val="bg1"/>
                </a:solidFill>
                <a:latin typeface="Arial Rounded MT Bold" panose="020F0704030504030204" pitchFamily="34" charset="0"/>
                <a:ea typeface="苹方 中等" panose="020B0400000000000000" pitchFamily="34" charset="-122"/>
              </a:rPr>
              <a:t>ADL (Architecture Description Language) </a:t>
            </a:r>
            <a:endParaRPr lang="zh-CN" altLang="en-US" sz="2400" b="1" dirty="0">
              <a:solidFill>
                <a:schemeClr val="bg1"/>
              </a:solidFill>
              <a:latin typeface="Arial Rounded MT Bold" panose="020F0704030504030204" pitchFamily="34" charset="0"/>
              <a:ea typeface="苹方 中等" panose="020B0400000000000000" pitchFamily="34" charset="-122"/>
            </a:endParaRPr>
          </a:p>
        </p:txBody>
      </p:sp>
    </p:spTree>
    <p:extLst>
      <p:ext uri="{BB962C8B-B14F-4D97-AF65-F5344CB8AC3E}">
        <p14:creationId xmlns:p14="http://schemas.microsoft.com/office/powerpoint/2010/main" val="2019870511"/>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398309" y="743261"/>
            <a:ext cx="3349961" cy="1143000"/>
          </a:xfrm>
        </p:spPr>
        <p:txBody>
          <a:bodyPr>
            <a:normAutofit/>
          </a:bodyPr>
          <a:lstStyle/>
          <a:p>
            <a:r>
              <a:rPr lang="en-US" altLang="zh-CN" sz="3200" b="1" dirty="0">
                <a:solidFill>
                  <a:schemeClr val="bg1"/>
                </a:solidFill>
                <a:latin typeface="Arial Rounded MT Bold" panose="020F0704030504030204" pitchFamily="34" charset="0"/>
                <a:ea typeface="+mn-ea"/>
                <a:cs typeface="+mn-cs"/>
              </a:rPr>
              <a:t>4+1 View</a:t>
            </a:r>
            <a:endParaRPr lang="zh-CN" altLang="en-US" sz="3200" b="1" dirty="0">
              <a:solidFill>
                <a:schemeClr val="bg1"/>
              </a:solidFill>
              <a:latin typeface="Arial Rounded MT Bold" panose="020F0704030504030204" pitchFamily="34" charset="0"/>
              <a:ea typeface="+mn-ea"/>
              <a:cs typeface="+mn-cs"/>
            </a:endParaRPr>
          </a:p>
        </p:txBody>
      </p:sp>
      <p:pic>
        <p:nvPicPr>
          <p:cNvPr id="4" name="图片 3"/>
          <p:cNvPicPr/>
          <p:nvPr/>
        </p:nvPicPr>
        <p:blipFill>
          <a:blip r:embed="rId2"/>
          <a:stretch>
            <a:fillRect/>
          </a:stretch>
        </p:blipFill>
        <p:spPr>
          <a:xfrm>
            <a:off x="1665496" y="1975182"/>
            <a:ext cx="7696218" cy="3826903"/>
          </a:xfrm>
          <a:prstGeom prst="rect">
            <a:avLst/>
          </a:prstGeom>
        </p:spPr>
      </p:pic>
    </p:spTree>
    <p:extLst>
      <p:ext uri="{BB962C8B-B14F-4D97-AF65-F5344CB8AC3E}">
        <p14:creationId xmlns:p14="http://schemas.microsoft.com/office/powerpoint/2010/main" val="3727383195"/>
      </p:ext>
    </p:extLst>
  </p:cSld>
  <p:clrMapOvr>
    <a:masterClrMapping/>
  </p:clrMapOvr>
  <p:transition spd="slow">
    <p:push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4294967295"/>
            <p:extLst>
              <p:ext uri="{D42A27DB-BD31-4B8C-83A1-F6EECF244321}">
                <p14:modId xmlns:p14="http://schemas.microsoft.com/office/powerpoint/2010/main" val="54278415"/>
              </p:ext>
            </p:extLst>
          </p:nvPr>
        </p:nvGraphicFramePr>
        <p:xfrm>
          <a:off x="883227" y="498764"/>
          <a:ext cx="9486900" cy="5686614"/>
        </p:xfrm>
        <a:graphic>
          <a:graphicData uri="http://schemas.openxmlformats.org/drawingml/2006/table">
            <a:tbl>
              <a:tblPr firstRow="1" firstCol="1" bandRow="1">
                <a:tableStyleId>{5C22544A-7EE6-4342-B048-85BDC9FD1C3A}</a:tableStyleId>
              </a:tblPr>
              <a:tblGrid>
                <a:gridCol w="1107013">
                  <a:extLst>
                    <a:ext uri="{9D8B030D-6E8A-4147-A177-3AD203B41FA5}">
                      <a16:colId xmlns="" xmlns:a16="http://schemas.microsoft.com/office/drawing/2014/main" val="20000"/>
                    </a:ext>
                  </a:extLst>
                </a:gridCol>
                <a:gridCol w="1542279">
                  <a:extLst>
                    <a:ext uri="{9D8B030D-6E8A-4147-A177-3AD203B41FA5}">
                      <a16:colId xmlns="" xmlns:a16="http://schemas.microsoft.com/office/drawing/2014/main" val="20001"/>
                    </a:ext>
                  </a:extLst>
                </a:gridCol>
                <a:gridCol w="1427465">
                  <a:extLst>
                    <a:ext uri="{9D8B030D-6E8A-4147-A177-3AD203B41FA5}">
                      <a16:colId xmlns="" xmlns:a16="http://schemas.microsoft.com/office/drawing/2014/main" val="20002"/>
                    </a:ext>
                  </a:extLst>
                </a:gridCol>
                <a:gridCol w="1713642">
                  <a:extLst>
                    <a:ext uri="{9D8B030D-6E8A-4147-A177-3AD203B41FA5}">
                      <a16:colId xmlns="" xmlns:a16="http://schemas.microsoft.com/office/drawing/2014/main" val="20003"/>
                    </a:ext>
                  </a:extLst>
                </a:gridCol>
                <a:gridCol w="1187555">
                  <a:extLst>
                    <a:ext uri="{9D8B030D-6E8A-4147-A177-3AD203B41FA5}">
                      <a16:colId xmlns="" xmlns:a16="http://schemas.microsoft.com/office/drawing/2014/main" val="20004"/>
                    </a:ext>
                  </a:extLst>
                </a:gridCol>
                <a:gridCol w="2508946">
                  <a:extLst>
                    <a:ext uri="{9D8B030D-6E8A-4147-A177-3AD203B41FA5}">
                      <a16:colId xmlns="" xmlns:a16="http://schemas.microsoft.com/office/drawing/2014/main" val="20005"/>
                    </a:ext>
                  </a:extLst>
                </a:gridCol>
              </a:tblGrid>
              <a:tr h="550718">
                <a:tc>
                  <a:txBody>
                    <a:bodyPr/>
                    <a:lstStyle/>
                    <a:p>
                      <a:pPr algn="ctr">
                        <a:spcAft>
                          <a:spcPts val="0"/>
                        </a:spcAft>
                      </a:pPr>
                      <a:r>
                        <a:rPr lang="en-US" sz="1050" kern="100" dirty="0">
                          <a:effectLst/>
                          <a:latin typeface="苹方 中等" panose="020B0400000000000000" pitchFamily="34" charset="-122"/>
                          <a:ea typeface="苹方 中等" panose="020B0400000000000000" pitchFamily="34" charset="-122"/>
                        </a:rPr>
                        <a:t> </a:t>
                      </a:r>
                      <a:endParaRPr lang="zh-CN" sz="1050" kern="100" dirty="0">
                        <a:effectLst/>
                        <a:latin typeface="苹方 中等" panose="020B0400000000000000" pitchFamily="34" charset="-122"/>
                        <a:ea typeface="苹方 中等" panose="020B04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latin typeface="苹方 中等" panose="020B0400000000000000" pitchFamily="34" charset="-122"/>
                          <a:ea typeface="苹方 中等" panose="020B0400000000000000" pitchFamily="34" charset="-122"/>
                        </a:rPr>
                        <a:t>Logical</a:t>
                      </a:r>
                      <a:endParaRPr lang="zh-CN" sz="1050" kern="100" dirty="0">
                        <a:effectLst/>
                        <a:latin typeface="苹方 中等" panose="020B0400000000000000" pitchFamily="34" charset="-122"/>
                        <a:ea typeface="苹方 中等" panose="020B04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latin typeface="苹方 中等" panose="020B0400000000000000" pitchFamily="34" charset="-122"/>
                          <a:ea typeface="苹方 中等" panose="020B0400000000000000" pitchFamily="34" charset="-122"/>
                        </a:rPr>
                        <a:t>Process</a:t>
                      </a:r>
                      <a:endParaRPr lang="zh-CN" sz="1050" kern="100">
                        <a:effectLst/>
                        <a:latin typeface="苹方 中等" panose="020B0400000000000000" pitchFamily="34" charset="-122"/>
                        <a:ea typeface="苹方 中等" panose="020B04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latin typeface="苹方 中等" panose="020B0400000000000000" pitchFamily="34" charset="-122"/>
                          <a:ea typeface="苹方 中等" panose="020B0400000000000000" pitchFamily="34" charset="-122"/>
                        </a:rPr>
                        <a:t>Development</a:t>
                      </a:r>
                      <a:endParaRPr lang="zh-CN" sz="1050" kern="100">
                        <a:effectLst/>
                        <a:latin typeface="苹方 中等" panose="020B0400000000000000" pitchFamily="34" charset="-122"/>
                        <a:ea typeface="苹方 中等" panose="020B04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latin typeface="苹方 中等" panose="020B0400000000000000" pitchFamily="34" charset="-122"/>
                          <a:ea typeface="苹方 中等" panose="020B0400000000000000" pitchFamily="34" charset="-122"/>
                        </a:rPr>
                        <a:t>Physical </a:t>
                      </a:r>
                      <a:endParaRPr lang="zh-CN" sz="1050" kern="100">
                        <a:effectLst/>
                        <a:latin typeface="苹方 中等" panose="020B0400000000000000" pitchFamily="34" charset="-122"/>
                        <a:ea typeface="苹方 中等" panose="020B04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latin typeface="苹方 中等" panose="020B0400000000000000" pitchFamily="34" charset="-122"/>
                          <a:ea typeface="苹方 中等" panose="020B0400000000000000" pitchFamily="34" charset="-122"/>
                        </a:rPr>
                        <a:t>Scenario</a:t>
                      </a:r>
                      <a:endParaRPr lang="zh-CN" sz="1050" kern="100">
                        <a:effectLst/>
                        <a:latin typeface="苹方 中等" panose="020B0400000000000000" pitchFamily="34" charset="-122"/>
                        <a:ea typeface="苹方 中等" panose="020B0400000000000000" pitchFamily="34"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10000"/>
                  </a:ext>
                </a:extLst>
              </a:tr>
              <a:tr h="1570152">
                <a:tc>
                  <a:txBody>
                    <a:bodyPr/>
                    <a:lstStyle/>
                    <a:p>
                      <a:pPr algn="ctr">
                        <a:spcAft>
                          <a:spcPts val="0"/>
                        </a:spcAft>
                      </a:pPr>
                      <a:r>
                        <a:rPr lang="en-US" sz="1050" kern="100">
                          <a:effectLst/>
                          <a:latin typeface="苹方 中等" panose="020B0400000000000000" pitchFamily="34" charset="-122"/>
                          <a:ea typeface="苹方 中等" panose="020B0400000000000000" pitchFamily="34" charset="-122"/>
                        </a:rPr>
                        <a:t>Description</a:t>
                      </a:r>
                      <a:endParaRPr lang="zh-CN" sz="1050" kern="100">
                        <a:effectLst/>
                        <a:latin typeface="苹方 中等" panose="020B0400000000000000" pitchFamily="34" charset="-122"/>
                        <a:ea typeface="苹方 中等" panose="020B04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latin typeface="苹方 中等" panose="020B0400000000000000" pitchFamily="34" charset="-122"/>
                          <a:ea typeface="苹方 中等" panose="020B0400000000000000" pitchFamily="34" charset="-122"/>
                        </a:rPr>
                        <a:t>Shows</a:t>
                      </a:r>
                      <a:r>
                        <a:rPr lang="en-US" sz="1050" kern="100" baseline="0" dirty="0">
                          <a:effectLst/>
                          <a:latin typeface="苹方 中等" panose="020B0400000000000000" pitchFamily="34" charset="-122"/>
                          <a:ea typeface="苹方 中等" panose="020B0400000000000000" pitchFamily="34" charset="-122"/>
                        </a:rPr>
                        <a:t> </a:t>
                      </a:r>
                      <a:r>
                        <a:rPr lang="en-US" sz="1050" kern="100" dirty="0">
                          <a:effectLst/>
                          <a:latin typeface="苹方 中等" panose="020B0400000000000000" pitchFamily="34" charset="-122"/>
                          <a:ea typeface="苹方 中等" panose="020B0400000000000000" pitchFamily="34" charset="-122"/>
                        </a:rPr>
                        <a:t>the component(Object) of system as well as their interaction</a:t>
                      </a:r>
                      <a:endParaRPr lang="zh-CN" sz="1050" kern="100" dirty="0">
                        <a:effectLst/>
                        <a:latin typeface="苹方 中等" panose="020B0400000000000000" pitchFamily="34" charset="-122"/>
                        <a:ea typeface="苹方 中等" panose="020B04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latin typeface="苹方 中等" panose="020B0400000000000000" pitchFamily="34" charset="-122"/>
                          <a:ea typeface="苹方 中等" panose="020B0400000000000000" pitchFamily="34" charset="-122"/>
                        </a:rPr>
                        <a:t>Shows the process/workflow rules of system and how those process communicate, focuses on dynamic view of system</a:t>
                      </a:r>
                      <a:endParaRPr lang="zh-CN" sz="1050" kern="100" dirty="0">
                        <a:effectLst/>
                        <a:latin typeface="苹方 中等" panose="020B0400000000000000" pitchFamily="34" charset="-122"/>
                        <a:ea typeface="苹方 中等" panose="020B04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latin typeface="苹方 中等" panose="020B0400000000000000" pitchFamily="34" charset="-122"/>
                          <a:ea typeface="苹方 中等" panose="020B0400000000000000" pitchFamily="34" charset="-122"/>
                        </a:rPr>
                        <a:t>Gives building block views of system and describe static organization of the system modules</a:t>
                      </a:r>
                      <a:endParaRPr lang="zh-CN" sz="1050" kern="100">
                        <a:effectLst/>
                        <a:latin typeface="苹方 中等" panose="020B0400000000000000" pitchFamily="34" charset="-122"/>
                        <a:ea typeface="苹方 中等" panose="020B04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latin typeface="苹方 中等" panose="020B0400000000000000" pitchFamily="34" charset="-122"/>
                          <a:ea typeface="苹方 中等" panose="020B0400000000000000" pitchFamily="34" charset="-122"/>
                        </a:rPr>
                        <a:t>Shows the installation, configuration and deployment of software application</a:t>
                      </a:r>
                      <a:endParaRPr lang="zh-CN" sz="1050" kern="100" dirty="0">
                        <a:effectLst/>
                        <a:latin typeface="苹方 中等" panose="020B0400000000000000" pitchFamily="34" charset="-122"/>
                        <a:ea typeface="苹方 中等" panose="020B04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latin typeface="苹方 中等" panose="020B0400000000000000" pitchFamily="34" charset="-122"/>
                          <a:ea typeface="苹方 中等" panose="020B0400000000000000" pitchFamily="34" charset="-122"/>
                        </a:rPr>
                        <a:t>Shows the design is complete by performing validation and illustration</a:t>
                      </a:r>
                      <a:endParaRPr lang="zh-CN" sz="1050" kern="100" dirty="0">
                        <a:effectLst/>
                        <a:latin typeface="苹方 中等" panose="020B0400000000000000" pitchFamily="34" charset="-122"/>
                        <a:ea typeface="苹方 中等" panose="020B0400000000000000" pitchFamily="34"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10001"/>
                  </a:ext>
                </a:extLst>
              </a:tr>
              <a:tr h="1225592">
                <a:tc>
                  <a:txBody>
                    <a:bodyPr/>
                    <a:lstStyle/>
                    <a:p>
                      <a:pPr algn="ctr">
                        <a:spcAft>
                          <a:spcPts val="0"/>
                        </a:spcAft>
                      </a:pPr>
                      <a:r>
                        <a:rPr lang="en-US" sz="1050" kern="100">
                          <a:effectLst/>
                          <a:latin typeface="苹方 中等" panose="020B0400000000000000" pitchFamily="34" charset="-122"/>
                          <a:ea typeface="苹方 中等" panose="020B0400000000000000" pitchFamily="34" charset="-122"/>
                        </a:rPr>
                        <a:t>Viewer/Stake  holder</a:t>
                      </a:r>
                      <a:endParaRPr lang="zh-CN" sz="1050" kern="100">
                        <a:effectLst/>
                        <a:latin typeface="苹方 中等" panose="020B0400000000000000" pitchFamily="34" charset="-122"/>
                        <a:ea typeface="苹方 中等" panose="020B04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latin typeface="苹方 中等" panose="020B0400000000000000" pitchFamily="34" charset="-122"/>
                          <a:ea typeface="苹方 中等" panose="020B0400000000000000" pitchFamily="34" charset="-122"/>
                        </a:rPr>
                        <a:t>End-User, Analysis and Designer </a:t>
                      </a:r>
                      <a:endParaRPr lang="zh-CN" sz="1050" kern="100">
                        <a:effectLst/>
                        <a:latin typeface="苹方 中等" panose="020B0400000000000000" pitchFamily="34" charset="-122"/>
                        <a:ea typeface="苹方 中等" panose="020B04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latin typeface="苹方 中等" panose="020B0400000000000000" pitchFamily="34" charset="-122"/>
                          <a:ea typeface="苹方 中等" panose="020B0400000000000000" pitchFamily="34" charset="-122"/>
                        </a:rPr>
                        <a:t>Integration &amp; developer</a:t>
                      </a:r>
                      <a:endParaRPr lang="zh-CN" sz="1050" kern="100">
                        <a:effectLst/>
                        <a:latin typeface="苹方 中等" panose="020B0400000000000000" pitchFamily="34" charset="-122"/>
                        <a:ea typeface="苹方 中等" panose="020B04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latin typeface="苹方 中等" panose="020B0400000000000000" pitchFamily="34" charset="-122"/>
                          <a:ea typeface="苹方 中等" panose="020B0400000000000000" pitchFamily="34" charset="-122"/>
                        </a:rPr>
                        <a:t>Programmer and software project managers</a:t>
                      </a:r>
                      <a:endParaRPr lang="zh-CN" sz="1050" kern="100" dirty="0">
                        <a:effectLst/>
                        <a:latin typeface="苹方 中等" panose="020B0400000000000000" pitchFamily="34" charset="-122"/>
                        <a:ea typeface="苹方 中等" panose="020B04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latin typeface="苹方 中等" panose="020B0400000000000000" pitchFamily="34" charset="-122"/>
                          <a:ea typeface="苹方 中等" panose="020B0400000000000000" pitchFamily="34" charset="-122"/>
                        </a:rPr>
                        <a:t>System engineer, operators, system administrators and system installers</a:t>
                      </a:r>
                      <a:endParaRPr lang="zh-CN" sz="1050" kern="100" dirty="0">
                        <a:effectLst/>
                        <a:latin typeface="苹方 中等" panose="020B0400000000000000" pitchFamily="34" charset="-122"/>
                        <a:ea typeface="苹方 中等" panose="020B04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latin typeface="苹方 中等" panose="020B0400000000000000" pitchFamily="34" charset="-122"/>
                          <a:ea typeface="苹方 中等" panose="020B0400000000000000" pitchFamily="34" charset="-122"/>
                        </a:rPr>
                        <a:t>All the views of their views and evaluators</a:t>
                      </a:r>
                      <a:endParaRPr lang="zh-CN" sz="1050" kern="100">
                        <a:effectLst/>
                        <a:latin typeface="苹方 中等" panose="020B0400000000000000" pitchFamily="34" charset="-122"/>
                        <a:ea typeface="苹方 中等" panose="020B0400000000000000" pitchFamily="34"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10002"/>
                  </a:ext>
                </a:extLst>
              </a:tr>
              <a:tr h="1276447">
                <a:tc>
                  <a:txBody>
                    <a:bodyPr/>
                    <a:lstStyle/>
                    <a:p>
                      <a:pPr algn="ctr">
                        <a:spcAft>
                          <a:spcPts val="0"/>
                        </a:spcAft>
                      </a:pPr>
                      <a:r>
                        <a:rPr lang="en-US" sz="1050" kern="100" dirty="0">
                          <a:effectLst/>
                          <a:latin typeface="苹方 中等" panose="020B0400000000000000" pitchFamily="34" charset="-122"/>
                          <a:ea typeface="苹方 中等" panose="020B0400000000000000" pitchFamily="34" charset="-122"/>
                        </a:rPr>
                        <a:t>Consider</a:t>
                      </a:r>
                      <a:endParaRPr lang="zh-CN" sz="1050" kern="100" dirty="0">
                        <a:effectLst/>
                        <a:latin typeface="苹方 中等" panose="020B0400000000000000" pitchFamily="34" charset="-122"/>
                        <a:ea typeface="苹方 中等" panose="020B04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latin typeface="苹方 中等" panose="020B0400000000000000" pitchFamily="34" charset="-122"/>
                          <a:ea typeface="苹方 中等" panose="020B0400000000000000" pitchFamily="34" charset="-122"/>
                        </a:rPr>
                        <a:t>Functional requirement</a:t>
                      </a:r>
                      <a:endParaRPr lang="zh-CN" sz="1050" kern="100">
                        <a:effectLst/>
                        <a:latin typeface="苹方 中等" panose="020B0400000000000000" pitchFamily="34" charset="-122"/>
                        <a:ea typeface="苹方 中等" panose="020B04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latin typeface="苹方 中等" panose="020B0400000000000000" pitchFamily="34" charset="-122"/>
                          <a:ea typeface="苹方 中等" panose="020B0400000000000000" pitchFamily="34" charset="-122"/>
                        </a:rPr>
                        <a:t>Non-Functional Requirements</a:t>
                      </a:r>
                      <a:endParaRPr lang="zh-CN" sz="1050" kern="100" dirty="0">
                        <a:effectLst/>
                        <a:latin typeface="苹方 中等" panose="020B0400000000000000" pitchFamily="34" charset="-122"/>
                        <a:ea typeface="苹方 中等" panose="020B04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latin typeface="苹方 中等" panose="020B0400000000000000" pitchFamily="34" charset="-122"/>
                          <a:ea typeface="苹方 中等" panose="020B0400000000000000" pitchFamily="34" charset="-122"/>
                        </a:rPr>
                        <a:t>Software Module organization(Software management reuse, constraint of tools)</a:t>
                      </a:r>
                      <a:endParaRPr lang="zh-CN" sz="1050" kern="100">
                        <a:effectLst/>
                        <a:latin typeface="苹方 中等" panose="020B0400000000000000" pitchFamily="34" charset="-122"/>
                        <a:ea typeface="苹方 中等" panose="020B04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latin typeface="苹方 中等" panose="020B0400000000000000" pitchFamily="34" charset="-122"/>
                          <a:ea typeface="苹方 中等" panose="020B0400000000000000" pitchFamily="34" charset="-122"/>
                        </a:rPr>
                        <a:t>Nonfunctional requirement regarding to underlying hardware</a:t>
                      </a:r>
                      <a:endParaRPr lang="zh-CN" sz="1050" kern="100" dirty="0">
                        <a:effectLst/>
                        <a:latin typeface="苹方 中等" panose="020B0400000000000000" pitchFamily="34" charset="-122"/>
                        <a:ea typeface="苹方 中等" panose="020B04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latin typeface="苹方 中等" panose="020B0400000000000000" pitchFamily="34" charset="-122"/>
                          <a:ea typeface="苹方 中等" panose="020B0400000000000000" pitchFamily="34" charset="-122"/>
                        </a:rPr>
                        <a:t>System consistency and validity</a:t>
                      </a:r>
                      <a:endParaRPr lang="zh-CN" sz="1050" kern="100" dirty="0">
                        <a:effectLst/>
                        <a:latin typeface="苹方 中等" panose="020B0400000000000000" pitchFamily="34" charset="-122"/>
                        <a:ea typeface="苹方 中等" panose="020B0400000000000000" pitchFamily="34"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10003"/>
                  </a:ext>
                </a:extLst>
              </a:tr>
              <a:tr h="1063705">
                <a:tc>
                  <a:txBody>
                    <a:bodyPr/>
                    <a:lstStyle/>
                    <a:p>
                      <a:pPr algn="ctr">
                        <a:spcAft>
                          <a:spcPts val="0"/>
                        </a:spcAft>
                      </a:pPr>
                      <a:r>
                        <a:rPr lang="en-US" sz="1050" kern="100">
                          <a:effectLst/>
                          <a:latin typeface="苹方 中等" panose="020B0400000000000000" pitchFamily="34" charset="-122"/>
                          <a:ea typeface="苹方 中等" panose="020B0400000000000000" pitchFamily="34" charset="-122"/>
                        </a:rPr>
                        <a:t>UML Diagram</a:t>
                      </a:r>
                      <a:endParaRPr lang="zh-CN" sz="1050" kern="100">
                        <a:effectLst/>
                        <a:latin typeface="苹方 中等" panose="020B0400000000000000" pitchFamily="34" charset="-122"/>
                        <a:ea typeface="苹方 中等" panose="020B04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latin typeface="苹方 中等" panose="020B0400000000000000" pitchFamily="34" charset="-122"/>
                          <a:ea typeface="苹方 中等" panose="020B0400000000000000" pitchFamily="34" charset="-122"/>
                        </a:rPr>
                        <a:t>Class, State, Object, sequence, Communication Diagram</a:t>
                      </a:r>
                      <a:endParaRPr lang="zh-CN" sz="1050" kern="100" dirty="0">
                        <a:effectLst/>
                        <a:latin typeface="苹方 中等" panose="020B0400000000000000" pitchFamily="34" charset="-122"/>
                        <a:ea typeface="苹方 中等" panose="020B04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latin typeface="苹方 中等" panose="020B0400000000000000" pitchFamily="34" charset="-122"/>
                          <a:ea typeface="苹方 中等" panose="020B0400000000000000" pitchFamily="34" charset="-122"/>
                        </a:rPr>
                        <a:t>Activity Diagram</a:t>
                      </a:r>
                      <a:endParaRPr lang="zh-CN" sz="1050" kern="100" dirty="0">
                        <a:effectLst/>
                        <a:latin typeface="苹方 中等" panose="020B0400000000000000" pitchFamily="34" charset="-122"/>
                        <a:ea typeface="苹方 中等" panose="020B04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latin typeface="苹方 中等" panose="020B0400000000000000" pitchFamily="34" charset="-122"/>
                          <a:ea typeface="苹方 中等" panose="020B0400000000000000" pitchFamily="34" charset="-122"/>
                        </a:rPr>
                        <a:t>Component, Package Diagram</a:t>
                      </a:r>
                      <a:endParaRPr lang="zh-CN" sz="1050" kern="100" dirty="0">
                        <a:effectLst/>
                        <a:latin typeface="苹方 中等" panose="020B0400000000000000" pitchFamily="34" charset="-122"/>
                        <a:ea typeface="苹方 中等" panose="020B04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latin typeface="苹方 中等" panose="020B0400000000000000" pitchFamily="34" charset="-122"/>
                          <a:ea typeface="苹方 中等" panose="020B0400000000000000" pitchFamily="34" charset="-122"/>
                        </a:rPr>
                        <a:t>Deployment Diagram</a:t>
                      </a:r>
                      <a:endParaRPr lang="zh-CN" sz="1050" kern="100" dirty="0">
                        <a:effectLst/>
                        <a:latin typeface="苹方 中等" panose="020B0400000000000000" pitchFamily="34" charset="-122"/>
                        <a:ea typeface="苹方 中等" panose="020B04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latin typeface="苹方 中等" panose="020B0400000000000000" pitchFamily="34" charset="-122"/>
                          <a:ea typeface="苹方 中等" panose="020B0400000000000000" pitchFamily="34" charset="-122"/>
                        </a:rPr>
                        <a:t>Use case diagram</a:t>
                      </a:r>
                      <a:endParaRPr lang="zh-CN" sz="1050" kern="100" dirty="0">
                        <a:effectLst/>
                        <a:latin typeface="苹方 中等" panose="020B0400000000000000" pitchFamily="34" charset="-122"/>
                        <a:ea typeface="苹方 中等" panose="020B0400000000000000" pitchFamily="34"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791807687"/>
      </p:ext>
    </p:extLst>
  </p:cSld>
  <p:clrMapOvr>
    <a:masterClrMapping/>
  </p:clrMapOvr>
  <p:transition spd="slow">
    <p:push dir="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方正兰亭超细黑简体"/>
        <a:ea typeface="方正兰亭超细黑简体"/>
        <a:cs typeface=""/>
      </a:majorFont>
      <a:minorFont>
        <a:latin typeface="方正兰亭超细黑简体"/>
        <a:ea typeface="方正兰亭超细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 17">
      <a:dk1>
        <a:sysClr val="windowText" lastClr="000000"/>
      </a:dk1>
      <a:lt1>
        <a:sysClr val="window" lastClr="FFFFFF"/>
      </a:lt1>
      <a:dk2>
        <a:srgbClr val="44546A"/>
      </a:dk2>
      <a:lt2>
        <a:srgbClr val="E7E6E6"/>
      </a:lt2>
      <a:accent1>
        <a:srgbClr val="BC0AE0"/>
      </a:accent1>
      <a:accent2>
        <a:srgbClr val="EC32AA"/>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1413</TotalTime>
  <Words>2359</Words>
  <Application>Microsoft Office PowerPoint</Application>
  <PresentationFormat>宽屏</PresentationFormat>
  <Paragraphs>321</Paragraphs>
  <Slides>37</Slides>
  <Notes>24</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37</vt:i4>
      </vt:variant>
    </vt:vector>
  </HeadingPairs>
  <TitlesOfParts>
    <vt:vector size="57" baseType="lpstr">
      <vt:lpstr>Arial Unicode MS</vt:lpstr>
      <vt:lpstr>Wingdings-Regular</vt:lpstr>
      <vt:lpstr>等线</vt:lpstr>
      <vt:lpstr>方正兰亭超细黑简体</vt:lpstr>
      <vt:lpstr>苹方 常规</vt:lpstr>
      <vt:lpstr>苹方 粗体</vt:lpstr>
      <vt:lpstr>苹方 特粗</vt:lpstr>
      <vt:lpstr>苹方 特细</vt:lpstr>
      <vt:lpstr>苹方 细体</vt:lpstr>
      <vt:lpstr>苹方 中等</vt:lpstr>
      <vt:lpstr>宋体</vt:lpstr>
      <vt:lpstr>微软雅黑</vt:lpstr>
      <vt:lpstr>微软雅黑 Light</vt:lpstr>
      <vt:lpstr>Arial</vt:lpstr>
      <vt:lpstr>Arial Rounded MT Bold</vt:lpstr>
      <vt:lpstr>Calibri</vt:lpstr>
      <vt:lpstr>Segoe UI Light</vt:lpstr>
      <vt:lpstr>Times New Roman</vt:lpstr>
      <vt:lpstr>Office 主题</vt:lpstr>
      <vt:lpstr>自定义设计方案</vt:lpstr>
      <vt:lpstr>PowerPoint 演示文稿</vt:lpstr>
      <vt:lpstr>PowerPoint 演示文稿</vt:lpstr>
      <vt:lpstr>PowerPoint 演示文稿</vt:lpstr>
      <vt:lpstr>PowerPoint 演示文稿</vt:lpstr>
      <vt:lpstr>How to design architecture?</vt:lpstr>
      <vt:lpstr>Principles</vt:lpstr>
      <vt:lpstr>A software architecture can be defined in many ways  </vt:lpstr>
      <vt:lpstr>4+1 View</vt:lpstr>
      <vt:lpstr>PowerPoint 演示文稿</vt:lpstr>
      <vt:lpstr>Architecture overall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陈雪彬</dc:creator>
  <cp:lastModifiedBy>JW F</cp:lastModifiedBy>
  <cp:revision>167</cp:revision>
  <dcterms:created xsi:type="dcterms:W3CDTF">2016-06-02T12:43:26Z</dcterms:created>
  <dcterms:modified xsi:type="dcterms:W3CDTF">2016-10-12T14:09:58Z</dcterms:modified>
</cp:coreProperties>
</file>