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58" r:id="rId3"/>
    <p:sldId id="257" r:id="rId4"/>
    <p:sldId id="262" r:id="rId5"/>
    <p:sldId id="261" r:id="rId6"/>
    <p:sldId id="260" r:id="rId7"/>
    <p:sldId id="259" r:id="rId8"/>
  </p:sldIdLst>
  <p:sldSz cx="12192000" cy="6858000"/>
  <p:notesSz cx="6858000" cy="9144000"/>
  <p:embeddedFontLst>
    <p:embeddedFont>
      <p:font typeface="Wingdings 3" panose="05040102010807070707" pitchFamily="18" charset="2"/>
      <p:regular r:id="rId9"/>
    </p:embeddedFont>
    <p:embeddedFont>
      <p:font typeface="苹方 特粗" panose="020B0800000000000000" pitchFamily="34" charset="-122"/>
      <p:regular r:id="rId10"/>
    </p:embeddedFont>
    <p:embeddedFont>
      <p:font typeface="苹方 中等" panose="020B0400000000000000" pitchFamily="34" charset="-122"/>
      <p:regular r:id="rId11"/>
    </p:embeddedFont>
    <p:embeddedFont>
      <p:font typeface="苹方 常规" panose="020B0300000000000000" pitchFamily="34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9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43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3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6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88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5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2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F32F10-F5DD-46E8-8C87-76A6B63C069F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C0CC-C140-40C3-A605-941AF4277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2438" y="1317162"/>
            <a:ext cx="602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Ok, That’s the Principle of Least Knowledge</a:t>
            </a:r>
            <a:endParaRPr lang="zh-CN" altLang="en-US" sz="3600" dirty="0"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437" y="4041615"/>
            <a:ext cx="5283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chemeClr val="accent4"/>
                </a:solidFill>
                <a:latin typeface="Tekton Pro Ext" panose="020F0605020208020904" pitchFamily="34" charset="0"/>
                <a:ea typeface="苹方 特粗" panose="020B0800000000000000" pitchFamily="34" charset="-122"/>
              </a:rPr>
              <a:t>Of Course not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29" y="404737"/>
            <a:ext cx="4638102" cy="62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47" y="1257690"/>
            <a:ext cx="7537273" cy="5383767"/>
          </a:xfrm>
        </p:spPr>
      </p:pic>
      <p:sp>
        <p:nvSpPr>
          <p:cNvPr id="2" name="矩形 1"/>
          <p:cNvSpPr/>
          <p:nvPr/>
        </p:nvSpPr>
        <p:spPr>
          <a:xfrm>
            <a:off x="397589" y="424934"/>
            <a:ext cx="11054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苹方 特粗" panose="020B0800000000000000" pitchFamily="34" charset="-122"/>
                <a:ea typeface="苹方 特粗" panose="020B0800000000000000" pitchFamily="34" charset="-122"/>
              </a:rPr>
              <a:t>Ok, That’s </a:t>
            </a:r>
            <a:r>
              <a:rPr lang="en-US" altLang="zh-CN" sz="3600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the Real Principle </a:t>
            </a:r>
            <a:r>
              <a:rPr lang="en-US" altLang="zh-CN" sz="3600" dirty="0">
                <a:latin typeface="苹方 特粗" panose="020B0800000000000000" pitchFamily="34" charset="-122"/>
                <a:ea typeface="苹方 特粗" panose="020B0800000000000000" pitchFamily="34" charset="-122"/>
              </a:rPr>
              <a:t>of Least </a:t>
            </a:r>
            <a:r>
              <a:rPr lang="en-US" altLang="zh-CN" sz="3600" dirty="0" err="1">
                <a:latin typeface="苹方 特粗" panose="020B0800000000000000" pitchFamily="34" charset="-122"/>
                <a:ea typeface="苹方 特粗" panose="020B0800000000000000" pitchFamily="34" charset="-122"/>
              </a:rPr>
              <a:t>Konwledge</a:t>
            </a:r>
            <a:endParaRPr lang="zh-CN" altLang="en-US" sz="3600" dirty="0"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8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757597"/>
            <a:ext cx="10515600" cy="4198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The </a:t>
            </a:r>
            <a:r>
              <a:rPr lang="en-US" altLang="zh-CN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Law of Demeter</a:t>
            </a:r>
            <a:r>
              <a:rPr lang="en-US" altLang="zh-CN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 (</a:t>
            </a:r>
            <a:r>
              <a:rPr lang="en-US" altLang="zh-CN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LoD</a:t>
            </a:r>
            <a:r>
              <a:rPr lang="en-US" altLang="zh-CN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 or </a:t>
            </a:r>
            <a:r>
              <a:rPr lang="en-US" altLang="zh-CN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principle of least </a:t>
            </a:r>
            <a:r>
              <a:rPr lang="en-US" altLang="zh-CN" sz="2800" b="1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knowledge</a:t>
            </a:r>
            <a:r>
              <a:rPr lang="en-US" altLang="zh-CN" dirty="0" smtClean="0"/>
              <a:t> 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is a design guideline for developing software, 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particularly object-oriented programs. In its general form, the </a:t>
            </a:r>
            <a:r>
              <a:rPr lang="en-US" altLang="zh-CN" dirty="0" err="1">
                <a:latin typeface="苹方 常规" panose="020B0300000000000000" pitchFamily="34" charset="-122"/>
                <a:ea typeface="苹方 常规" panose="020B0300000000000000" pitchFamily="34" charset="-122"/>
              </a:rPr>
              <a:t>LoD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 is a specific case of loose coupling. The guideline was proposed at 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Northeastern University towards the end of 1987, and can be succinctly summarized in each of the following ways: </a:t>
            </a:r>
            <a:endParaRPr lang="zh-CN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0"/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Each 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unit should have only limited knowledge about other units: only units "closely" related to the current unit.</a:t>
            </a:r>
            <a:endParaRPr lang="zh-CN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0"/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Each unit should only talk to its friends; don't talk to strangers.</a:t>
            </a:r>
            <a:endParaRPr lang="zh-CN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0"/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Only talk to your immediate friends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.</a:t>
            </a:r>
          </a:p>
          <a:p>
            <a:pPr marL="0" lvl="0" indent="0">
              <a:buNone/>
            </a:pP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	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							                                              ----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from 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Wikipedia</a:t>
            </a:r>
            <a:endParaRPr lang="zh-CN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5969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602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Friend and Stranger</a:t>
            </a:r>
            <a:endParaRPr lang="zh-CN" altLang="en-US" sz="4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11" y="2153757"/>
            <a:ext cx="10397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the 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Law of Demeter for functions requires that a method m of an object O may only invoke the methods of the following kinds of objects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: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O</a:t>
            </a:r>
            <a:r>
              <a:rPr lang="zh-CN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 itself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m's parameters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Any objects created/instantiated within 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O's direct component objects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A global variable, accessible by O, in the scope of m</a:t>
            </a:r>
          </a:p>
        </p:txBody>
      </p:sp>
      <p:sp>
        <p:nvSpPr>
          <p:cNvPr id="7" name="矩形 6"/>
          <p:cNvSpPr/>
          <p:nvPr/>
        </p:nvSpPr>
        <p:spPr>
          <a:xfrm>
            <a:off x="8135564" y="5161269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----from Wikipedia</a:t>
            </a:r>
            <a:endParaRPr lang="zh-CN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8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0" y="1337128"/>
            <a:ext cx="7550036" cy="280307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78" y="4240147"/>
            <a:ext cx="6077015" cy="23434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3605" y="462708"/>
            <a:ext cx="851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Don’t look for thing , ask for you want</a:t>
            </a:r>
            <a:endParaRPr lang="zh-CN" altLang="en-US" sz="3200" dirty="0"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1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9" y="2029351"/>
            <a:ext cx="9914733" cy="4353393"/>
          </a:xfrm>
        </p:spPr>
      </p:pic>
      <p:sp>
        <p:nvSpPr>
          <p:cNvPr id="3" name="文本框 2"/>
          <p:cNvSpPr txBox="1"/>
          <p:nvPr/>
        </p:nvSpPr>
        <p:spPr>
          <a:xfrm>
            <a:off x="685800" y="622300"/>
            <a:ext cx="577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Mediator pattern</a:t>
            </a:r>
          </a:p>
        </p:txBody>
      </p:sp>
    </p:spTree>
    <p:extLst>
      <p:ext uri="{BB962C8B-B14F-4D97-AF65-F5344CB8AC3E}">
        <p14:creationId xmlns:p14="http://schemas.microsoft.com/office/powerpoint/2010/main" val="28870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323351"/>
            <a:ext cx="7429500" cy="6337565"/>
          </a:xfrm>
        </p:spPr>
      </p:pic>
      <p:sp>
        <p:nvSpPr>
          <p:cNvPr id="3" name="文本框 2"/>
          <p:cNvSpPr txBox="1"/>
          <p:nvPr/>
        </p:nvSpPr>
        <p:spPr>
          <a:xfrm>
            <a:off x="393700" y="8509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11808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69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Century Gothic</vt:lpstr>
      <vt:lpstr>Wingdings 3</vt:lpstr>
      <vt:lpstr>Tekton Pro Ext</vt:lpstr>
      <vt:lpstr>苹方 特粗</vt:lpstr>
      <vt:lpstr>苹方 中等</vt:lpstr>
      <vt:lpstr>Arial</vt:lpstr>
      <vt:lpstr>宋体</vt:lpstr>
      <vt:lpstr>苹方 常规</vt:lpstr>
      <vt:lpstr>离子</vt:lpstr>
      <vt:lpstr>PowerPoint 演示文稿</vt:lpstr>
      <vt:lpstr>PowerPoint 演示文稿</vt:lpstr>
      <vt:lpstr>PowerPoint 演示文稿</vt:lpstr>
      <vt:lpstr>Friend and Stranger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 King</dc:creator>
  <cp:lastModifiedBy>KEN King</cp:lastModifiedBy>
  <cp:revision>10</cp:revision>
  <dcterms:created xsi:type="dcterms:W3CDTF">2016-10-15T14:07:33Z</dcterms:created>
  <dcterms:modified xsi:type="dcterms:W3CDTF">2016-10-17T01:07:34Z</dcterms:modified>
</cp:coreProperties>
</file>