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9" r:id="rId6"/>
    <p:sldId id="261" r:id="rId7"/>
    <p:sldId id="265" r:id="rId8"/>
    <p:sldId id="266" r:id="rId9"/>
    <p:sldId id="267" r:id="rId10"/>
    <p:sldId id="268" r:id="rId11"/>
    <p:sldId id="270" r:id="rId12"/>
    <p:sldId id="271" r:id="rId13"/>
    <p:sldId id="275" r:id="rId14"/>
    <p:sldId id="259" r:id="rId15"/>
    <p:sldId id="260" r:id="rId16"/>
    <p:sldId id="272" r:id="rId17"/>
    <p:sldId id="276" r:id="rId18"/>
    <p:sldId id="277" r:id="rId19"/>
    <p:sldId id="280" r:id="rId20"/>
    <p:sldId id="278" r:id="rId21"/>
    <p:sldId id="279" r:id="rId22"/>
    <p:sldId id="273" r:id="rId23"/>
    <p:sldId id="262" r:id="rId24"/>
    <p:sldId id="263" r:id="rId25"/>
    <p:sldId id="264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a Caiyi Mitchell" initials="ECM" lastIdx="1" clrIdx="0">
    <p:extLst>
      <p:ext uri="{19B8F6BF-5375-455C-9EA6-DF929625EA0E}">
        <p15:presenceInfo xmlns:p15="http://schemas.microsoft.com/office/powerpoint/2012/main" userId="Erica Caiyi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00DE00"/>
    <a:srgbClr val="4E00EA"/>
    <a:srgbClr val="760000"/>
    <a:srgbClr val="99FF99"/>
    <a:srgbClr val="9966FF"/>
    <a:srgbClr val="00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BED30-C857-04A4-398B-553725E0DE9D}" v="93" dt="2021-07-16T14:13:23.961"/>
    <p1510:client id="{F6E677D1-905F-440D-913D-17D10A6EF627}" v="4258" dt="2021-07-17T01:23:52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a Caiyi Mitchell" userId="S::ecm23353@uga.edu::245de276-46c7-4bbb-ab65-151b552aeeb6" providerId="AD" clId="Web-{8D7BED30-C857-04A4-398B-553725E0DE9D}"/>
    <pc:docChg chg="modSld">
      <pc:chgData name="Erica Caiyi Mitchell" userId="S::ecm23353@uga.edu::245de276-46c7-4bbb-ab65-151b552aeeb6" providerId="AD" clId="Web-{8D7BED30-C857-04A4-398B-553725E0DE9D}" dt="2021-07-16T14:13:23.961" v="62" actId="20577"/>
      <pc:docMkLst>
        <pc:docMk/>
      </pc:docMkLst>
      <pc:sldChg chg="addSp delSp modSp">
        <pc:chgData name="Erica Caiyi Mitchell" userId="S::ecm23353@uga.edu::245de276-46c7-4bbb-ab65-151b552aeeb6" providerId="AD" clId="Web-{8D7BED30-C857-04A4-398B-553725E0DE9D}" dt="2021-07-16T14:08:45.672" v="48" actId="20577"/>
        <pc:sldMkLst>
          <pc:docMk/>
          <pc:sldMk cId="228562090" sldId="266"/>
        </pc:sldMkLst>
        <pc:spChg chg="add mod">
          <ac:chgData name="Erica Caiyi Mitchell" userId="S::ecm23353@uga.edu::245de276-46c7-4bbb-ab65-151b552aeeb6" providerId="AD" clId="Web-{8D7BED30-C857-04A4-398B-553725E0DE9D}" dt="2021-07-16T14:07:39.967" v="42" actId="1076"/>
          <ac:spMkLst>
            <pc:docMk/>
            <pc:sldMk cId="228562090" sldId="266"/>
            <ac:spMk id="4" creationId="{796A6112-0112-41A3-90B5-010C77A5F563}"/>
          </ac:spMkLst>
        </pc:spChg>
        <pc:spChg chg="add mod">
          <ac:chgData name="Erica Caiyi Mitchell" userId="S::ecm23353@uga.edu::245de276-46c7-4bbb-ab65-151b552aeeb6" providerId="AD" clId="Web-{8D7BED30-C857-04A4-398B-553725E0DE9D}" dt="2021-07-16T14:08:45.672" v="48" actId="20577"/>
          <ac:spMkLst>
            <pc:docMk/>
            <pc:sldMk cId="228562090" sldId="266"/>
            <ac:spMk id="9" creationId="{C9FEBEA8-472E-4B26-A6D2-3C5CCD6E5800}"/>
          </ac:spMkLst>
        </pc:spChg>
        <pc:cxnChg chg="add mod">
          <ac:chgData name="Erica Caiyi Mitchell" userId="S::ecm23353@uga.edu::245de276-46c7-4bbb-ab65-151b552aeeb6" providerId="AD" clId="Web-{8D7BED30-C857-04A4-398B-553725E0DE9D}" dt="2021-07-16T14:06:47.544" v="19"/>
          <ac:cxnSpMkLst>
            <pc:docMk/>
            <pc:sldMk cId="228562090" sldId="266"/>
            <ac:cxnSpMk id="3" creationId="{C2CC038A-51B2-4C6D-A72B-B5CC403033CB}"/>
          </ac:cxnSpMkLst>
        </pc:cxnChg>
        <pc:cxnChg chg="add mod">
          <ac:chgData name="Erica Caiyi Mitchell" userId="S::ecm23353@uga.edu::245de276-46c7-4bbb-ab65-151b552aeeb6" providerId="AD" clId="Web-{8D7BED30-C857-04A4-398B-553725E0DE9D}" dt="2021-07-16T14:07:07.591" v="24"/>
          <ac:cxnSpMkLst>
            <pc:docMk/>
            <pc:sldMk cId="228562090" sldId="266"/>
            <ac:cxnSpMk id="7" creationId="{49F7ED34-778D-4A0A-ACF1-662F419E083D}"/>
          </ac:cxnSpMkLst>
        </pc:cxnChg>
        <pc:cxnChg chg="add del mod">
          <ac:chgData name="Erica Caiyi Mitchell" userId="S::ecm23353@uga.edu::245de276-46c7-4bbb-ab65-151b552aeeb6" providerId="AD" clId="Web-{8D7BED30-C857-04A4-398B-553725E0DE9D}" dt="2021-07-16T14:07:42.108" v="43"/>
          <ac:cxnSpMkLst>
            <pc:docMk/>
            <pc:sldMk cId="228562090" sldId="266"/>
            <ac:cxnSpMk id="8" creationId="{DA43DEF6-068B-4407-BA83-9E96336E3EAD}"/>
          </ac:cxnSpMkLst>
        </pc:cxnChg>
      </pc:sldChg>
      <pc:sldChg chg="addSp modSp">
        <pc:chgData name="Erica Caiyi Mitchell" userId="S::ecm23353@uga.edu::245de276-46c7-4bbb-ab65-151b552aeeb6" providerId="AD" clId="Web-{8D7BED30-C857-04A4-398B-553725E0DE9D}" dt="2021-07-16T14:11:07.910" v="58"/>
        <pc:sldMkLst>
          <pc:docMk/>
          <pc:sldMk cId="2312963072" sldId="267"/>
        </pc:sldMkLst>
        <pc:spChg chg="add mod">
          <ac:chgData name="Erica Caiyi Mitchell" userId="S::ecm23353@uga.edu::245de276-46c7-4bbb-ab65-151b552aeeb6" providerId="AD" clId="Web-{8D7BED30-C857-04A4-398B-553725E0DE9D}" dt="2021-07-16T14:11:07.910" v="58"/>
          <ac:spMkLst>
            <pc:docMk/>
            <pc:sldMk cId="2312963072" sldId="267"/>
            <ac:spMk id="3" creationId="{B741C3FA-046F-4700-B600-5BABAA0292AA}"/>
          </ac:spMkLst>
        </pc:spChg>
      </pc:sldChg>
      <pc:sldChg chg="addSp delSp modSp">
        <pc:chgData name="Erica Caiyi Mitchell" userId="S::ecm23353@uga.edu::245de276-46c7-4bbb-ab65-151b552aeeb6" providerId="AD" clId="Web-{8D7BED30-C857-04A4-398B-553725E0DE9D}" dt="2021-07-16T14:11:15.739" v="60"/>
        <pc:sldMkLst>
          <pc:docMk/>
          <pc:sldMk cId="1591437448" sldId="268"/>
        </pc:sldMkLst>
        <pc:spChg chg="add del">
          <ac:chgData name="Erica Caiyi Mitchell" userId="S::ecm23353@uga.edu::245de276-46c7-4bbb-ab65-151b552aeeb6" providerId="AD" clId="Web-{8D7BED30-C857-04A4-398B-553725E0DE9D}" dt="2021-07-16T14:10:30.988" v="57"/>
          <ac:spMkLst>
            <pc:docMk/>
            <pc:sldMk cId="1591437448" sldId="268"/>
            <ac:spMk id="3" creationId="{2F7A67FF-A3E7-4CE1-86B8-509A010A1702}"/>
          </ac:spMkLst>
        </pc:spChg>
        <pc:spChg chg="add mod">
          <ac:chgData name="Erica Caiyi Mitchell" userId="S::ecm23353@uga.edu::245de276-46c7-4bbb-ab65-151b552aeeb6" providerId="AD" clId="Web-{8D7BED30-C857-04A4-398B-553725E0DE9D}" dt="2021-07-16T14:11:15.739" v="60"/>
          <ac:spMkLst>
            <pc:docMk/>
            <pc:sldMk cId="1591437448" sldId="268"/>
            <ac:spMk id="4" creationId="{D17F2D60-8E2D-4EBB-898A-480F4F0A10E1}"/>
          </ac:spMkLst>
        </pc:spChg>
      </pc:sldChg>
      <pc:sldChg chg="addSp modSp">
        <pc:chgData name="Erica Caiyi Mitchell" userId="S::ecm23353@uga.edu::245de276-46c7-4bbb-ab65-151b552aeeb6" providerId="AD" clId="Web-{8D7BED30-C857-04A4-398B-553725E0DE9D}" dt="2021-07-16T14:02:54.787" v="12" actId="1076"/>
        <pc:sldMkLst>
          <pc:docMk/>
          <pc:sldMk cId="1841076831" sldId="274"/>
        </pc:sldMkLst>
        <pc:picChg chg="add mod modCrop">
          <ac:chgData name="Erica Caiyi Mitchell" userId="S::ecm23353@uga.edu::245de276-46c7-4bbb-ab65-151b552aeeb6" providerId="AD" clId="Web-{8D7BED30-C857-04A4-398B-553725E0DE9D}" dt="2021-07-16T14:02:48.802" v="11" actId="1076"/>
          <ac:picMkLst>
            <pc:docMk/>
            <pc:sldMk cId="1841076831" sldId="274"/>
            <ac:picMk id="5" creationId="{8312465D-4D42-4AC5-807A-83A74FC5FFFB}"/>
          </ac:picMkLst>
        </pc:picChg>
        <pc:picChg chg="mod modCrop">
          <ac:chgData name="Erica Caiyi Mitchell" userId="S::ecm23353@uga.edu::245de276-46c7-4bbb-ab65-151b552aeeb6" providerId="AD" clId="Web-{8D7BED30-C857-04A4-398B-553725E0DE9D}" dt="2021-07-16T14:02:54.787" v="12" actId="1076"/>
          <ac:picMkLst>
            <pc:docMk/>
            <pc:sldMk cId="1841076831" sldId="274"/>
            <ac:picMk id="1026" creationId="{9CB2FA26-B549-4A0C-8F05-46937ADC1B3A}"/>
          </ac:picMkLst>
        </pc:picChg>
      </pc:sldChg>
      <pc:sldChg chg="modSp">
        <pc:chgData name="Erica Caiyi Mitchell" userId="S::ecm23353@uga.edu::245de276-46c7-4bbb-ab65-151b552aeeb6" providerId="AD" clId="Web-{8D7BED30-C857-04A4-398B-553725E0DE9D}" dt="2021-07-16T14:13:23.961" v="62" actId="20577"/>
        <pc:sldMkLst>
          <pc:docMk/>
          <pc:sldMk cId="3611672612" sldId="275"/>
        </pc:sldMkLst>
        <pc:spChg chg="mod">
          <ac:chgData name="Erica Caiyi Mitchell" userId="S::ecm23353@uga.edu::245de276-46c7-4bbb-ab65-151b552aeeb6" providerId="AD" clId="Web-{8D7BED30-C857-04A4-398B-553725E0DE9D}" dt="2021-07-16T14:13:23.961" v="62" actId="20577"/>
          <ac:spMkLst>
            <pc:docMk/>
            <pc:sldMk cId="3611672612" sldId="275"/>
            <ac:spMk id="2" creationId="{67C486D2-72F1-4778-8CA8-B86615DDDF3F}"/>
          </ac:spMkLst>
        </pc:spChg>
      </pc:sldChg>
    </pc:docChg>
  </pc:docChgLst>
  <pc:docChgLst>
    <pc:chgData name="Erica Caiyi Mitchell" userId="245de276-46c7-4bbb-ab65-151b552aeeb6" providerId="ADAL" clId="{F6E677D1-905F-440D-913D-17D10A6EF627}"/>
    <pc:docChg chg="undo custSel addSld delSld modSld sldOrd">
      <pc:chgData name="Erica Caiyi Mitchell" userId="245de276-46c7-4bbb-ab65-151b552aeeb6" providerId="ADAL" clId="{F6E677D1-905F-440D-913D-17D10A6EF627}" dt="2021-07-17T01:23:52.572" v="7721"/>
      <pc:docMkLst>
        <pc:docMk/>
      </pc:docMkLst>
      <pc:sldChg chg="modSp mod">
        <pc:chgData name="Erica Caiyi Mitchell" userId="245de276-46c7-4bbb-ab65-151b552aeeb6" providerId="ADAL" clId="{F6E677D1-905F-440D-913D-17D10A6EF627}" dt="2021-07-11T23:28:35.096" v="5" actId="20577"/>
        <pc:sldMkLst>
          <pc:docMk/>
          <pc:sldMk cId="2478897368" sldId="256"/>
        </pc:sldMkLst>
        <pc:spChg chg="mod">
          <ac:chgData name="Erica Caiyi Mitchell" userId="245de276-46c7-4bbb-ab65-151b552aeeb6" providerId="ADAL" clId="{F6E677D1-905F-440D-913D-17D10A6EF627}" dt="2021-07-11T23:28:35.096" v="5" actId="20577"/>
          <ac:spMkLst>
            <pc:docMk/>
            <pc:sldMk cId="2478897368" sldId="256"/>
            <ac:spMk id="2" creationId="{C22E3F9E-8C91-436D-A872-45A363BCABEF}"/>
          </ac:spMkLst>
        </pc:spChg>
      </pc:sldChg>
      <pc:sldChg chg="modSp mod">
        <pc:chgData name="Erica Caiyi Mitchell" userId="245de276-46c7-4bbb-ab65-151b552aeeb6" providerId="ADAL" clId="{F6E677D1-905F-440D-913D-17D10A6EF627}" dt="2021-07-13T20:07:15.687" v="147" actId="1076"/>
        <pc:sldMkLst>
          <pc:docMk/>
          <pc:sldMk cId="3399611607" sldId="257"/>
        </pc:sldMkLst>
        <pc:spChg chg="mod">
          <ac:chgData name="Erica Caiyi Mitchell" userId="245de276-46c7-4bbb-ab65-151b552aeeb6" providerId="ADAL" clId="{F6E677D1-905F-440D-913D-17D10A6EF627}" dt="2021-07-13T20:07:15.687" v="147" actId="1076"/>
          <ac:spMkLst>
            <pc:docMk/>
            <pc:sldMk cId="3399611607" sldId="257"/>
            <ac:spMk id="4" creationId="{CFD38E83-56E7-4602-8738-6D94B40519AF}"/>
          </ac:spMkLst>
        </pc:spChg>
      </pc:sldChg>
      <pc:sldChg chg="modSp mod">
        <pc:chgData name="Erica Caiyi Mitchell" userId="245de276-46c7-4bbb-ab65-151b552aeeb6" providerId="ADAL" clId="{F6E677D1-905F-440D-913D-17D10A6EF627}" dt="2021-07-15T14:15:47.567" v="3189" actId="1076"/>
        <pc:sldMkLst>
          <pc:docMk/>
          <pc:sldMk cId="3588206924" sldId="258"/>
        </pc:sldMkLst>
        <pc:spChg chg="mod">
          <ac:chgData name="Erica Caiyi Mitchell" userId="245de276-46c7-4bbb-ab65-151b552aeeb6" providerId="ADAL" clId="{F6E677D1-905F-440D-913D-17D10A6EF627}" dt="2021-07-15T14:15:36.532" v="3188" actId="20577"/>
          <ac:spMkLst>
            <pc:docMk/>
            <pc:sldMk cId="3588206924" sldId="258"/>
            <ac:spMk id="3" creationId="{F0168D4B-B533-4F91-8B39-9F1CDCFF838E}"/>
          </ac:spMkLst>
        </pc:spChg>
        <pc:spChg chg="mod">
          <ac:chgData name="Erica Caiyi Mitchell" userId="245de276-46c7-4bbb-ab65-151b552aeeb6" providerId="ADAL" clId="{F6E677D1-905F-440D-913D-17D10A6EF627}" dt="2021-07-15T14:15:47.567" v="3189" actId="1076"/>
          <ac:spMkLst>
            <pc:docMk/>
            <pc:sldMk cId="3588206924" sldId="258"/>
            <ac:spMk id="4" creationId="{199A8AA3-1F58-40ED-BD28-D781D0775237}"/>
          </ac:spMkLst>
        </pc:spChg>
      </pc:sldChg>
      <pc:sldChg chg="addSp delSp modSp mod">
        <pc:chgData name="Erica Caiyi Mitchell" userId="245de276-46c7-4bbb-ab65-151b552aeeb6" providerId="ADAL" clId="{F6E677D1-905F-440D-913D-17D10A6EF627}" dt="2021-07-15T03:50:45.396" v="2369" actId="1076"/>
        <pc:sldMkLst>
          <pc:docMk/>
          <pc:sldMk cId="2738047705" sldId="259"/>
        </pc:sldMkLst>
        <pc:spChg chg="mod">
          <ac:chgData name="Erica Caiyi Mitchell" userId="245de276-46c7-4bbb-ab65-151b552aeeb6" providerId="ADAL" clId="{F6E677D1-905F-440D-913D-17D10A6EF627}" dt="2021-07-13T21:02:05.052" v="613" actId="20577"/>
          <ac:spMkLst>
            <pc:docMk/>
            <pc:sldMk cId="2738047705" sldId="259"/>
            <ac:spMk id="3" creationId="{CEDC8874-F9BE-42B5-BCAD-2DAF62299D21}"/>
          </ac:spMkLst>
        </pc:spChg>
        <pc:spChg chg="add del mod">
          <ac:chgData name="Erica Caiyi Mitchell" userId="245de276-46c7-4bbb-ab65-151b552aeeb6" providerId="ADAL" clId="{F6E677D1-905F-440D-913D-17D10A6EF627}" dt="2021-07-13T20:38:20.670" v="284" actId="478"/>
          <ac:spMkLst>
            <pc:docMk/>
            <pc:sldMk cId="2738047705" sldId="259"/>
            <ac:spMk id="4" creationId="{B7F82167-4B90-4A34-834E-899D808EC64C}"/>
          </ac:spMkLst>
        </pc:spChg>
        <pc:spChg chg="add del mod">
          <ac:chgData name="Erica Caiyi Mitchell" userId="245de276-46c7-4bbb-ab65-151b552aeeb6" providerId="ADAL" clId="{F6E677D1-905F-440D-913D-17D10A6EF627}" dt="2021-07-13T20:48:11.918" v="445" actId="478"/>
          <ac:spMkLst>
            <pc:docMk/>
            <pc:sldMk cId="2738047705" sldId="259"/>
            <ac:spMk id="5" creationId="{35541824-A73E-4B13-9BBB-AE644E928C01}"/>
          </ac:spMkLst>
        </pc:spChg>
        <pc:spChg chg="add del mod">
          <ac:chgData name="Erica Caiyi Mitchell" userId="245de276-46c7-4bbb-ab65-151b552aeeb6" providerId="ADAL" clId="{F6E677D1-905F-440D-913D-17D10A6EF627}" dt="2021-07-13T20:39:18.311" v="293" actId="478"/>
          <ac:spMkLst>
            <pc:docMk/>
            <pc:sldMk cId="2738047705" sldId="259"/>
            <ac:spMk id="6" creationId="{9FFB4FBA-DAD8-4DF2-B4A4-58199AA9F03B}"/>
          </ac:spMkLst>
        </pc:spChg>
        <pc:spChg chg="add del mod">
          <ac:chgData name="Erica Caiyi Mitchell" userId="245de276-46c7-4bbb-ab65-151b552aeeb6" providerId="ADAL" clId="{F6E677D1-905F-440D-913D-17D10A6EF627}" dt="2021-07-13T20:48:11.918" v="445" actId="478"/>
          <ac:spMkLst>
            <pc:docMk/>
            <pc:sldMk cId="2738047705" sldId="259"/>
            <ac:spMk id="7" creationId="{9F1FB1E7-59CD-4F0C-A1A3-6A4DDCB3F6E3}"/>
          </ac:spMkLst>
        </pc:spChg>
        <pc:spChg chg="add del mod">
          <ac:chgData name="Erica Caiyi Mitchell" userId="245de276-46c7-4bbb-ab65-151b552aeeb6" providerId="ADAL" clId="{F6E677D1-905F-440D-913D-17D10A6EF627}" dt="2021-07-15T03:50:30.286" v="2368" actId="478"/>
          <ac:spMkLst>
            <pc:docMk/>
            <pc:sldMk cId="2738047705" sldId="259"/>
            <ac:spMk id="8" creationId="{AD34E152-6219-45E6-8FC4-E3B7466BD9F0}"/>
          </ac:spMkLst>
        </pc:spChg>
        <pc:spChg chg="add mod">
          <ac:chgData name="Erica Caiyi Mitchell" userId="245de276-46c7-4bbb-ab65-151b552aeeb6" providerId="ADAL" clId="{F6E677D1-905F-440D-913D-17D10A6EF627}" dt="2021-07-15T03:50:45.396" v="2369" actId="1076"/>
          <ac:spMkLst>
            <pc:docMk/>
            <pc:sldMk cId="2738047705" sldId="259"/>
            <ac:spMk id="9" creationId="{961170A5-CDA7-4708-A90D-63806C0C8E66}"/>
          </ac:spMkLst>
        </pc:spChg>
        <pc:spChg chg="add mod">
          <ac:chgData name="Erica Caiyi Mitchell" userId="245de276-46c7-4bbb-ab65-151b552aeeb6" providerId="ADAL" clId="{F6E677D1-905F-440D-913D-17D10A6EF627}" dt="2021-07-15T03:50:45.396" v="2369" actId="1076"/>
          <ac:spMkLst>
            <pc:docMk/>
            <pc:sldMk cId="2738047705" sldId="259"/>
            <ac:spMk id="19" creationId="{12EC229F-64AE-4976-98BF-2B3FCF54ADFB}"/>
          </ac:spMkLst>
        </pc:spChg>
        <pc:spChg chg="add mod">
          <ac:chgData name="Erica Caiyi Mitchell" userId="245de276-46c7-4bbb-ab65-151b552aeeb6" providerId="ADAL" clId="{F6E677D1-905F-440D-913D-17D10A6EF627}" dt="2021-07-15T03:50:45.396" v="2369" actId="1076"/>
          <ac:spMkLst>
            <pc:docMk/>
            <pc:sldMk cId="2738047705" sldId="259"/>
            <ac:spMk id="20" creationId="{3F1E1161-2B99-495E-926D-E52D14033E44}"/>
          </ac:spMkLst>
        </pc:spChg>
        <pc:spChg chg="add mod">
          <ac:chgData name="Erica Caiyi Mitchell" userId="245de276-46c7-4bbb-ab65-151b552aeeb6" providerId="ADAL" clId="{F6E677D1-905F-440D-913D-17D10A6EF627}" dt="2021-07-15T03:50:45.396" v="2369" actId="1076"/>
          <ac:spMkLst>
            <pc:docMk/>
            <pc:sldMk cId="2738047705" sldId="259"/>
            <ac:spMk id="21" creationId="{7EDFCD70-13B1-4B8A-A9A0-91CDECE28FEC}"/>
          </ac:spMkLst>
        </pc:spChg>
        <pc:spChg chg="add del mod">
          <ac:chgData name="Erica Caiyi Mitchell" userId="245de276-46c7-4bbb-ab65-151b552aeeb6" providerId="ADAL" clId="{F6E677D1-905F-440D-913D-17D10A6EF627}" dt="2021-07-15T03:50:30.286" v="2368" actId="478"/>
          <ac:spMkLst>
            <pc:docMk/>
            <pc:sldMk cId="2738047705" sldId="259"/>
            <ac:spMk id="22" creationId="{B8D9AA31-1CB2-4C9D-A64F-1ACC499E668D}"/>
          </ac:spMkLst>
        </pc:spChg>
        <pc:spChg chg="add del mod">
          <ac:chgData name="Erica Caiyi Mitchell" userId="245de276-46c7-4bbb-ab65-151b552aeeb6" providerId="ADAL" clId="{F6E677D1-905F-440D-913D-17D10A6EF627}" dt="2021-07-15T03:50:30.286" v="2368" actId="478"/>
          <ac:spMkLst>
            <pc:docMk/>
            <pc:sldMk cId="2738047705" sldId="259"/>
            <ac:spMk id="25" creationId="{E9551C95-AD5F-4C36-99C7-E07D17E92966}"/>
          </ac:spMkLst>
        </pc:spChg>
        <pc:spChg chg="add del">
          <ac:chgData name="Erica Caiyi Mitchell" userId="245de276-46c7-4bbb-ab65-151b552aeeb6" providerId="ADAL" clId="{F6E677D1-905F-440D-913D-17D10A6EF627}" dt="2021-07-13T21:07:51.328" v="751" actId="478"/>
          <ac:spMkLst>
            <pc:docMk/>
            <pc:sldMk cId="2738047705" sldId="259"/>
            <ac:spMk id="26" creationId="{33B8D220-D7E8-4CCE-BBE3-ECE0E45AE9D8}"/>
          </ac:spMkLst>
        </pc:spChg>
        <pc:spChg chg="add del mod">
          <ac:chgData name="Erica Caiyi Mitchell" userId="245de276-46c7-4bbb-ab65-151b552aeeb6" providerId="ADAL" clId="{F6E677D1-905F-440D-913D-17D10A6EF627}" dt="2021-07-15T03:50:30.286" v="2368" actId="478"/>
          <ac:spMkLst>
            <pc:docMk/>
            <pc:sldMk cId="2738047705" sldId="259"/>
            <ac:spMk id="27" creationId="{D9F56794-5F3B-4E53-9F44-6C65071CE9C3}"/>
          </ac:spMkLst>
        </pc:spChg>
        <pc:spChg chg="add del mod">
          <ac:chgData name="Erica Caiyi Mitchell" userId="245de276-46c7-4bbb-ab65-151b552aeeb6" providerId="ADAL" clId="{F6E677D1-905F-440D-913D-17D10A6EF627}" dt="2021-07-15T03:50:30.286" v="2368" actId="478"/>
          <ac:spMkLst>
            <pc:docMk/>
            <pc:sldMk cId="2738047705" sldId="259"/>
            <ac:spMk id="31" creationId="{8FF03A3D-DACD-4E07-B56D-998E13039C1C}"/>
          </ac:spMkLst>
        </pc:spChg>
        <pc:cxnChg chg="add mod">
          <ac:chgData name="Erica Caiyi Mitchell" userId="245de276-46c7-4bbb-ab65-151b552aeeb6" providerId="ADAL" clId="{F6E677D1-905F-440D-913D-17D10A6EF627}" dt="2021-07-15T03:50:45.396" v="2369" actId="1076"/>
          <ac:cxnSpMkLst>
            <pc:docMk/>
            <pc:sldMk cId="2738047705" sldId="259"/>
            <ac:cxnSpMk id="11" creationId="{097FC099-DB4B-414F-837D-DEFAFCB89B9E}"/>
          </ac:cxnSpMkLst>
        </pc:cxnChg>
        <pc:cxnChg chg="add mod">
          <ac:chgData name="Erica Caiyi Mitchell" userId="245de276-46c7-4bbb-ab65-151b552aeeb6" providerId="ADAL" clId="{F6E677D1-905F-440D-913D-17D10A6EF627}" dt="2021-07-15T03:50:45.396" v="2369" actId="1076"/>
          <ac:cxnSpMkLst>
            <pc:docMk/>
            <pc:sldMk cId="2738047705" sldId="259"/>
            <ac:cxnSpMk id="15" creationId="{8EDDE791-B10D-4980-A2C4-7A55CD0D9134}"/>
          </ac:cxnSpMkLst>
        </pc:cxnChg>
        <pc:cxnChg chg="add mod">
          <ac:chgData name="Erica Caiyi Mitchell" userId="245de276-46c7-4bbb-ab65-151b552aeeb6" providerId="ADAL" clId="{F6E677D1-905F-440D-913D-17D10A6EF627}" dt="2021-07-15T03:50:45.396" v="2369" actId="1076"/>
          <ac:cxnSpMkLst>
            <pc:docMk/>
            <pc:sldMk cId="2738047705" sldId="259"/>
            <ac:cxnSpMk id="17" creationId="{5D8D73B4-8C81-4D84-8105-82466DD4A084}"/>
          </ac:cxnSpMkLst>
        </pc:cxnChg>
        <pc:cxnChg chg="add del mod">
          <ac:chgData name="Erica Caiyi Mitchell" userId="245de276-46c7-4bbb-ab65-151b552aeeb6" providerId="ADAL" clId="{F6E677D1-905F-440D-913D-17D10A6EF627}" dt="2021-07-15T03:50:30.286" v="2368" actId="478"/>
          <ac:cxnSpMkLst>
            <pc:docMk/>
            <pc:sldMk cId="2738047705" sldId="259"/>
            <ac:cxnSpMk id="23" creationId="{70A8D199-3991-43A6-945B-E8FA6CE07FA7}"/>
          </ac:cxnSpMkLst>
        </pc:cxnChg>
        <pc:cxnChg chg="add del mod">
          <ac:chgData name="Erica Caiyi Mitchell" userId="245de276-46c7-4bbb-ab65-151b552aeeb6" providerId="ADAL" clId="{F6E677D1-905F-440D-913D-17D10A6EF627}" dt="2021-07-15T03:50:30.286" v="2368" actId="478"/>
          <ac:cxnSpMkLst>
            <pc:docMk/>
            <pc:sldMk cId="2738047705" sldId="259"/>
            <ac:cxnSpMk id="28" creationId="{46099707-15D3-4058-ADE4-7C92A974EC7C}"/>
          </ac:cxnSpMkLst>
        </pc:cxnChg>
      </pc:sldChg>
      <pc:sldChg chg="addSp delSp modSp mod">
        <pc:chgData name="Erica Caiyi Mitchell" userId="245de276-46c7-4bbb-ab65-151b552aeeb6" providerId="ADAL" clId="{F6E677D1-905F-440D-913D-17D10A6EF627}" dt="2021-07-17T01:23:52.572" v="7721"/>
        <pc:sldMkLst>
          <pc:docMk/>
          <pc:sldMk cId="2540207964" sldId="260"/>
        </pc:sldMkLst>
        <pc:spChg chg="mod">
          <ac:chgData name="Erica Caiyi Mitchell" userId="245de276-46c7-4bbb-ab65-151b552aeeb6" providerId="ADAL" clId="{F6E677D1-905F-440D-913D-17D10A6EF627}" dt="2021-07-13T20:52:20.147" v="486" actId="20577"/>
          <ac:spMkLst>
            <pc:docMk/>
            <pc:sldMk cId="2540207964" sldId="260"/>
            <ac:spMk id="2" creationId="{8E2318FB-3417-41CB-9F0D-DC4CF57BBD81}"/>
          </ac:spMkLst>
        </pc:spChg>
        <pc:spChg chg="add mod">
          <ac:chgData name="Erica Caiyi Mitchell" userId="245de276-46c7-4bbb-ab65-151b552aeeb6" providerId="ADAL" clId="{F6E677D1-905F-440D-913D-17D10A6EF627}" dt="2021-07-15T03:07:21.295" v="1423" actId="208"/>
          <ac:spMkLst>
            <pc:docMk/>
            <pc:sldMk cId="2540207964" sldId="260"/>
            <ac:spMk id="3" creationId="{82E47DCF-9F6F-49C0-9A2F-B4AD454EC16A}"/>
          </ac:spMkLst>
        </pc:spChg>
        <pc:spChg chg="del mod">
          <ac:chgData name="Erica Caiyi Mitchell" userId="245de276-46c7-4bbb-ab65-151b552aeeb6" providerId="ADAL" clId="{F6E677D1-905F-440D-913D-17D10A6EF627}" dt="2021-07-13T20:48:04.560" v="444" actId="478"/>
          <ac:spMkLst>
            <pc:docMk/>
            <pc:sldMk cId="2540207964" sldId="260"/>
            <ac:spMk id="3" creationId="{89C6D59A-B170-40FE-A891-07BFCF46F635}"/>
          </ac:spMkLst>
        </pc:spChg>
        <pc:spChg chg="add mod">
          <ac:chgData name="Erica Caiyi Mitchell" userId="245de276-46c7-4bbb-ab65-151b552aeeb6" providerId="ADAL" clId="{F6E677D1-905F-440D-913D-17D10A6EF627}" dt="2021-07-13T21:10:57.939" v="804" actId="1076"/>
          <ac:spMkLst>
            <pc:docMk/>
            <pc:sldMk cId="2540207964" sldId="260"/>
            <ac:spMk id="4" creationId="{74B46E93-C62D-4FB8-BACA-A6550EDBD1A3}"/>
          </ac:spMkLst>
        </pc:spChg>
        <pc:spChg chg="add mod">
          <ac:chgData name="Erica Caiyi Mitchell" userId="245de276-46c7-4bbb-ab65-151b552aeeb6" providerId="ADAL" clId="{F6E677D1-905F-440D-913D-17D10A6EF627}" dt="2021-07-17T01:23:52.572" v="7721"/>
          <ac:spMkLst>
            <pc:docMk/>
            <pc:sldMk cId="2540207964" sldId="260"/>
            <ac:spMk id="5" creationId="{5D0B3004-1CD1-45D2-9E74-EB21387DBC5F}"/>
          </ac:spMkLst>
        </pc:spChg>
        <pc:spChg chg="add mod">
          <ac:chgData name="Erica Caiyi Mitchell" userId="245de276-46c7-4bbb-ab65-151b552aeeb6" providerId="ADAL" clId="{F6E677D1-905F-440D-913D-17D10A6EF627}" dt="2021-07-14T15:12:52.460" v="851" actId="207"/>
          <ac:spMkLst>
            <pc:docMk/>
            <pc:sldMk cId="2540207964" sldId="260"/>
            <ac:spMk id="6" creationId="{9072856A-3700-4085-BD83-C91FB51CFB4A}"/>
          </ac:spMkLst>
        </pc:spChg>
        <pc:spChg chg="add del mod">
          <ac:chgData name="Erica Caiyi Mitchell" userId="245de276-46c7-4bbb-ab65-151b552aeeb6" providerId="ADAL" clId="{F6E677D1-905F-440D-913D-17D10A6EF627}" dt="2021-07-15T03:06:31.061" v="1418"/>
          <ac:spMkLst>
            <pc:docMk/>
            <pc:sldMk cId="2540207964" sldId="260"/>
            <ac:spMk id="7" creationId="{1CAD12FC-87C8-4795-8A17-46336CF7FB1E}"/>
          </ac:spMkLst>
        </pc:spChg>
      </pc:sldChg>
      <pc:sldChg chg="addSp delSp modSp mod ord addCm delCm">
        <pc:chgData name="Erica Caiyi Mitchell" userId="245de276-46c7-4bbb-ab65-151b552aeeb6" providerId="ADAL" clId="{F6E677D1-905F-440D-913D-17D10A6EF627}" dt="2021-07-15T14:15:21.839" v="3185" actId="5793"/>
        <pc:sldMkLst>
          <pc:docMk/>
          <pc:sldMk cId="1530920744" sldId="261"/>
        </pc:sldMkLst>
        <pc:spChg chg="mod">
          <ac:chgData name="Erica Caiyi Mitchell" userId="245de276-46c7-4bbb-ab65-151b552aeeb6" providerId="ADAL" clId="{F6E677D1-905F-440D-913D-17D10A6EF627}" dt="2021-07-15T14:15:21.839" v="3185" actId="5793"/>
          <ac:spMkLst>
            <pc:docMk/>
            <pc:sldMk cId="1530920744" sldId="261"/>
            <ac:spMk id="2" creationId="{A9206742-9BDD-4CE2-B633-F68EC9FBEBD9}"/>
          </ac:spMkLst>
        </pc:spChg>
        <pc:spChg chg="mod">
          <ac:chgData name="Erica Caiyi Mitchell" userId="245de276-46c7-4bbb-ab65-151b552aeeb6" providerId="ADAL" clId="{F6E677D1-905F-440D-913D-17D10A6EF627}" dt="2021-07-15T14:12:03.400" v="3147" actId="1076"/>
          <ac:spMkLst>
            <pc:docMk/>
            <pc:sldMk cId="1530920744" sldId="261"/>
            <ac:spMk id="3" creationId="{22CD35FF-6E1B-49B6-9B8E-A0ADDCB2D61D}"/>
          </ac:spMkLst>
        </pc:spChg>
        <pc:spChg chg="add mod">
          <ac:chgData name="Erica Caiyi Mitchell" userId="245de276-46c7-4bbb-ab65-151b552aeeb6" providerId="ADAL" clId="{F6E677D1-905F-440D-913D-17D10A6EF627}" dt="2021-07-15T14:14:55.468" v="3162" actId="20577"/>
          <ac:spMkLst>
            <pc:docMk/>
            <pc:sldMk cId="1530920744" sldId="261"/>
            <ac:spMk id="4" creationId="{9486C885-D7ED-4F5B-9C56-7101BBE6CE01}"/>
          </ac:spMkLst>
        </pc:spChg>
        <pc:spChg chg="add mod">
          <ac:chgData name="Erica Caiyi Mitchell" userId="245de276-46c7-4bbb-ab65-151b552aeeb6" providerId="ADAL" clId="{F6E677D1-905F-440D-913D-17D10A6EF627}" dt="2021-07-15T03:54:59.617" v="2588" actId="1035"/>
          <ac:spMkLst>
            <pc:docMk/>
            <pc:sldMk cId="1530920744" sldId="261"/>
            <ac:spMk id="5" creationId="{8202334A-DB30-4C0C-AC8D-5A313E2C7CC1}"/>
          </ac:spMkLst>
        </pc:spChg>
        <pc:spChg chg="add del mod">
          <ac:chgData name="Erica Caiyi Mitchell" userId="245de276-46c7-4bbb-ab65-151b552aeeb6" providerId="ADAL" clId="{F6E677D1-905F-440D-913D-17D10A6EF627}" dt="2021-07-15T02:39:40.477" v="998"/>
          <ac:spMkLst>
            <pc:docMk/>
            <pc:sldMk cId="1530920744" sldId="261"/>
            <ac:spMk id="6" creationId="{2F2A42AF-6FBD-40DB-A23D-0AF6BCE12BE9}"/>
          </ac:spMkLst>
        </pc:spChg>
        <pc:spChg chg="add mod">
          <ac:chgData name="Erica Caiyi Mitchell" userId="245de276-46c7-4bbb-ab65-151b552aeeb6" providerId="ADAL" clId="{F6E677D1-905F-440D-913D-17D10A6EF627}" dt="2021-07-15T03:54:59.617" v="2588" actId="1035"/>
          <ac:spMkLst>
            <pc:docMk/>
            <pc:sldMk cId="1530920744" sldId="261"/>
            <ac:spMk id="7" creationId="{3AE0E0DB-BB00-40C1-B02C-2BCF8304E784}"/>
          </ac:spMkLst>
        </pc:spChg>
        <pc:spChg chg="add del mod">
          <ac:chgData name="Erica Caiyi Mitchell" userId="245de276-46c7-4bbb-ab65-151b552aeeb6" providerId="ADAL" clId="{F6E677D1-905F-440D-913D-17D10A6EF627}" dt="2021-07-15T14:11:45.302" v="3145" actId="478"/>
          <ac:spMkLst>
            <pc:docMk/>
            <pc:sldMk cId="1530920744" sldId="261"/>
            <ac:spMk id="8" creationId="{92C981F2-63BE-4290-835B-D89DEE5316B7}"/>
          </ac:spMkLst>
        </pc:spChg>
      </pc:sldChg>
      <pc:sldChg chg="addSp delSp modSp mod">
        <pc:chgData name="Erica Caiyi Mitchell" userId="245de276-46c7-4bbb-ab65-151b552aeeb6" providerId="ADAL" clId="{F6E677D1-905F-440D-913D-17D10A6EF627}" dt="2021-07-15T19:46:48.518" v="6429" actId="20577"/>
        <pc:sldMkLst>
          <pc:docMk/>
          <pc:sldMk cId="1082695809" sldId="262"/>
        </pc:sldMkLst>
        <pc:spChg chg="mod">
          <ac:chgData name="Erica Caiyi Mitchell" userId="245de276-46c7-4bbb-ab65-151b552aeeb6" providerId="ADAL" clId="{F6E677D1-905F-440D-913D-17D10A6EF627}" dt="2021-07-15T19:40:52.674" v="6092" actId="20577"/>
          <ac:spMkLst>
            <pc:docMk/>
            <pc:sldMk cId="1082695809" sldId="262"/>
            <ac:spMk id="2" creationId="{5370D3E4-627B-4278-8DD5-A5303B1C8889}"/>
          </ac:spMkLst>
        </pc:spChg>
        <pc:spChg chg="mod">
          <ac:chgData name="Erica Caiyi Mitchell" userId="245de276-46c7-4bbb-ab65-151b552aeeb6" providerId="ADAL" clId="{F6E677D1-905F-440D-913D-17D10A6EF627}" dt="2021-07-15T18:56:43.364" v="5127" actId="14100"/>
          <ac:spMkLst>
            <pc:docMk/>
            <pc:sldMk cId="1082695809" sldId="262"/>
            <ac:spMk id="3" creationId="{4AE9759E-EE75-46A4-978C-8E04397800DA}"/>
          </ac:spMkLst>
        </pc:spChg>
        <pc:spChg chg="add del mod">
          <ac:chgData name="Erica Caiyi Mitchell" userId="245de276-46c7-4bbb-ab65-151b552aeeb6" providerId="ADAL" clId="{F6E677D1-905F-440D-913D-17D10A6EF627}" dt="2021-07-15T19:40:32.262" v="6072" actId="478"/>
          <ac:spMkLst>
            <pc:docMk/>
            <pc:sldMk cId="1082695809" sldId="262"/>
            <ac:spMk id="4" creationId="{BEF4852B-D6E2-4F50-B2B3-902BCB756D12}"/>
          </ac:spMkLst>
        </pc:spChg>
        <pc:spChg chg="add del mod">
          <ac:chgData name="Erica Caiyi Mitchell" userId="245de276-46c7-4bbb-ab65-151b552aeeb6" providerId="ADAL" clId="{F6E677D1-905F-440D-913D-17D10A6EF627}" dt="2021-07-15T19:40:32.262" v="6072" actId="478"/>
          <ac:spMkLst>
            <pc:docMk/>
            <pc:sldMk cId="1082695809" sldId="262"/>
            <ac:spMk id="5" creationId="{45AC21B0-9A3E-4D9B-8F52-91270BDFFFD4}"/>
          </ac:spMkLst>
        </pc:spChg>
        <pc:spChg chg="add mod">
          <ac:chgData name="Erica Caiyi Mitchell" userId="245de276-46c7-4bbb-ab65-151b552aeeb6" providerId="ADAL" clId="{F6E677D1-905F-440D-913D-17D10A6EF627}" dt="2021-07-15T19:45:15.813" v="6249" actId="1076"/>
          <ac:spMkLst>
            <pc:docMk/>
            <pc:sldMk cId="1082695809" sldId="262"/>
            <ac:spMk id="6" creationId="{D42778DF-1D01-4498-8BF7-B08227E3218F}"/>
          </ac:spMkLst>
        </pc:spChg>
        <pc:spChg chg="add del mod">
          <ac:chgData name="Erica Caiyi Mitchell" userId="245de276-46c7-4bbb-ab65-151b552aeeb6" providerId="ADAL" clId="{F6E677D1-905F-440D-913D-17D10A6EF627}" dt="2021-07-15T19:40:32.262" v="6072" actId="478"/>
          <ac:spMkLst>
            <pc:docMk/>
            <pc:sldMk cId="1082695809" sldId="262"/>
            <ac:spMk id="7" creationId="{91C5366C-B135-48C7-B0B3-9901271444F5}"/>
          </ac:spMkLst>
        </pc:spChg>
        <pc:spChg chg="add mod">
          <ac:chgData name="Erica Caiyi Mitchell" userId="245de276-46c7-4bbb-ab65-151b552aeeb6" providerId="ADAL" clId="{F6E677D1-905F-440D-913D-17D10A6EF627}" dt="2021-07-15T19:46:48.518" v="6429" actId="20577"/>
          <ac:spMkLst>
            <pc:docMk/>
            <pc:sldMk cId="1082695809" sldId="262"/>
            <ac:spMk id="8" creationId="{FFF95318-FE8F-4625-AAA8-A01B6B1E9816}"/>
          </ac:spMkLst>
        </pc:spChg>
      </pc:sldChg>
      <pc:sldChg chg="addSp modSp mod ord">
        <pc:chgData name="Erica Caiyi Mitchell" userId="245de276-46c7-4bbb-ab65-151b552aeeb6" providerId="ADAL" clId="{F6E677D1-905F-440D-913D-17D10A6EF627}" dt="2021-07-15T19:27:27.901" v="6045"/>
        <pc:sldMkLst>
          <pc:docMk/>
          <pc:sldMk cId="4019132306" sldId="263"/>
        </pc:sldMkLst>
        <pc:spChg chg="mod">
          <ac:chgData name="Erica Caiyi Mitchell" userId="245de276-46c7-4bbb-ab65-151b552aeeb6" providerId="ADAL" clId="{F6E677D1-905F-440D-913D-17D10A6EF627}" dt="2021-07-15T19:02:39.246" v="5377" actId="20577"/>
          <ac:spMkLst>
            <pc:docMk/>
            <pc:sldMk cId="4019132306" sldId="263"/>
            <ac:spMk id="2" creationId="{B0931902-C706-43D5-A354-C3626AB4942F}"/>
          </ac:spMkLst>
        </pc:spChg>
        <pc:spChg chg="mod">
          <ac:chgData name="Erica Caiyi Mitchell" userId="245de276-46c7-4bbb-ab65-151b552aeeb6" providerId="ADAL" clId="{F6E677D1-905F-440D-913D-17D10A6EF627}" dt="2021-07-15T19:05:05.784" v="5638" actId="14100"/>
          <ac:spMkLst>
            <pc:docMk/>
            <pc:sldMk cId="4019132306" sldId="263"/>
            <ac:spMk id="3" creationId="{4D75BFCD-C85F-4906-82A6-92D915D25433}"/>
          </ac:spMkLst>
        </pc:spChg>
        <pc:spChg chg="add mod">
          <ac:chgData name="Erica Caiyi Mitchell" userId="245de276-46c7-4bbb-ab65-151b552aeeb6" providerId="ADAL" clId="{F6E677D1-905F-440D-913D-17D10A6EF627}" dt="2021-07-15T19:08:53.627" v="5767" actId="1076"/>
          <ac:spMkLst>
            <pc:docMk/>
            <pc:sldMk cId="4019132306" sldId="263"/>
            <ac:spMk id="5" creationId="{4303EA40-93C8-49EE-B7FF-88788DA7F74D}"/>
          </ac:spMkLst>
        </pc:spChg>
        <pc:spChg chg="add mod">
          <ac:chgData name="Erica Caiyi Mitchell" userId="245de276-46c7-4bbb-ab65-151b552aeeb6" providerId="ADAL" clId="{F6E677D1-905F-440D-913D-17D10A6EF627}" dt="2021-07-15T19:09:43.597" v="5827" actId="20577"/>
          <ac:spMkLst>
            <pc:docMk/>
            <pc:sldMk cId="4019132306" sldId="263"/>
            <ac:spMk id="6" creationId="{636B1DD4-92D9-4FFB-8239-28C966AC4E02}"/>
          </ac:spMkLst>
        </pc:spChg>
      </pc:sldChg>
      <pc:sldChg chg="addSp delSp modSp mod ord">
        <pc:chgData name="Erica Caiyi Mitchell" userId="245de276-46c7-4bbb-ab65-151b552aeeb6" providerId="ADAL" clId="{F6E677D1-905F-440D-913D-17D10A6EF627}" dt="2021-07-15T19:27:21.557" v="6043"/>
        <pc:sldMkLst>
          <pc:docMk/>
          <pc:sldMk cId="519019852" sldId="264"/>
        </pc:sldMkLst>
        <pc:spChg chg="mod">
          <ac:chgData name="Erica Caiyi Mitchell" userId="245de276-46c7-4bbb-ab65-151b552aeeb6" providerId="ADAL" clId="{F6E677D1-905F-440D-913D-17D10A6EF627}" dt="2021-07-15T19:14:43.833" v="5848" actId="20577"/>
          <ac:spMkLst>
            <pc:docMk/>
            <pc:sldMk cId="519019852" sldId="264"/>
            <ac:spMk id="2" creationId="{6F76496B-7709-4E7B-9F72-F5FFC3ECDC96}"/>
          </ac:spMkLst>
        </pc:spChg>
        <pc:spChg chg="del">
          <ac:chgData name="Erica Caiyi Mitchell" userId="245de276-46c7-4bbb-ab65-151b552aeeb6" providerId="ADAL" clId="{F6E677D1-905F-440D-913D-17D10A6EF627}" dt="2021-07-15T19:14:49.668" v="5849" actId="478"/>
          <ac:spMkLst>
            <pc:docMk/>
            <pc:sldMk cId="519019852" sldId="264"/>
            <ac:spMk id="3" creationId="{20AB474F-EEA5-4F2D-BEC8-F4A14BE30DCC}"/>
          </ac:spMkLst>
        </pc:spChg>
        <pc:spChg chg="add mod">
          <ac:chgData name="Erica Caiyi Mitchell" userId="245de276-46c7-4bbb-ab65-151b552aeeb6" providerId="ADAL" clId="{F6E677D1-905F-440D-913D-17D10A6EF627}" dt="2021-07-15T19:24:19.292" v="6040" actId="1076"/>
          <ac:spMkLst>
            <pc:docMk/>
            <pc:sldMk cId="519019852" sldId="264"/>
            <ac:spMk id="4" creationId="{64E6FB39-B53C-4087-B6F6-6228A7F0A96F}"/>
          </ac:spMkLst>
        </pc:spChg>
      </pc:sldChg>
      <pc:sldChg chg="addSp delSp modSp new mod ord">
        <pc:chgData name="Erica Caiyi Mitchell" userId="245de276-46c7-4bbb-ab65-151b552aeeb6" providerId="ADAL" clId="{F6E677D1-905F-440D-913D-17D10A6EF627}" dt="2021-07-16T18:33:48.110" v="7593" actId="208"/>
        <pc:sldMkLst>
          <pc:docMk/>
          <pc:sldMk cId="2258610860" sldId="265"/>
        </pc:sldMkLst>
        <pc:spChg chg="mod">
          <ac:chgData name="Erica Caiyi Mitchell" userId="245de276-46c7-4bbb-ab65-151b552aeeb6" providerId="ADAL" clId="{F6E677D1-905F-440D-913D-17D10A6EF627}" dt="2021-07-15T02:54:43.710" v="1144" actId="20577"/>
          <ac:spMkLst>
            <pc:docMk/>
            <pc:sldMk cId="2258610860" sldId="265"/>
            <ac:spMk id="2" creationId="{1C1DA11C-0F6A-40E0-9740-BD2CE29FD244}"/>
          </ac:spMkLst>
        </pc:spChg>
        <pc:spChg chg="del">
          <ac:chgData name="Erica Caiyi Mitchell" userId="245de276-46c7-4bbb-ab65-151b552aeeb6" providerId="ADAL" clId="{F6E677D1-905F-440D-913D-17D10A6EF627}" dt="2021-07-15T02:54:47.365" v="1145" actId="478"/>
          <ac:spMkLst>
            <pc:docMk/>
            <pc:sldMk cId="2258610860" sldId="265"/>
            <ac:spMk id="3" creationId="{F72FA8FC-93CA-45BE-820D-CD27013701C7}"/>
          </ac:spMkLst>
        </pc:spChg>
        <pc:spChg chg="add mod">
          <ac:chgData name="Erica Caiyi Mitchell" userId="245de276-46c7-4bbb-ab65-151b552aeeb6" providerId="ADAL" clId="{F6E677D1-905F-440D-913D-17D10A6EF627}" dt="2021-07-15T03:19:00.909" v="1601" actId="20577"/>
          <ac:spMkLst>
            <pc:docMk/>
            <pc:sldMk cId="2258610860" sldId="265"/>
            <ac:spMk id="4" creationId="{94DC9E23-9AF4-4E9D-A6DE-F0212DBB9D95}"/>
          </ac:spMkLst>
        </pc:spChg>
        <pc:spChg chg="add mod">
          <ac:chgData name="Erica Caiyi Mitchell" userId="245de276-46c7-4bbb-ab65-151b552aeeb6" providerId="ADAL" clId="{F6E677D1-905F-440D-913D-17D10A6EF627}" dt="2021-07-15T03:11:34.419" v="1547"/>
          <ac:spMkLst>
            <pc:docMk/>
            <pc:sldMk cId="2258610860" sldId="265"/>
            <ac:spMk id="5" creationId="{0019AD7F-2C01-4CEB-ADFC-DE43F52DCA6F}"/>
          </ac:spMkLst>
        </pc:spChg>
        <pc:spChg chg="add mod">
          <ac:chgData name="Erica Caiyi Mitchell" userId="245de276-46c7-4bbb-ab65-151b552aeeb6" providerId="ADAL" clId="{F6E677D1-905F-440D-913D-17D10A6EF627}" dt="2021-07-15T03:05:58.377" v="1386" actId="1035"/>
          <ac:spMkLst>
            <pc:docMk/>
            <pc:sldMk cId="2258610860" sldId="265"/>
            <ac:spMk id="6" creationId="{137C21E8-B7B8-452E-A5B7-8AB545C0A4D4}"/>
          </ac:spMkLst>
        </pc:spChg>
        <pc:spChg chg="add mod">
          <ac:chgData name="Erica Caiyi Mitchell" userId="245de276-46c7-4bbb-ab65-151b552aeeb6" providerId="ADAL" clId="{F6E677D1-905F-440D-913D-17D10A6EF627}" dt="2021-07-15T03:05:58.377" v="1386" actId="1035"/>
          <ac:spMkLst>
            <pc:docMk/>
            <pc:sldMk cId="2258610860" sldId="265"/>
            <ac:spMk id="7" creationId="{194F25D5-5AD9-4284-9724-AA1E8C0F9636}"/>
          </ac:spMkLst>
        </pc:spChg>
        <pc:spChg chg="add mod">
          <ac:chgData name="Erica Caiyi Mitchell" userId="245de276-46c7-4bbb-ab65-151b552aeeb6" providerId="ADAL" clId="{F6E677D1-905F-440D-913D-17D10A6EF627}" dt="2021-07-15T03:11:38.185" v="1548"/>
          <ac:spMkLst>
            <pc:docMk/>
            <pc:sldMk cId="2258610860" sldId="265"/>
            <ac:spMk id="8" creationId="{B2A2AA9C-0D67-48EB-B129-6509567E3389}"/>
          </ac:spMkLst>
        </pc:spChg>
        <pc:spChg chg="add mod">
          <ac:chgData name="Erica Caiyi Mitchell" userId="245de276-46c7-4bbb-ab65-151b552aeeb6" providerId="ADAL" clId="{F6E677D1-905F-440D-913D-17D10A6EF627}" dt="2021-07-15T03:05:58.377" v="1386" actId="1035"/>
          <ac:spMkLst>
            <pc:docMk/>
            <pc:sldMk cId="2258610860" sldId="265"/>
            <ac:spMk id="10" creationId="{3BE40275-7EDD-4A44-B0CE-2AD32BE33274}"/>
          </ac:spMkLst>
        </pc:spChg>
        <pc:spChg chg="add mod">
          <ac:chgData name="Erica Caiyi Mitchell" userId="245de276-46c7-4bbb-ab65-151b552aeeb6" providerId="ADAL" clId="{F6E677D1-905F-440D-913D-17D10A6EF627}" dt="2021-07-15T03:05:58.377" v="1386" actId="1035"/>
          <ac:spMkLst>
            <pc:docMk/>
            <pc:sldMk cId="2258610860" sldId="265"/>
            <ac:spMk id="12" creationId="{8D395D70-0F66-4BBE-85A5-E7C810D40213}"/>
          </ac:spMkLst>
        </pc:spChg>
        <pc:spChg chg="add mod">
          <ac:chgData name="Erica Caiyi Mitchell" userId="245de276-46c7-4bbb-ab65-151b552aeeb6" providerId="ADAL" clId="{F6E677D1-905F-440D-913D-17D10A6EF627}" dt="2021-07-15T03:06:18.085" v="1416" actId="1035"/>
          <ac:spMkLst>
            <pc:docMk/>
            <pc:sldMk cId="2258610860" sldId="265"/>
            <ac:spMk id="13" creationId="{D101B14E-98CC-4E2C-8093-F3CB94AC1633}"/>
          </ac:spMkLst>
        </pc:spChg>
        <pc:spChg chg="add mod">
          <ac:chgData name="Erica Caiyi Mitchell" userId="245de276-46c7-4bbb-ab65-151b552aeeb6" providerId="ADAL" clId="{F6E677D1-905F-440D-913D-17D10A6EF627}" dt="2021-07-16T18:33:48.110" v="7593" actId="208"/>
          <ac:spMkLst>
            <pc:docMk/>
            <pc:sldMk cId="2258610860" sldId="265"/>
            <ac:spMk id="14" creationId="{E450C81C-4220-403F-B1BB-CC7F8218DB73}"/>
          </ac:spMkLst>
        </pc:spChg>
        <pc:cxnChg chg="add del mod">
          <ac:chgData name="Erica Caiyi Mitchell" userId="245de276-46c7-4bbb-ab65-151b552aeeb6" providerId="ADAL" clId="{F6E677D1-905F-440D-913D-17D10A6EF627}" dt="2021-07-15T03:03:34.916" v="1346" actId="478"/>
          <ac:cxnSpMkLst>
            <pc:docMk/>
            <pc:sldMk cId="2258610860" sldId="265"/>
            <ac:cxnSpMk id="9" creationId="{AFCEE4FE-92FA-430B-9045-6F9155A3014D}"/>
          </ac:cxnSpMkLst>
        </pc:cxnChg>
        <pc:cxnChg chg="add del mod">
          <ac:chgData name="Erica Caiyi Mitchell" userId="245de276-46c7-4bbb-ab65-151b552aeeb6" providerId="ADAL" clId="{F6E677D1-905F-440D-913D-17D10A6EF627}" dt="2021-07-15T03:03:37.109" v="1347" actId="478"/>
          <ac:cxnSpMkLst>
            <pc:docMk/>
            <pc:sldMk cId="2258610860" sldId="265"/>
            <ac:cxnSpMk id="11" creationId="{B2894F30-7AD3-4F53-B300-D1BC0FC94000}"/>
          </ac:cxnSpMkLst>
        </pc:cxnChg>
      </pc:sldChg>
      <pc:sldChg chg="addSp delSp modSp new mod ord">
        <pc:chgData name="Erica Caiyi Mitchell" userId="245de276-46c7-4bbb-ab65-151b552aeeb6" providerId="ADAL" clId="{F6E677D1-905F-440D-913D-17D10A6EF627}" dt="2021-07-15T03:29:24.297" v="1860" actId="20577"/>
        <pc:sldMkLst>
          <pc:docMk/>
          <pc:sldMk cId="228562090" sldId="266"/>
        </pc:sldMkLst>
        <pc:spChg chg="mod">
          <ac:chgData name="Erica Caiyi Mitchell" userId="245de276-46c7-4bbb-ab65-151b552aeeb6" providerId="ADAL" clId="{F6E677D1-905F-440D-913D-17D10A6EF627}" dt="2021-07-15T03:08:10.899" v="1461" actId="20577"/>
          <ac:spMkLst>
            <pc:docMk/>
            <pc:sldMk cId="228562090" sldId="266"/>
            <ac:spMk id="2" creationId="{E55E1788-2E13-4B30-8772-EB3F92B78B67}"/>
          </ac:spMkLst>
        </pc:spChg>
        <pc:spChg chg="add del">
          <ac:chgData name="Erica Caiyi Mitchell" userId="245de276-46c7-4bbb-ab65-151b552aeeb6" providerId="ADAL" clId="{F6E677D1-905F-440D-913D-17D10A6EF627}" dt="2021-07-15T03:08:28.523" v="1465" actId="478"/>
          <ac:spMkLst>
            <pc:docMk/>
            <pc:sldMk cId="228562090" sldId="266"/>
            <ac:spMk id="3" creationId="{503F5356-E36F-4F07-8802-72378FC550E7}"/>
          </ac:spMkLst>
        </pc:spChg>
        <pc:spChg chg="add del mod">
          <ac:chgData name="Erica Caiyi Mitchell" userId="245de276-46c7-4bbb-ab65-151b552aeeb6" providerId="ADAL" clId="{F6E677D1-905F-440D-913D-17D10A6EF627}" dt="2021-07-15T03:08:24.472" v="1463"/>
          <ac:spMkLst>
            <pc:docMk/>
            <pc:sldMk cId="228562090" sldId="266"/>
            <ac:spMk id="4" creationId="{14B4A614-BBA5-4596-B77E-BBDBCF6CACAA}"/>
          </ac:spMkLst>
        </pc:spChg>
        <pc:spChg chg="add mod">
          <ac:chgData name="Erica Caiyi Mitchell" userId="245de276-46c7-4bbb-ab65-151b552aeeb6" providerId="ADAL" clId="{F6E677D1-905F-440D-913D-17D10A6EF627}" dt="2021-07-15T03:29:24.297" v="1860" actId="20577"/>
          <ac:spMkLst>
            <pc:docMk/>
            <pc:sldMk cId="228562090" sldId="266"/>
            <ac:spMk id="5" creationId="{F1CBFD0F-7F3B-4219-9B6E-D493706C599A}"/>
          </ac:spMkLst>
        </pc:spChg>
        <pc:spChg chg="add mod">
          <ac:chgData name="Erica Caiyi Mitchell" userId="245de276-46c7-4bbb-ab65-151b552aeeb6" providerId="ADAL" clId="{F6E677D1-905F-440D-913D-17D10A6EF627}" dt="2021-07-15T03:27:44.185" v="1814" actId="207"/>
          <ac:spMkLst>
            <pc:docMk/>
            <pc:sldMk cId="228562090" sldId="266"/>
            <ac:spMk id="6" creationId="{4B50E0C4-8570-4D41-BBEA-2FFD4980771B}"/>
          </ac:spMkLst>
        </pc:spChg>
        <pc:spChg chg="add del mod">
          <ac:chgData name="Erica Caiyi Mitchell" userId="245de276-46c7-4bbb-ab65-151b552aeeb6" providerId="ADAL" clId="{F6E677D1-905F-440D-913D-17D10A6EF627}" dt="2021-07-15T03:21:50.409" v="1679" actId="478"/>
          <ac:spMkLst>
            <pc:docMk/>
            <pc:sldMk cId="228562090" sldId="266"/>
            <ac:spMk id="7" creationId="{79EDBEE9-09AF-41A7-A798-D61AB47B9631}"/>
          </ac:spMkLst>
        </pc:spChg>
        <pc:spChg chg="add del mod">
          <ac:chgData name="Erica Caiyi Mitchell" userId="245de276-46c7-4bbb-ab65-151b552aeeb6" providerId="ADAL" clId="{F6E677D1-905F-440D-913D-17D10A6EF627}" dt="2021-07-15T03:26:04.550" v="1810" actId="478"/>
          <ac:spMkLst>
            <pc:docMk/>
            <pc:sldMk cId="228562090" sldId="266"/>
            <ac:spMk id="9" creationId="{4C54726C-2892-4B49-857E-B25F4E884FED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3:55:23.760" v="2958" actId="20577"/>
        <pc:sldMkLst>
          <pc:docMk/>
          <pc:sldMk cId="2312963072" sldId="267"/>
        </pc:sldMkLst>
        <pc:spChg chg="mod">
          <ac:chgData name="Erica Caiyi Mitchell" userId="245de276-46c7-4bbb-ab65-151b552aeeb6" providerId="ADAL" clId="{F6E677D1-905F-440D-913D-17D10A6EF627}" dt="2021-07-15T13:55:23.760" v="2958" actId="20577"/>
          <ac:spMkLst>
            <pc:docMk/>
            <pc:sldMk cId="2312963072" sldId="267"/>
            <ac:spMk id="2" creationId="{68CC2647-E546-4230-93BD-34E6242AD18A}"/>
          </ac:spMkLst>
        </pc:spChg>
        <pc:spChg chg="del">
          <ac:chgData name="Erica Caiyi Mitchell" userId="245de276-46c7-4bbb-ab65-151b552aeeb6" providerId="ADAL" clId="{F6E677D1-905F-440D-913D-17D10A6EF627}" dt="2021-07-15T03:28:20.775" v="1843" actId="478"/>
          <ac:spMkLst>
            <pc:docMk/>
            <pc:sldMk cId="2312963072" sldId="267"/>
            <ac:spMk id="3" creationId="{B4C26B5C-566F-41C5-9ADF-71A45CFE0008}"/>
          </ac:spMkLst>
        </pc:spChg>
        <pc:spChg chg="add mod">
          <ac:chgData name="Erica Caiyi Mitchell" userId="245de276-46c7-4bbb-ab65-151b552aeeb6" providerId="ADAL" clId="{F6E677D1-905F-440D-913D-17D10A6EF627}" dt="2021-07-15T03:28:35.810" v="1847" actId="207"/>
          <ac:spMkLst>
            <pc:docMk/>
            <pc:sldMk cId="2312963072" sldId="267"/>
            <ac:spMk id="4" creationId="{467E34C5-4BCE-49FB-9BE6-D37F54151423}"/>
          </ac:spMkLst>
        </pc:spChg>
        <pc:spChg chg="add mod">
          <ac:chgData name="Erica Caiyi Mitchell" userId="245de276-46c7-4bbb-ab65-151b552aeeb6" providerId="ADAL" clId="{F6E677D1-905F-440D-913D-17D10A6EF627}" dt="2021-07-15T03:38:24.178" v="2113" actId="1036"/>
          <ac:spMkLst>
            <pc:docMk/>
            <pc:sldMk cId="2312963072" sldId="267"/>
            <ac:spMk id="6" creationId="{E1315807-4867-4F25-A822-E298E1FCBCEA}"/>
          </ac:spMkLst>
        </pc:spChg>
        <pc:spChg chg="add del mod">
          <ac:chgData name="Erica Caiyi Mitchell" userId="245de276-46c7-4bbb-ab65-151b552aeeb6" providerId="ADAL" clId="{F6E677D1-905F-440D-913D-17D10A6EF627}" dt="2021-07-15T03:33:13.103" v="1933" actId="478"/>
          <ac:spMkLst>
            <pc:docMk/>
            <pc:sldMk cId="2312963072" sldId="267"/>
            <ac:spMk id="7" creationId="{D22918F2-45EA-4266-971D-93C2646C72A5}"/>
          </ac:spMkLst>
        </pc:spChg>
        <pc:spChg chg="add del mod">
          <ac:chgData name="Erica Caiyi Mitchell" userId="245de276-46c7-4bbb-ab65-151b552aeeb6" providerId="ADAL" clId="{F6E677D1-905F-440D-913D-17D10A6EF627}" dt="2021-07-15T03:34:12.383" v="1950" actId="478"/>
          <ac:spMkLst>
            <pc:docMk/>
            <pc:sldMk cId="2312963072" sldId="267"/>
            <ac:spMk id="8" creationId="{13F149CC-0B5A-4D70-855B-8515402001A5}"/>
          </ac:spMkLst>
        </pc:spChg>
        <pc:spChg chg="add mod">
          <ac:chgData name="Erica Caiyi Mitchell" userId="245de276-46c7-4bbb-ab65-151b552aeeb6" providerId="ADAL" clId="{F6E677D1-905F-440D-913D-17D10A6EF627}" dt="2021-07-15T03:38:20.305" v="2100" actId="1035"/>
          <ac:spMkLst>
            <pc:docMk/>
            <pc:sldMk cId="2312963072" sldId="267"/>
            <ac:spMk id="9" creationId="{3C477045-80AF-41C4-9665-D52C1F2F3A58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3:55:33.779" v="2959"/>
        <pc:sldMkLst>
          <pc:docMk/>
          <pc:sldMk cId="1591437448" sldId="268"/>
        </pc:sldMkLst>
        <pc:spChg chg="mod">
          <ac:chgData name="Erica Caiyi Mitchell" userId="245de276-46c7-4bbb-ab65-151b552aeeb6" providerId="ADAL" clId="{F6E677D1-905F-440D-913D-17D10A6EF627}" dt="2021-07-15T13:55:33.779" v="2959"/>
          <ac:spMkLst>
            <pc:docMk/>
            <pc:sldMk cId="1591437448" sldId="268"/>
            <ac:spMk id="2" creationId="{CD4ADF16-8D32-42A3-AF26-3E0F8BC8CAE1}"/>
          </ac:spMkLst>
        </pc:spChg>
        <pc:spChg chg="del">
          <ac:chgData name="Erica Caiyi Mitchell" userId="245de276-46c7-4bbb-ab65-151b552aeeb6" providerId="ADAL" clId="{F6E677D1-905F-440D-913D-17D10A6EF627}" dt="2021-07-15T03:28:41.645" v="1848" actId="478"/>
          <ac:spMkLst>
            <pc:docMk/>
            <pc:sldMk cId="1591437448" sldId="268"/>
            <ac:spMk id="3" creationId="{E46C6F23-E09A-4E23-B2AC-E51CE5D267C7}"/>
          </ac:spMkLst>
        </pc:spChg>
        <pc:spChg chg="add del mod">
          <ac:chgData name="Erica Caiyi Mitchell" userId="245de276-46c7-4bbb-ab65-151b552aeeb6" providerId="ADAL" clId="{F6E677D1-905F-440D-913D-17D10A6EF627}" dt="2021-07-15T03:28:46.584" v="1851" actId="478"/>
          <ac:spMkLst>
            <pc:docMk/>
            <pc:sldMk cId="1591437448" sldId="268"/>
            <ac:spMk id="4" creationId="{47D61407-501D-47FF-BF21-453F6D280EC3}"/>
          </ac:spMkLst>
        </pc:spChg>
        <pc:spChg chg="add mod">
          <ac:chgData name="Erica Caiyi Mitchell" userId="245de276-46c7-4bbb-ab65-151b552aeeb6" providerId="ADAL" clId="{F6E677D1-905F-440D-913D-17D10A6EF627}" dt="2021-07-15T03:29:06.354" v="1854" actId="207"/>
          <ac:spMkLst>
            <pc:docMk/>
            <pc:sldMk cId="1591437448" sldId="268"/>
            <ac:spMk id="5" creationId="{223ADB6C-5BC0-4672-AF20-B4950A7883E2}"/>
          </ac:spMkLst>
        </pc:spChg>
        <pc:spChg chg="add mod">
          <ac:chgData name="Erica Caiyi Mitchell" userId="245de276-46c7-4bbb-ab65-151b552aeeb6" providerId="ADAL" clId="{F6E677D1-905F-440D-913D-17D10A6EF627}" dt="2021-07-15T03:41:05.755" v="2224" actId="20577"/>
          <ac:spMkLst>
            <pc:docMk/>
            <pc:sldMk cId="1591437448" sldId="268"/>
            <ac:spMk id="6" creationId="{DBF7D641-E0E8-4F21-9B15-D5CF293D9F69}"/>
          </ac:spMkLst>
        </pc:spChg>
        <pc:spChg chg="add mod">
          <ac:chgData name="Erica Caiyi Mitchell" userId="245de276-46c7-4bbb-ab65-151b552aeeb6" providerId="ADAL" clId="{F6E677D1-905F-440D-913D-17D10A6EF627}" dt="2021-07-15T03:41:15.502" v="2227" actId="20577"/>
          <ac:spMkLst>
            <pc:docMk/>
            <pc:sldMk cId="1591437448" sldId="268"/>
            <ac:spMk id="7" creationId="{2D8965A0-0BAB-496A-8766-A03D4EF46B7A}"/>
          </ac:spMkLst>
        </pc:spChg>
      </pc:sldChg>
      <pc:sldChg chg="modSp new mod">
        <pc:chgData name="Erica Caiyi Mitchell" userId="245de276-46c7-4bbb-ab65-151b552aeeb6" providerId="ADAL" clId="{F6E677D1-905F-440D-913D-17D10A6EF627}" dt="2021-07-15T03:40:02.810" v="2191" actId="20577"/>
        <pc:sldMkLst>
          <pc:docMk/>
          <pc:sldMk cId="2164597122" sldId="269"/>
        </pc:sldMkLst>
        <pc:spChg chg="mod">
          <ac:chgData name="Erica Caiyi Mitchell" userId="245de276-46c7-4bbb-ab65-151b552aeeb6" providerId="ADAL" clId="{F6E677D1-905F-440D-913D-17D10A6EF627}" dt="2021-07-15T03:40:02.810" v="2191" actId="20577"/>
          <ac:spMkLst>
            <pc:docMk/>
            <pc:sldMk cId="2164597122" sldId="269"/>
            <ac:spMk id="2" creationId="{8DD2A73F-C56D-43A7-9059-315BF886166C}"/>
          </ac:spMkLst>
        </pc:spChg>
        <pc:spChg chg="mod">
          <ac:chgData name="Erica Caiyi Mitchell" userId="245de276-46c7-4bbb-ab65-151b552aeeb6" providerId="ADAL" clId="{F6E677D1-905F-440D-913D-17D10A6EF627}" dt="2021-07-15T03:39:51.705" v="2154" actId="20577"/>
          <ac:spMkLst>
            <pc:docMk/>
            <pc:sldMk cId="2164597122" sldId="269"/>
            <ac:spMk id="3" creationId="{CEEA13D9-3E21-4791-A298-11EC58D88BBD}"/>
          </ac:spMkLst>
        </pc:spChg>
      </pc:sldChg>
      <pc:sldChg chg="new del">
        <pc:chgData name="Erica Caiyi Mitchell" userId="245de276-46c7-4bbb-ab65-151b552aeeb6" providerId="ADAL" clId="{F6E677D1-905F-440D-913D-17D10A6EF627}" dt="2021-07-15T03:39:24.320" v="2115" actId="47"/>
        <pc:sldMkLst>
          <pc:docMk/>
          <pc:sldMk cId="3095838060" sldId="269"/>
        </pc:sldMkLst>
      </pc:sldChg>
      <pc:sldChg chg="addSp modSp add mod ord">
        <pc:chgData name="Erica Caiyi Mitchell" userId="245de276-46c7-4bbb-ab65-151b552aeeb6" providerId="ADAL" clId="{F6E677D1-905F-440D-913D-17D10A6EF627}" dt="2021-07-16T18:34:29.534" v="7598" actId="1076"/>
        <pc:sldMkLst>
          <pc:docMk/>
          <pc:sldMk cId="3148513170" sldId="270"/>
        </pc:sldMkLst>
        <pc:spChg chg="mod">
          <ac:chgData name="Erica Caiyi Mitchell" userId="245de276-46c7-4bbb-ab65-151b552aeeb6" providerId="ADAL" clId="{F6E677D1-905F-440D-913D-17D10A6EF627}" dt="2021-07-15T03:42:27.432" v="2240" actId="207"/>
          <ac:spMkLst>
            <pc:docMk/>
            <pc:sldMk cId="3148513170" sldId="270"/>
            <ac:spMk id="6" creationId="{4B50E0C4-8570-4D41-BBEA-2FFD4980771B}"/>
          </ac:spMkLst>
        </pc:spChg>
        <pc:spChg chg="add mod">
          <ac:chgData name="Erica Caiyi Mitchell" userId="245de276-46c7-4bbb-ab65-151b552aeeb6" providerId="ADAL" clId="{F6E677D1-905F-440D-913D-17D10A6EF627}" dt="2021-07-16T18:34:29.534" v="7598" actId="1076"/>
          <ac:spMkLst>
            <pc:docMk/>
            <pc:sldMk cId="3148513170" sldId="270"/>
            <ac:spMk id="7" creationId="{6D92FBF5-9B76-472F-A83F-F07EE76CE694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6T18:48:35.567" v="7600"/>
        <pc:sldMkLst>
          <pc:docMk/>
          <pc:sldMk cId="1531707355" sldId="271"/>
        </pc:sldMkLst>
        <pc:spChg chg="mod">
          <ac:chgData name="Erica Caiyi Mitchell" userId="245de276-46c7-4bbb-ab65-151b552aeeb6" providerId="ADAL" clId="{F6E677D1-905F-440D-913D-17D10A6EF627}" dt="2021-07-15T03:51:50.119" v="2398" actId="20577"/>
          <ac:spMkLst>
            <pc:docMk/>
            <pc:sldMk cId="1531707355" sldId="271"/>
            <ac:spMk id="2" creationId="{624D123E-AE11-42D7-9D75-61F51DB70260}"/>
          </ac:spMkLst>
        </pc:spChg>
        <pc:spChg chg="del">
          <ac:chgData name="Erica Caiyi Mitchell" userId="245de276-46c7-4bbb-ab65-151b552aeeb6" providerId="ADAL" clId="{F6E677D1-905F-440D-913D-17D10A6EF627}" dt="2021-07-15T03:42:53.310" v="2259" actId="478"/>
          <ac:spMkLst>
            <pc:docMk/>
            <pc:sldMk cId="1531707355" sldId="271"/>
            <ac:spMk id="3" creationId="{D5BCE9C5-8FDC-4A17-8EDF-24DF1617B526}"/>
          </ac:spMkLst>
        </pc:spChg>
        <pc:spChg chg="add del mod">
          <ac:chgData name="Erica Caiyi Mitchell" userId="245de276-46c7-4bbb-ab65-151b552aeeb6" providerId="ADAL" clId="{F6E677D1-905F-440D-913D-17D10A6EF627}" dt="2021-07-16T18:48:35.567" v="7600"/>
          <ac:spMkLst>
            <pc:docMk/>
            <pc:sldMk cId="1531707355" sldId="271"/>
            <ac:spMk id="4" creationId="{F8571597-62B9-4B66-9E38-19ECAA750F66}"/>
          </ac:spMkLst>
        </pc:spChg>
        <pc:spChg chg="add mod">
          <ac:chgData name="Erica Caiyi Mitchell" userId="245de276-46c7-4bbb-ab65-151b552aeeb6" providerId="ADAL" clId="{F6E677D1-905F-440D-913D-17D10A6EF627}" dt="2021-07-15T03:45:04.626" v="2295" actId="20577"/>
          <ac:spMkLst>
            <pc:docMk/>
            <pc:sldMk cId="1531707355" sldId="271"/>
            <ac:spMk id="5" creationId="{236B457D-B273-4BF4-8AB6-59CCB6B9CC7C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8:41:19.104" v="4689" actId="1076"/>
        <pc:sldMkLst>
          <pc:docMk/>
          <pc:sldMk cId="1544434376" sldId="272"/>
        </pc:sldMkLst>
        <pc:spChg chg="mod">
          <ac:chgData name="Erica Caiyi Mitchell" userId="245de276-46c7-4bbb-ab65-151b552aeeb6" providerId="ADAL" clId="{F6E677D1-905F-440D-913D-17D10A6EF627}" dt="2021-07-15T17:06:21.315" v="3555" actId="207"/>
          <ac:spMkLst>
            <pc:docMk/>
            <pc:sldMk cId="1544434376" sldId="272"/>
            <ac:spMk id="2" creationId="{0902084C-9FCD-42AE-99F2-E296B094A101}"/>
          </ac:spMkLst>
        </pc:spChg>
        <pc:spChg chg="del">
          <ac:chgData name="Erica Caiyi Mitchell" userId="245de276-46c7-4bbb-ab65-151b552aeeb6" providerId="ADAL" clId="{F6E677D1-905F-440D-913D-17D10A6EF627}" dt="2021-07-15T13:57:38.017" v="2961" actId="478"/>
          <ac:spMkLst>
            <pc:docMk/>
            <pc:sldMk cId="1544434376" sldId="272"/>
            <ac:spMk id="3" creationId="{61E25D82-B631-4015-AEDF-3E6CBBEB0185}"/>
          </ac:spMkLst>
        </pc:spChg>
        <pc:spChg chg="add mod">
          <ac:chgData name="Erica Caiyi Mitchell" userId="245de276-46c7-4bbb-ab65-151b552aeeb6" providerId="ADAL" clId="{F6E677D1-905F-440D-913D-17D10A6EF627}" dt="2021-07-15T14:42:29.325" v="3462" actId="20577"/>
          <ac:spMkLst>
            <pc:docMk/>
            <pc:sldMk cId="1544434376" sldId="272"/>
            <ac:spMk id="4" creationId="{DE7B0A51-CF96-4EB4-A669-A4B164639B81}"/>
          </ac:spMkLst>
        </pc:spChg>
        <pc:spChg chg="add mod">
          <ac:chgData name="Erica Caiyi Mitchell" userId="245de276-46c7-4bbb-ab65-151b552aeeb6" providerId="ADAL" clId="{F6E677D1-905F-440D-913D-17D10A6EF627}" dt="2021-07-15T14:43:29.931" v="3507" actId="20577"/>
          <ac:spMkLst>
            <pc:docMk/>
            <pc:sldMk cId="1544434376" sldId="272"/>
            <ac:spMk id="5" creationId="{01FB00B0-FD6D-4551-B790-5E9F88E476C1}"/>
          </ac:spMkLst>
        </pc:spChg>
        <pc:spChg chg="add mod">
          <ac:chgData name="Erica Caiyi Mitchell" userId="245de276-46c7-4bbb-ab65-151b552aeeb6" providerId="ADAL" clId="{F6E677D1-905F-440D-913D-17D10A6EF627}" dt="2021-07-15T14:45:14.415" v="3534" actId="20577"/>
          <ac:spMkLst>
            <pc:docMk/>
            <pc:sldMk cId="1544434376" sldId="272"/>
            <ac:spMk id="7" creationId="{5E68A090-953C-44D3-9772-3E7250261978}"/>
          </ac:spMkLst>
        </pc:spChg>
        <pc:spChg chg="add mod">
          <ac:chgData name="Erica Caiyi Mitchell" userId="245de276-46c7-4bbb-ab65-151b552aeeb6" providerId="ADAL" clId="{F6E677D1-905F-440D-913D-17D10A6EF627}" dt="2021-07-15T18:41:19.104" v="4689" actId="1076"/>
          <ac:spMkLst>
            <pc:docMk/>
            <pc:sldMk cId="1544434376" sldId="272"/>
            <ac:spMk id="8" creationId="{4096A048-02FD-4BD0-AAE5-3510AB116B8F}"/>
          </ac:spMkLst>
        </pc:spChg>
      </pc:sldChg>
      <pc:sldChg chg="modSp new mod">
        <pc:chgData name="Erica Caiyi Mitchell" userId="245de276-46c7-4bbb-ab65-151b552aeeb6" providerId="ADAL" clId="{F6E677D1-905F-440D-913D-17D10A6EF627}" dt="2021-07-15T03:47:57.208" v="2367" actId="20577"/>
        <pc:sldMkLst>
          <pc:docMk/>
          <pc:sldMk cId="62553059" sldId="273"/>
        </pc:sldMkLst>
        <pc:spChg chg="mod">
          <ac:chgData name="Erica Caiyi Mitchell" userId="245de276-46c7-4bbb-ab65-151b552aeeb6" providerId="ADAL" clId="{F6E677D1-905F-440D-913D-17D10A6EF627}" dt="2021-07-15T03:47:50.768" v="2357" actId="20577"/>
          <ac:spMkLst>
            <pc:docMk/>
            <pc:sldMk cId="62553059" sldId="273"/>
            <ac:spMk id="2" creationId="{55FEE053-8522-4774-86FC-9A71282397E9}"/>
          </ac:spMkLst>
        </pc:spChg>
        <pc:spChg chg="mod">
          <ac:chgData name="Erica Caiyi Mitchell" userId="245de276-46c7-4bbb-ab65-151b552aeeb6" providerId="ADAL" clId="{F6E677D1-905F-440D-913D-17D10A6EF627}" dt="2021-07-15T03:47:57.208" v="2367" actId="20577"/>
          <ac:spMkLst>
            <pc:docMk/>
            <pc:sldMk cId="62553059" sldId="273"/>
            <ac:spMk id="3" creationId="{F680A126-37DF-42D8-A630-B7D1D450741E}"/>
          </ac:spMkLst>
        </pc:spChg>
      </pc:sldChg>
      <pc:sldChg chg="new del">
        <pc:chgData name="Erica Caiyi Mitchell" userId="245de276-46c7-4bbb-ab65-151b552aeeb6" providerId="ADAL" clId="{F6E677D1-905F-440D-913D-17D10A6EF627}" dt="2021-07-15T03:47:36.636" v="2327" actId="47"/>
        <pc:sldMkLst>
          <pc:docMk/>
          <pc:sldMk cId="1255406069" sldId="273"/>
        </pc:sldMkLst>
      </pc:sldChg>
      <pc:sldChg chg="addSp modSp new mod">
        <pc:chgData name="Erica Caiyi Mitchell" userId="245de276-46c7-4bbb-ab65-151b552aeeb6" providerId="ADAL" clId="{F6E677D1-905F-440D-913D-17D10A6EF627}" dt="2021-07-15T13:47:35.310" v="2928" actId="1076"/>
        <pc:sldMkLst>
          <pc:docMk/>
          <pc:sldMk cId="1841076831" sldId="274"/>
        </pc:sldMkLst>
        <pc:spChg chg="mod">
          <ac:chgData name="Erica Caiyi Mitchell" userId="245de276-46c7-4bbb-ab65-151b552aeeb6" providerId="ADAL" clId="{F6E677D1-905F-440D-913D-17D10A6EF627}" dt="2021-07-15T03:52:54.761" v="2467" actId="20577"/>
          <ac:spMkLst>
            <pc:docMk/>
            <pc:sldMk cId="1841076831" sldId="274"/>
            <ac:spMk id="2" creationId="{ABF3ADF0-67D9-4CF7-AF5D-6AF892A6917D}"/>
          </ac:spMkLst>
        </pc:spChg>
        <pc:spChg chg="mod">
          <ac:chgData name="Erica Caiyi Mitchell" userId="245de276-46c7-4bbb-ab65-151b552aeeb6" providerId="ADAL" clId="{F6E677D1-905F-440D-913D-17D10A6EF627}" dt="2021-07-15T04:10:35.464" v="2926" actId="20577"/>
          <ac:spMkLst>
            <pc:docMk/>
            <pc:sldMk cId="1841076831" sldId="274"/>
            <ac:spMk id="3" creationId="{9D5ACC75-F2E0-465D-A0F3-79AF0368FBDE}"/>
          </ac:spMkLst>
        </pc:spChg>
        <pc:picChg chg="add mod">
          <ac:chgData name="Erica Caiyi Mitchell" userId="245de276-46c7-4bbb-ab65-151b552aeeb6" providerId="ADAL" clId="{F6E677D1-905F-440D-913D-17D10A6EF627}" dt="2021-07-15T13:47:35.310" v="2928" actId="1076"/>
          <ac:picMkLst>
            <pc:docMk/>
            <pc:sldMk cId="1841076831" sldId="274"/>
            <ac:picMk id="1026" creationId="{9CB2FA26-B549-4A0C-8F05-46937ADC1B3A}"/>
          </ac:picMkLst>
        </pc:picChg>
      </pc:sldChg>
      <pc:sldChg chg="addSp delSp modSp new mod">
        <pc:chgData name="Erica Caiyi Mitchell" userId="245de276-46c7-4bbb-ab65-151b552aeeb6" providerId="ADAL" clId="{F6E677D1-905F-440D-913D-17D10A6EF627}" dt="2021-07-16T19:14:32.902" v="7693" actId="20577"/>
        <pc:sldMkLst>
          <pc:docMk/>
          <pc:sldMk cId="3611672612" sldId="275"/>
        </pc:sldMkLst>
        <pc:spChg chg="mod">
          <ac:chgData name="Erica Caiyi Mitchell" userId="245de276-46c7-4bbb-ab65-151b552aeeb6" providerId="ADAL" clId="{F6E677D1-905F-440D-913D-17D10A6EF627}" dt="2021-07-15T14:22:03.103" v="3320" actId="20577"/>
          <ac:spMkLst>
            <pc:docMk/>
            <pc:sldMk cId="3611672612" sldId="275"/>
            <ac:spMk id="2" creationId="{67C486D2-72F1-4778-8CA8-B86615DDDF3F}"/>
          </ac:spMkLst>
        </pc:spChg>
        <pc:spChg chg="add mod">
          <ac:chgData name="Erica Caiyi Mitchell" userId="245de276-46c7-4bbb-ab65-151b552aeeb6" providerId="ADAL" clId="{F6E677D1-905F-440D-913D-17D10A6EF627}" dt="2021-07-16T19:12:15.786" v="7649" actId="14100"/>
          <ac:spMkLst>
            <pc:docMk/>
            <pc:sldMk cId="3611672612" sldId="275"/>
            <ac:spMk id="3" creationId="{B78FA466-2D12-4AE2-BB04-3C67933D68A3}"/>
          </ac:spMkLst>
        </pc:spChg>
        <pc:spChg chg="del">
          <ac:chgData name="Erica Caiyi Mitchell" userId="245de276-46c7-4bbb-ab65-151b552aeeb6" providerId="ADAL" clId="{F6E677D1-905F-440D-913D-17D10A6EF627}" dt="2021-07-15T14:17:53.394" v="3205" actId="478"/>
          <ac:spMkLst>
            <pc:docMk/>
            <pc:sldMk cId="3611672612" sldId="275"/>
            <ac:spMk id="3" creationId="{BA74A6E0-A72B-40A6-889E-302E84EFA2CB}"/>
          </ac:spMkLst>
        </pc:spChg>
        <pc:spChg chg="add mod">
          <ac:chgData name="Erica Caiyi Mitchell" userId="245de276-46c7-4bbb-ab65-151b552aeeb6" providerId="ADAL" clId="{F6E677D1-905F-440D-913D-17D10A6EF627}" dt="2021-07-16T19:13:31.534" v="7663" actId="1036"/>
          <ac:spMkLst>
            <pc:docMk/>
            <pc:sldMk cId="3611672612" sldId="275"/>
            <ac:spMk id="4" creationId="{CDC9CC80-8510-4C92-AEAC-87A1290C70EB}"/>
          </ac:spMkLst>
        </pc:spChg>
        <pc:spChg chg="add mod">
          <ac:chgData name="Erica Caiyi Mitchell" userId="245de276-46c7-4bbb-ab65-151b552aeeb6" providerId="ADAL" clId="{F6E677D1-905F-440D-913D-17D10A6EF627}" dt="2021-07-16T19:12:12.825" v="7648" actId="14100"/>
          <ac:spMkLst>
            <pc:docMk/>
            <pc:sldMk cId="3611672612" sldId="275"/>
            <ac:spMk id="5" creationId="{FEC87E92-9234-4C97-A7DE-06C631EAFBB5}"/>
          </ac:spMkLst>
        </pc:spChg>
        <pc:spChg chg="add mod">
          <ac:chgData name="Erica Caiyi Mitchell" userId="245de276-46c7-4bbb-ab65-151b552aeeb6" providerId="ADAL" clId="{F6E677D1-905F-440D-913D-17D10A6EF627}" dt="2021-07-16T19:14:32.902" v="7693" actId="20577"/>
          <ac:spMkLst>
            <pc:docMk/>
            <pc:sldMk cId="3611672612" sldId="275"/>
            <ac:spMk id="6" creationId="{88DB825A-D069-4A4A-B68A-F2026AA97E48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7:28:26.050" v="4051" actId="1076"/>
        <pc:sldMkLst>
          <pc:docMk/>
          <pc:sldMk cId="2869211821" sldId="276"/>
        </pc:sldMkLst>
        <pc:spChg chg="mod">
          <ac:chgData name="Erica Caiyi Mitchell" userId="245de276-46c7-4bbb-ab65-151b552aeeb6" providerId="ADAL" clId="{F6E677D1-905F-440D-913D-17D10A6EF627}" dt="2021-07-15T17:06:54.238" v="3557" actId="207"/>
          <ac:spMkLst>
            <pc:docMk/>
            <pc:sldMk cId="2869211821" sldId="276"/>
            <ac:spMk id="2" creationId="{4A2BB139-CEC7-4653-97F3-1EC8731173A7}"/>
          </ac:spMkLst>
        </pc:spChg>
        <pc:spChg chg="del">
          <ac:chgData name="Erica Caiyi Mitchell" userId="245de276-46c7-4bbb-ab65-151b552aeeb6" providerId="ADAL" clId="{F6E677D1-905F-440D-913D-17D10A6EF627}" dt="2021-07-15T17:06:59.124" v="3558" actId="478"/>
          <ac:spMkLst>
            <pc:docMk/>
            <pc:sldMk cId="2869211821" sldId="276"/>
            <ac:spMk id="3" creationId="{ED41947D-F343-4834-8E24-9F6631B020AF}"/>
          </ac:spMkLst>
        </pc:spChg>
        <pc:spChg chg="add mod">
          <ac:chgData name="Erica Caiyi Mitchell" userId="245de276-46c7-4bbb-ab65-151b552aeeb6" providerId="ADAL" clId="{F6E677D1-905F-440D-913D-17D10A6EF627}" dt="2021-07-15T17:12:17.843" v="3575"/>
          <ac:spMkLst>
            <pc:docMk/>
            <pc:sldMk cId="2869211821" sldId="276"/>
            <ac:spMk id="5" creationId="{93DC8A1B-BDAF-4D37-A7F1-ABFDA82A9C3D}"/>
          </ac:spMkLst>
        </pc:spChg>
        <pc:spChg chg="add mod">
          <ac:chgData name="Erica Caiyi Mitchell" userId="245de276-46c7-4bbb-ab65-151b552aeeb6" providerId="ADAL" clId="{F6E677D1-905F-440D-913D-17D10A6EF627}" dt="2021-07-15T17:27:13.275" v="4039" actId="1076"/>
          <ac:spMkLst>
            <pc:docMk/>
            <pc:sldMk cId="2869211821" sldId="276"/>
            <ac:spMk id="6" creationId="{CBB78F1A-CDED-417E-9FB0-6E3DE7BD549B}"/>
          </ac:spMkLst>
        </pc:spChg>
        <pc:spChg chg="add mod">
          <ac:chgData name="Erica Caiyi Mitchell" userId="245de276-46c7-4bbb-ab65-151b552aeeb6" providerId="ADAL" clId="{F6E677D1-905F-440D-913D-17D10A6EF627}" dt="2021-07-15T17:27:03.838" v="4037" actId="1036"/>
          <ac:spMkLst>
            <pc:docMk/>
            <pc:sldMk cId="2869211821" sldId="276"/>
            <ac:spMk id="7" creationId="{864EB3D7-CE84-43B4-8B28-E84EEDABB9DF}"/>
          </ac:spMkLst>
        </pc:spChg>
        <pc:spChg chg="add mod">
          <ac:chgData name="Erica Caiyi Mitchell" userId="245de276-46c7-4bbb-ab65-151b552aeeb6" providerId="ADAL" clId="{F6E677D1-905F-440D-913D-17D10A6EF627}" dt="2021-07-15T17:26:58.513" v="4027" actId="1035"/>
          <ac:spMkLst>
            <pc:docMk/>
            <pc:sldMk cId="2869211821" sldId="276"/>
            <ac:spMk id="8" creationId="{D8FBC375-DD1A-410A-A24A-5D448F5DF9F9}"/>
          </ac:spMkLst>
        </pc:spChg>
        <pc:spChg chg="add mod">
          <ac:chgData name="Erica Caiyi Mitchell" userId="245de276-46c7-4bbb-ab65-151b552aeeb6" providerId="ADAL" clId="{F6E677D1-905F-440D-913D-17D10A6EF627}" dt="2021-07-15T17:26:58.513" v="4027" actId="1035"/>
          <ac:spMkLst>
            <pc:docMk/>
            <pc:sldMk cId="2869211821" sldId="276"/>
            <ac:spMk id="9" creationId="{CC1BC752-3435-4701-8347-519422714CB8}"/>
          </ac:spMkLst>
        </pc:spChg>
        <pc:spChg chg="add mod">
          <ac:chgData name="Erica Caiyi Mitchell" userId="245de276-46c7-4bbb-ab65-151b552aeeb6" providerId="ADAL" clId="{F6E677D1-905F-440D-913D-17D10A6EF627}" dt="2021-07-15T17:26:58.513" v="4027" actId="1035"/>
          <ac:spMkLst>
            <pc:docMk/>
            <pc:sldMk cId="2869211821" sldId="276"/>
            <ac:spMk id="10" creationId="{B94DCDB8-1AB3-43EE-B7D4-315630AB4EE5}"/>
          </ac:spMkLst>
        </pc:spChg>
        <pc:spChg chg="add mod">
          <ac:chgData name="Erica Caiyi Mitchell" userId="245de276-46c7-4bbb-ab65-151b552aeeb6" providerId="ADAL" clId="{F6E677D1-905F-440D-913D-17D10A6EF627}" dt="2021-07-15T17:26:58.513" v="4027" actId="1035"/>
          <ac:spMkLst>
            <pc:docMk/>
            <pc:sldMk cId="2869211821" sldId="276"/>
            <ac:spMk id="11" creationId="{66F08898-2015-4188-A81F-E9A49B361AF7}"/>
          </ac:spMkLst>
        </pc:spChg>
        <pc:spChg chg="add mod">
          <ac:chgData name="Erica Caiyi Mitchell" userId="245de276-46c7-4bbb-ab65-151b552aeeb6" providerId="ADAL" clId="{F6E677D1-905F-440D-913D-17D10A6EF627}" dt="2021-07-15T17:28:17.074" v="4048" actId="208"/>
          <ac:spMkLst>
            <pc:docMk/>
            <pc:sldMk cId="2869211821" sldId="276"/>
            <ac:spMk id="12" creationId="{67D45A12-1F9D-4BBA-AA9C-57376096EA20}"/>
          </ac:spMkLst>
        </pc:spChg>
        <pc:spChg chg="add mod">
          <ac:chgData name="Erica Caiyi Mitchell" userId="245de276-46c7-4bbb-ab65-151b552aeeb6" providerId="ADAL" clId="{F6E677D1-905F-440D-913D-17D10A6EF627}" dt="2021-07-15T17:28:26.050" v="4051" actId="1076"/>
          <ac:spMkLst>
            <pc:docMk/>
            <pc:sldMk cId="2869211821" sldId="276"/>
            <ac:spMk id="13" creationId="{8E56CFDA-4127-4183-B9C6-5DC6CE4AB0A6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8:27:05.515" v="4276" actId="207"/>
        <pc:sldMkLst>
          <pc:docMk/>
          <pc:sldMk cId="1855037944" sldId="277"/>
        </pc:sldMkLst>
        <pc:spChg chg="mod">
          <ac:chgData name="Erica Caiyi Mitchell" userId="245de276-46c7-4bbb-ab65-151b552aeeb6" providerId="ADAL" clId="{F6E677D1-905F-440D-913D-17D10A6EF627}" dt="2021-07-15T17:29:54.320" v="4082" actId="20577"/>
          <ac:spMkLst>
            <pc:docMk/>
            <pc:sldMk cId="1855037944" sldId="277"/>
            <ac:spMk id="2" creationId="{8D1399EF-17A5-4D88-ADF9-D3C0AA02EFCB}"/>
          </ac:spMkLst>
        </pc:spChg>
        <pc:spChg chg="del">
          <ac:chgData name="Erica Caiyi Mitchell" userId="245de276-46c7-4bbb-ab65-151b552aeeb6" providerId="ADAL" clId="{F6E677D1-905F-440D-913D-17D10A6EF627}" dt="2021-07-15T17:28:52.495" v="4077" actId="478"/>
          <ac:spMkLst>
            <pc:docMk/>
            <pc:sldMk cId="1855037944" sldId="277"/>
            <ac:spMk id="3" creationId="{DA1EBD41-8469-448A-B3CA-4306D3BAD917}"/>
          </ac:spMkLst>
        </pc:spChg>
        <pc:spChg chg="add mod">
          <ac:chgData name="Erica Caiyi Mitchell" userId="245de276-46c7-4bbb-ab65-151b552aeeb6" providerId="ADAL" clId="{F6E677D1-905F-440D-913D-17D10A6EF627}" dt="2021-07-15T18:24:13.242" v="4243" actId="14100"/>
          <ac:spMkLst>
            <pc:docMk/>
            <pc:sldMk cId="1855037944" sldId="277"/>
            <ac:spMk id="4" creationId="{05DDBC29-C09A-4FC6-953D-92B6DBC4A3C7}"/>
          </ac:spMkLst>
        </pc:spChg>
        <pc:spChg chg="add mod">
          <ac:chgData name="Erica Caiyi Mitchell" userId="245de276-46c7-4bbb-ab65-151b552aeeb6" providerId="ADAL" clId="{F6E677D1-905F-440D-913D-17D10A6EF627}" dt="2021-07-15T18:24:13.242" v="4243" actId="14100"/>
          <ac:spMkLst>
            <pc:docMk/>
            <pc:sldMk cId="1855037944" sldId="277"/>
            <ac:spMk id="5" creationId="{180F04B6-A17E-417E-A676-C4D9300C2F55}"/>
          </ac:spMkLst>
        </pc:spChg>
        <pc:spChg chg="add mod">
          <ac:chgData name="Erica Caiyi Mitchell" userId="245de276-46c7-4bbb-ab65-151b552aeeb6" providerId="ADAL" clId="{F6E677D1-905F-440D-913D-17D10A6EF627}" dt="2021-07-15T18:26:32.089" v="4264" actId="14100"/>
          <ac:spMkLst>
            <pc:docMk/>
            <pc:sldMk cId="1855037944" sldId="277"/>
            <ac:spMk id="6" creationId="{8B3867A3-33D6-4A2A-A972-C8E615D30845}"/>
          </ac:spMkLst>
        </pc:spChg>
        <pc:spChg chg="add mod">
          <ac:chgData name="Erica Caiyi Mitchell" userId="245de276-46c7-4bbb-ab65-151b552aeeb6" providerId="ADAL" clId="{F6E677D1-905F-440D-913D-17D10A6EF627}" dt="2021-07-15T18:26:36.651" v="4265" actId="1076"/>
          <ac:spMkLst>
            <pc:docMk/>
            <pc:sldMk cId="1855037944" sldId="277"/>
            <ac:spMk id="7" creationId="{79B4BCA6-7E0D-4451-8AA9-A70DC61D905B}"/>
          </ac:spMkLst>
        </pc:spChg>
        <pc:spChg chg="add mod">
          <ac:chgData name="Erica Caiyi Mitchell" userId="245de276-46c7-4bbb-ab65-151b552aeeb6" providerId="ADAL" clId="{F6E677D1-905F-440D-913D-17D10A6EF627}" dt="2021-07-15T18:27:05.515" v="4276" actId="207"/>
          <ac:spMkLst>
            <pc:docMk/>
            <pc:sldMk cId="1855037944" sldId="277"/>
            <ac:spMk id="8" creationId="{94BD9EA0-83B2-41E7-B48F-53B3B1A011B7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8:31:24.827" v="4508" actId="1036"/>
        <pc:sldMkLst>
          <pc:docMk/>
          <pc:sldMk cId="2393998296" sldId="278"/>
        </pc:sldMkLst>
        <pc:spChg chg="mod">
          <ac:chgData name="Erica Caiyi Mitchell" userId="245de276-46c7-4bbb-ab65-151b552aeeb6" providerId="ADAL" clId="{F6E677D1-905F-440D-913D-17D10A6EF627}" dt="2021-07-15T18:27:46.829" v="4297" actId="20577"/>
          <ac:spMkLst>
            <pc:docMk/>
            <pc:sldMk cId="2393998296" sldId="278"/>
            <ac:spMk id="2" creationId="{C336211C-C2A2-4ADF-8661-64DAE931C7F9}"/>
          </ac:spMkLst>
        </pc:spChg>
        <pc:spChg chg="del">
          <ac:chgData name="Erica Caiyi Mitchell" userId="245de276-46c7-4bbb-ab65-151b552aeeb6" providerId="ADAL" clId="{F6E677D1-905F-440D-913D-17D10A6EF627}" dt="2021-07-15T18:21:46.826" v="4211" actId="22"/>
          <ac:spMkLst>
            <pc:docMk/>
            <pc:sldMk cId="2393998296" sldId="278"/>
            <ac:spMk id="3" creationId="{C4639194-69FE-464D-A8D8-3A551EFDFFA4}"/>
          </ac:spMkLst>
        </pc:spChg>
        <pc:picChg chg="add mod ord">
          <ac:chgData name="Erica Caiyi Mitchell" userId="245de276-46c7-4bbb-ab65-151b552aeeb6" providerId="ADAL" clId="{F6E677D1-905F-440D-913D-17D10A6EF627}" dt="2021-07-15T18:27:41.428" v="4280" actId="14100"/>
          <ac:picMkLst>
            <pc:docMk/>
            <pc:sldMk cId="2393998296" sldId="278"/>
            <ac:picMk id="5" creationId="{19DF3935-4ED3-4580-8240-D0DD07D7829C}"/>
          </ac:picMkLst>
        </pc:picChg>
        <pc:picChg chg="add mod modCrop">
          <ac:chgData name="Erica Caiyi Mitchell" userId="245de276-46c7-4bbb-ab65-151b552aeeb6" providerId="ADAL" clId="{F6E677D1-905F-440D-913D-17D10A6EF627}" dt="2021-07-15T18:31:24.827" v="4508" actId="1036"/>
          <ac:picMkLst>
            <pc:docMk/>
            <pc:sldMk cId="2393998296" sldId="278"/>
            <ac:picMk id="7" creationId="{49294EF5-B2C1-4B4C-A2F8-9CE339CAE44C}"/>
          </ac:picMkLst>
        </pc:picChg>
      </pc:sldChg>
      <pc:sldChg chg="addSp delSp modSp new mod">
        <pc:chgData name="Erica Caiyi Mitchell" userId="245de276-46c7-4bbb-ab65-151b552aeeb6" providerId="ADAL" clId="{F6E677D1-905F-440D-913D-17D10A6EF627}" dt="2021-07-15T18:34:18.910" v="4513" actId="1076"/>
        <pc:sldMkLst>
          <pc:docMk/>
          <pc:sldMk cId="212203234" sldId="279"/>
        </pc:sldMkLst>
        <pc:spChg chg="del">
          <ac:chgData name="Erica Caiyi Mitchell" userId="245de276-46c7-4bbb-ab65-151b552aeeb6" providerId="ADAL" clId="{F6E677D1-905F-440D-913D-17D10A6EF627}" dt="2021-07-15T18:31:44.506" v="4510" actId="478"/>
          <ac:spMkLst>
            <pc:docMk/>
            <pc:sldMk cId="212203234" sldId="279"/>
            <ac:spMk id="2" creationId="{B78783F9-449C-447D-A401-0AD2A35DD5FA}"/>
          </ac:spMkLst>
        </pc:spChg>
        <pc:spChg chg="del">
          <ac:chgData name="Erica Caiyi Mitchell" userId="245de276-46c7-4bbb-ab65-151b552aeeb6" providerId="ADAL" clId="{F6E677D1-905F-440D-913D-17D10A6EF627}" dt="2021-07-15T18:33:16.675" v="4511"/>
          <ac:spMkLst>
            <pc:docMk/>
            <pc:sldMk cId="212203234" sldId="279"/>
            <ac:spMk id="3" creationId="{B9DEC54F-542B-443E-8276-AA3D075502FC}"/>
          </ac:spMkLst>
        </pc:spChg>
        <pc:picChg chg="add mod">
          <ac:chgData name="Erica Caiyi Mitchell" userId="245de276-46c7-4bbb-ab65-151b552aeeb6" providerId="ADAL" clId="{F6E677D1-905F-440D-913D-17D10A6EF627}" dt="2021-07-15T18:34:18.910" v="4513" actId="1076"/>
          <ac:picMkLst>
            <pc:docMk/>
            <pc:sldMk cId="212203234" sldId="279"/>
            <ac:picMk id="2050" creationId="{2BD90B9F-A092-48B3-AA75-F00E1FDAAA77}"/>
          </ac:picMkLst>
        </pc:picChg>
      </pc:sldChg>
      <pc:sldChg chg="addSp delSp modSp new mod">
        <pc:chgData name="Erica Caiyi Mitchell" userId="245de276-46c7-4bbb-ab65-151b552aeeb6" providerId="ADAL" clId="{F6E677D1-905F-440D-913D-17D10A6EF627}" dt="2021-07-15T19:55:29.355" v="6711" actId="171"/>
        <pc:sldMkLst>
          <pc:docMk/>
          <pc:sldMk cId="2891797715" sldId="280"/>
        </pc:sldMkLst>
        <pc:spChg chg="mod">
          <ac:chgData name="Erica Caiyi Mitchell" userId="245de276-46c7-4bbb-ab65-151b552aeeb6" providerId="ADAL" clId="{F6E677D1-905F-440D-913D-17D10A6EF627}" dt="2021-07-15T18:35:18.308" v="4549" actId="20577"/>
          <ac:spMkLst>
            <pc:docMk/>
            <pc:sldMk cId="2891797715" sldId="280"/>
            <ac:spMk id="2" creationId="{76C8E061-225D-4FCE-9D45-E4315B55EDD2}"/>
          </ac:spMkLst>
        </pc:spChg>
        <pc:spChg chg="del">
          <ac:chgData name="Erica Caiyi Mitchell" userId="245de276-46c7-4bbb-ab65-151b552aeeb6" providerId="ADAL" clId="{F6E677D1-905F-440D-913D-17D10A6EF627}" dt="2021-07-15T18:36:03.428" v="4551" actId="478"/>
          <ac:spMkLst>
            <pc:docMk/>
            <pc:sldMk cId="2891797715" sldId="280"/>
            <ac:spMk id="3" creationId="{E5C629C3-3DA4-4C29-AF61-8B93F819F734}"/>
          </ac:spMkLst>
        </pc:spChg>
        <pc:spChg chg="add mod">
          <ac:chgData name="Erica Caiyi Mitchell" userId="245de276-46c7-4bbb-ab65-151b552aeeb6" providerId="ADAL" clId="{F6E677D1-905F-440D-913D-17D10A6EF627}" dt="2021-07-15T18:36:25.164" v="4554" actId="1076"/>
          <ac:spMkLst>
            <pc:docMk/>
            <pc:sldMk cId="2891797715" sldId="280"/>
            <ac:spMk id="4" creationId="{4068BD0D-764F-4ABF-9363-3060EB08A632}"/>
          </ac:spMkLst>
        </pc:spChg>
        <pc:spChg chg="add mod">
          <ac:chgData name="Erica Caiyi Mitchell" userId="245de276-46c7-4bbb-ab65-151b552aeeb6" providerId="ADAL" clId="{F6E677D1-905F-440D-913D-17D10A6EF627}" dt="2021-07-15T18:41:05.811" v="4688" actId="20577"/>
          <ac:spMkLst>
            <pc:docMk/>
            <pc:sldMk cId="2891797715" sldId="280"/>
            <ac:spMk id="5" creationId="{F43DBFFA-6108-428C-ABDC-EE9999B818FE}"/>
          </ac:spMkLst>
        </pc:spChg>
        <pc:spChg chg="add mod ord">
          <ac:chgData name="Erica Caiyi Mitchell" userId="245de276-46c7-4bbb-ab65-151b552aeeb6" providerId="ADAL" clId="{F6E677D1-905F-440D-913D-17D10A6EF627}" dt="2021-07-15T19:55:29.355" v="6711" actId="171"/>
          <ac:spMkLst>
            <pc:docMk/>
            <pc:sldMk cId="2891797715" sldId="280"/>
            <ac:spMk id="6" creationId="{819C4622-612A-4AC4-827A-D21A98158A0A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19:53:38.578" v="6614" actId="20577"/>
        <pc:sldMkLst>
          <pc:docMk/>
          <pc:sldMk cId="3343878060" sldId="281"/>
        </pc:sldMkLst>
        <pc:spChg chg="mod">
          <ac:chgData name="Erica Caiyi Mitchell" userId="245de276-46c7-4bbb-ab65-151b552aeeb6" providerId="ADAL" clId="{F6E677D1-905F-440D-913D-17D10A6EF627}" dt="2021-07-15T19:50:24.013" v="6519" actId="20577"/>
          <ac:spMkLst>
            <pc:docMk/>
            <pc:sldMk cId="3343878060" sldId="281"/>
            <ac:spMk id="2" creationId="{153A4BBF-69F4-4F88-B603-F8AAC2ECB3AD}"/>
          </ac:spMkLst>
        </pc:spChg>
        <pc:spChg chg="mod">
          <ac:chgData name="Erica Caiyi Mitchell" userId="245de276-46c7-4bbb-ab65-151b552aeeb6" providerId="ADAL" clId="{F6E677D1-905F-440D-913D-17D10A6EF627}" dt="2021-07-15T19:48:26.895" v="6480" actId="20577"/>
          <ac:spMkLst>
            <pc:docMk/>
            <pc:sldMk cId="3343878060" sldId="281"/>
            <ac:spMk id="3" creationId="{EDA43689-612E-40F9-8634-339E0B390972}"/>
          </ac:spMkLst>
        </pc:spChg>
        <pc:spChg chg="add del">
          <ac:chgData name="Erica Caiyi Mitchell" userId="245de276-46c7-4bbb-ab65-151b552aeeb6" providerId="ADAL" clId="{F6E677D1-905F-440D-913D-17D10A6EF627}" dt="2021-07-15T19:40:15.147" v="6070" actId="22"/>
          <ac:spMkLst>
            <pc:docMk/>
            <pc:sldMk cId="3343878060" sldId="281"/>
            <ac:spMk id="5" creationId="{179132FA-CD00-4D86-959B-E63F04414753}"/>
          </ac:spMkLst>
        </pc:spChg>
        <pc:spChg chg="add mod">
          <ac:chgData name="Erica Caiyi Mitchell" userId="245de276-46c7-4bbb-ab65-151b552aeeb6" providerId="ADAL" clId="{F6E677D1-905F-440D-913D-17D10A6EF627}" dt="2021-07-15T19:53:00.237" v="6578" actId="1076"/>
          <ac:spMkLst>
            <pc:docMk/>
            <pc:sldMk cId="3343878060" sldId="281"/>
            <ac:spMk id="6" creationId="{406E539E-5EED-4FD9-845B-2DE5B5AFCE62}"/>
          </ac:spMkLst>
        </pc:spChg>
        <pc:spChg chg="add mod">
          <ac:chgData name="Erica Caiyi Mitchell" userId="245de276-46c7-4bbb-ab65-151b552aeeb6" providerId="ADAL" clId="{F6E677D1-905F-440D-913D-17D10A6EF627}" dt="2021-07-15T19:52:43.052" v="6575" actId="1076"/>
          <ac:spMkLst>
            <pc:docMk/>
            <pc:sldMk cId="3343878060" sldId="281"/>
            <ac:spMk id="7" creationId="{25D8AE8E-0EFF-4AAC-B02B-DA3AAF545C06}"/>
          </ac:spMkLst>
        </pc:spChg>
        <pc:spChg chg="add mod">
          <ac:chgData name="Erica Caiyi Mitchell" userId="245de276-46c7-4bbb-ab65-151b552aeeb6" providerId="ADAL" clId="{F6E677D1-905F-440D-913D-17D10A6EF627}" dt="2021-07-15T19:49:11.625" v="6502" actId="20577"/>
          <ac:spMkLst>
            <pc:docMk/>
            <pc:sldMk cId="3343878060" sldId="281"/>
            <ac:spMk id="8" creationId="{DDEF903F-8ABA-47AF-ADDE-2C9BC8CDD5CF}"/>
          </ac:spMkLst>
        </pc:spChg>
        <pc:spChg chg="add mod">
          <ac:chgData name="Erica Caiyi Mitchell" userId="245de276-46c7-4bbb-ab65-151b552aeeb6" providerId="ADAL" clId="{F6E677D1-905F-440D-913D-17D10A6EF627}" dt="2021-07-15T19:49:44.933" v="6518" actId="20577"/>
          <ac:spMkLst>
            <pc:docMk/>
            <pc:sldMk cId="3343878060" sldId="281"/>
            <ac:spMk id="9" creationId="{CD71A078-2F3C-425A-A6EE-5B3DED7834EE}"/>
          </ac:spMkLst>
        </pc:spChg>
        <pc:spChg chg="add mod">
          <ac:chgData name="Erica Caiyi Mitchell" userId="245de276-46c7-4bbb-ab65-151b552aeeb6" providerId="ADAL" clId="{F6E677D1-905F-440D-913D-17D10A6EF627}" dt="2021-07-15T19:53:10.706" v="6579" actId="1076"/>
          <ac:spMkLst>
            <pc:docMk/>
            <pc:sldMk cId="3343878060" sldId="281"/>
            <ac:spMk id="10" creationId="{7166F4F3-1EF4-4547-8A98-5CF66781CD80}"/>
          </ac:spMkLst>
        </pc:spChg>
        <pc:spChg chg="add mod">
          <ac:chgData name="Erica Caiyi Mitchell" userId="245de276-46c7-4bbb-ab65-151b552aeeb6" providerId="ADAL" clId="{F6E677D1-905F-440D-913D-17D10A6EF627}" dt="2021-07-15T19:53:38.578" v="6614" actId="20577"/>
          <ac:spMkLst>
            <pc:docMk/>
            <pc:sldMk cId="3343878060" sldId="281"/>
            <ac:spMk id="11" creationId="{0E178E5B-3B26-455F-8191-D4C1DA8E75C6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6T19:24:05.403" v="7694"/>
        <pc:sldMkLst>
          <pc:docMk/>
          <pc:sldMk cId="456413773" sldId="282"/>
        </pc:sldMkLst>
        <pc:spChg chg="mod">
          <ac:chgData name="Erica Caiyi Mitchell" userId="245de276-46c7-4bbb-ab65-151b552aeeb6" providerId="ADAL" clId="{F6E677D1-905F-440D-913D-17D10A6EF627}" dt="2021-07-16T19:24:05.403" v="7694"/>
          <ac:spMkLst>
            <pc:docMk/>
            <pc:sldMk cId="456413773" sldId="282"/>
            <ac:spMk id="2" creationId="{EA444A5C-0704-435E-8386-63D92AB65C62}"/>
          </ac:spMkLst>
        </pc:spChg>
        <pc:spChg chg="mod">
          <ac:chgData name="Erica Caiyi Mitchell" userId="245de276-46c7-4bbb-ab65-151b552aeeb6" providerId="ADAL" clId="{F6E677D1-905F-440D-913D-17D10A6EF627}" dt="2021-07-15T19:59:43.783" v="6878" actId="14100"/>
          <ac:spMkLst>
            <pc:docMk/>
            <pc:sldMk cId="456413773" sldId="282"/>
            <ac:spMk id="3" creationId="{72DED466-49AC-479E-B0C3-AEAB85B97CDE}"/>
          </ac:spMkLst>
        </pc:spChg>
        <pc:spChg chg="add mod">
          <ac:chgData name="Erica Caiyi Mitchell" userId="245de276-46c7-4bbb-ab65-151b552aeeb6" providerId="ADAL" clId="{F6E677D1-905F-440D-913D-17D10A6EF627}" dt="2021-07-15T20:05:00.957" v="6994" actId="207"/>
          <ac:spMkLst>
            <pc:docMk/>
            <pc:sldMk cId="456413773" sldId="282"/>
            <ac:spMk id="4" creationId="{E1ACC2A6-9DD0-4FC8-B5A0-875F947FAF8F}"/>
          </ac:spMkLst>
        </pc:spChg>
        <pc:spChg chg="add mod">
          <ac:chgData name="Erica Caiyi Mitchell" userId="245de276-46c7-4bbb-ab65-151b552aeeb6" providerId="ADAL" clId="{F6E677D1-905F-440D-913D-17D10A6EF627}" dt="2021-07-15T20:05:04.004" v="6995" actId="207"/>
          <ac:spMkLst>
            <pc:docMk/>
            <pc:sldMk cId="456413773" sldId="282"/>
            <ac:spMk id="5" creationId="{95447F4D-0539-4653-A8A2-FC6B7FD9E2FE}"/>
          </ac:spMkLst>
        </pc:spChg>
        <pc:spChg chg="add mod">
          <ac:chgData name="Erica Caiyi Mitchell" userId="245de276-46c7-4bbb-ab65-151b552aeeb6" providerId="ADAL" clId="{F6E677D1-905F-440D-913D-17D10A6EF627}" dt="2021-07-15T20:04:53.634" v="6993" actId="207"/>
          <ac:spMkLst>
            <pc:docMk/>
            <pc:sldMk cId="456413773" sldId="282"/>
            <ac:spMk id="6" creationId="{6D649155-3509-40E8-AE30-EC835F9D52E1}"/>
          </ac:spMkLst>
        </pc:spChg>
        <pc:spChg chg="add mod">
          <ac:chgData name="Erica Caiyi Mitchell" userId="245de276-46c7-4bbb-ab65-151b552aeeb6" providerId="ADAL" clId="{F6E677D1-905F-440D-913D-17D10A6EF627}" dt="2021-07-15T20:05:07.754" v="6996" actId="207"/>
          <ac:spMkLst>
            <pc:docMk/>
            <pc:sldMk cId="456413773" sldId="282"/>
            <ac:spMk id="7" creationId="{E357AAC6-F567-4849-A4B6-642DC8F1C56E}"/>
          </ac:spMkLst>
        </pc:spChg>
        <pc:spChg chg="add del mod">
          <ac:chgData name="Erica Caiyi Mitchell" userId="245de276-46c7-4bbb-ab65-151b552aeeb6" providerId="ADAL" clId="{F6E677D1-905F-440D-913D-17D10A6EF627}" dt="2021-07-15T20:03:12.601" v="6977" actId="478"/>
          <ac:spMkLst>
            <pc:docMk/>
            <pc:sldMk cId="456413773" sldId="282"/>
            <ac:spMk id="8" creationId="{B95151E5-EF30-4EA0-970F-9B8D7C14861C}"/>
          </ac:spMkLst>
        </pc:spChg>
        <pc:spChg chg="add del mod">
          <ac:chgData name="Erica Caiyi Mitchell" userId="245de276-46c7-4bbb-ab65-151b552aeeb6" providerId="ADAL" clId="{F6E677D1-905F-440D-913D-17D10A6EF627}" dt="2021-07-15T20:04:36.859" v="6990" actId="478"/>
          <ac:spMkLst>
            <pc:docMk/>
            <pc:sldMk cId="456413773" sldId="282"/>
            <ac:spMk id="9" creationId="{F2AEA9D2-5DAE-4586-B872-8611F5FA3A66}"/>
          </ac:spMkLst>
        </pc:spChg>
        <pc:spChg chg="add del mod">
          <ac:chgData name="Erica Caiyi Mitchell" userId="245de276-46c7-4bbb-ab65-151b552aeeb6" providerId="ADAL" clId="{F6E677D1-905F-440D-913D-17D10A6EF627}" dt="2021-07-15T20:04:35.369" v="6989" actId="478"/>
          <ac:spMkLst>
            <pc:docMk/>
            <pc:sldMk cId="456413773" sldId="282"/>
            <ac:spMk id="10" creationId="{B720947A-35BB-4618-941B-F0DBF7BBCE0D}"/>
          </ac:spMkLst>
        </pc:spChg>
        <pc:spChg chg="add del mod">
          <ac:chgData name="Erica Caiyi Mitchell" userId="245de276-46c7-4bbb-ab65-151b552aeeb6" providerId="ADAL" clId="{F6E677D1-905F-440D-913D-17D10A6EF627}" dt="2021-07-15T20:04:28.670" v="6988" actId="478"/>
          <ac:spMkLst>
            <pc:docMk/>
            <pc:sldMk cId="456413773" sldId="282"/>
            <ac:spMk id="11" creationId="{FC773319-9329-47A3-9313-85D7102ED520}"/>
          </ac:spMkLst>
        </pc:spChg>
      </pc:sldChg>
      <pc:sldChg chg="addSp delSp modSp new mod">
        <pc:chgData name="Erica Caiyi Mitchell" userId="245de276-46c7-4bbb-ab65-151b552aeeb6" providerId="ADAL" clId="{F6E677D1-905F-440D-913D-17D10A6EF627}" dt="2021-07-15T20:30:57.784" v="7285" actId="1076"/>
        <pc:sldMkLst>
          <pc:docMk/>
          <pc:sldMk cId="2769312685" sldId="283"/>
        </pc:sldMkLst>
        <pc:spChg chg="mod">
          <ac:chgData name="Erica Caiyi Mitchell" userId="245de276-46c7-4bbb-ab65-151b552aeeb6" providerId="ADAL" clId="{F6E677D1-905F-440D-913D-17D10A6EF627}" dt="2021-07-15T20:06:07.317" v="7036" actId="20577"/>
          <ac:spMkLst>
            <pc:docMk/>
            <pc:sldMk cId="2769312685" sldId="283"/>
            <ac:spMk id="2" creationId="{25C37920-A154-412F-8CB2-31FFA3D93E9D}"/>
          </ac:spMkLst>
        </pc:spChg>
        <pc:spChg chg="mod">
          <ac:chgData name="Erica Caiyi Mitchell" userId="245de276-46c7-4bbb-ab65-151b552aeeb6" providerId="ADAL" clId="{F6E677D1-905F-440D-913D-17D10A6EF627}" dt="2021-07-15T20:21:36.928" v="7187" actId="14100"/>
          <ac:spMkLst>
            <pc:docMk/>
            <pc:sldMk cId="2769312685" sldId="283"/>
            <ac:spMk id="3" creationId="{E2A662EC-9303-41DF-B68F-BBD1D9D184F9}"/>
          </ac:spMkLst>
        </pc:spChg>
        <pc:spChg chg="add del mod">
          <ac:chgData name="Erica Caiyi Mitchell" userId="245de276-46c7-4bbb-ab65-151b552aeeb6" providerId="ADAL" clId="{F6E677D1-905F-440D-913D-17D10A6EF627}" dt="2021-07-15T20:25:43.539" v="7246" actId="478"/>
          <ac:spMkLst>
            <pc:docMk/>
            <pc:sldMk cId="2769312685" sldId="283"/>
            <ac:spMk id="4" creationId="{28A9B7D0-8695-43E8-A90D-92AD148037B6}"/>
          </ac:spMkLst>
        </pc:spChg>
        <pc:spChg chg="add del mod">
          <ac:chgData name="Erica Caiyi Mitchell" userId="245de276-46c7-4bbb-ab65-151b552aeeb6" providerId="ADAL" clId="{F6E677D1-905F-440D-913D-17D10A6EF627}" dt="2021-07-15T20:25:40.107" v="7245" actId="478"/>
          <ac:spMkLst>
            <pc:docMk/>
            <pc:sldMk cId="2769312685" sldId="283"/>
            <ac:spMk id="5" creationId="{2A57C6B3-4B3E-4204-A076-F89A0AA39D83}"/>
          </ac:spMkLst>
        </pc:spChg>
        <pc:picChg chg="add mod modCrop">
          <ac:chgData name="Erica Caiyi Mitchell" userId="245de276-46c7-4bbb-ab65-151b552aeeb6" providerId="ADAL" clId="{F6E677D1-905F-440D-913D-17D10A6EF627}" dt="2021-07-15T20:30:57.784" v="7285" actId="1076"/>
          <ac:picMkLst>
            <pc:docMk/>
            <pc:sldMk cId="2769312685" sldId="283"/>
            <ac:picMk id="7" creationId="{BD29542B-5D91-4AF1-AB98-2A95CCED6ABE}"/>
          </ac:picMkLst>
        </pc:picChg>
        <pc:picChg chg="add mod modCrop">
          <ac:chgData name="Erica Caiyi Mitchell" userId="245de276-46c7-4bbb-ab65-151b552aeeb6" providerId="ADAL" clId="{F6E677D1-905F-440D-913D-17D10A6EF627}" dt="2021-07-15T20:30:51.658" v="7283" actId="1076"/>
          <ac:picMkLst>
            <pc:docMk/>
            <pc:sldMk cId="2769312685" sldId="283"/>
            <ac:picMk id="8" creationId="{74188127-640B-42F7-8845-2C78016CF046}"/>
          </ac:picMkLst>
        </pc:picChg>
      </pc:sldChg>
      <pc:sldChg chg="addSp delSp modSp new mod">
        <pc:chgData name="Erica Caiyi Mitchell" userId="245de276-46c7-4bbb-ab65-151b552aeeb6" providerId="ADAL" clId="{F6E677D1-905F-440D-913D-17D10A6EF627}" dt="2021-07-15T20:29:09.580" v="7275" actId="14100"/>
        <pc:sldMkLst>
          <pc:docMk/>
          <pc:sldMk cId="553646278" sldId="284"/>
        </pc:sldMkLst>
        <pc:spChg chg="mod">
          <ac:chgData name="Erica Caiyi Mitchell" userId="245de276-46c7-4bbb-ab65-151b552aeeb6" providerId="ADAL" clId="{F6E677D1-905F-440D-913D-17D10A6EF627}" dt="2021-07-15T20:28:51.561" v="7270" actId="20577"/>
          <ac:spMkLst>
            <pc:docMk/>
            <pc:sldMk cId="553646278" sldId="284"/>
            <ac:spMk id="2" creationId="{EB8B37B8-831E-439D-A526-0DF997E9D6F4}"/>
          </ac:spMkLst>
        </pc:spChg>
        <pc:spChg chg="del">
          <ac:chgData name="Erica Caiyi Mitchell" userId="245de276-46c7-4bbb-ab65-151b552aeeb6" providerId="ADAL" clId="{F6E677D1-905F-440D-913D-17D10A6EF627}" dt="2021-07-15T20:28:53.723" v="7271" actId="22"/>
          <ac:spMkLst>
            <pc:docMk/>
            <pc:sldMk cId="553646278" sldId="284"/>
            <ac:spMk id="3" creationId="{E1169295-382B-4422-A970-CA85C7FF0B75}"/>
          </ac:spMkLst>
        </pc:spChg>
        <pc:picChg chg="add mod ord">
          <ac:chgData name="Erica Caiyi Mitchell" userId="245de276-46c7-4bbb-ab65-151b552aeeb6" providerId="ADAL" clId="{F6E677D1-905F-440D-913D-17D10A6EF627}" dt="2021-07-15T20:29:09.580" v="7275" actId="14100"/>
          <ac:picMkLst>
            <pc:docMk/>
            <pc:sldMk cId="553646278" sldId="284"/>
            <ac:picMk id="5" creationId="{95475340-5016-4DC0-A112-35BA1472A5BE}"/>
          </ac:picMkLst>
        </pc:picChg>
      </pc:sldChg>
      <pc:sldChg chg="modSp new mod">
        <pc:chgData name="Erica Caiyi Mitchell" userId="245de276-46c7-4bbb-ab65-151b552aeeb6" providerId="ADAL" clId="{F6E677D1-905F-440D-913D-17D10A6EF627}" dt="2021-07-16T19:28:11.871" v="7709" actId="20577"/>
        <pc:sldMkLst>
          <pc:docMk/>
          <pc:sldMk cId="3858170117" sldId="285"/>
        </pc:sldMkLst>
        <pc:spChg chg="mod">
          <ac:chgData name="Erica Caiyi Mitchell" userId="245de276-46c7-4bbb-ab65-151b552aeeb6" providerId="ADAL" clId="{F6E677D1-905F-440D-913D-17D10A6EF627}" dt="2021-07-15T20:31:26.318" v="7294" actId="20577"/>
          <ac:spMkLst>
            <pc:docMk/>
            <pc:sldMk cId="3858170117" sldId="285"/>
            <ac:spMk id="2" creationId="{8FD65BE0-9F00-4108-BA2D-908DBD205772}"/>
          </ac:spMkLst>
        </pc:spChg>
        <pc:spChg chg="mod">
          <ac:chgData name="Erica Caiyi Mitchell" userId="245de276-46c7-4bbb-ab65-151b552aeeb6" providerId="ADAL" clId="{F6E677D1-905F-440D-913D-17D10A6EF627}" dt="2021-07-16T19:28:11.871" v="7709" actId="20577"/>
          <ac:spMkLst>
            <pc:docMk/>
            <pc:sldMk cId="3858170117" sldId="285"/>
            <ac:spMk id="3" creationId="{F67452CC-2FEA-4D63-AD0A-63F6CBDE7B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A52-03C3-4F73-AB27-FCD8E314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F7FE-5B32-489E-B7AB-5ED445CC8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1105-E9C8-4342-9DD2-7C3BC5A5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19272"/>
            <a:ext cx="11674764" cy="4387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DCE3-39C7-40AE-B69F-B5AB9027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B6E8-1C68-4A40-8400-3FE06898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27C29-67E7-4997-A378-44B08913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C708-5AA8-4AB1-9D97-F39CF927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4A21-2CDB-41C5-902F-4B96975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7382-21D3-4B9E-A4F7-EC1AB6F27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23081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F5E70-1103-41C8-B731-2FAA8854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23081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0260-9668-4957-9E18-FB071F4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34E-F713-47FC-8DF5-4E83F8F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2C7-7F0D-467E-8186-E94834D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43F1-DE37-4FDA-8857-FEAF50C7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45CC-C4D1-4FD9-B84B-8F8ED6F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366A-995E-446E-8FDB-296CC25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CFED-2A84-4E4D-A557-D8EACDC7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21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9DA-9FCB-4136-B8F3-9B8F864E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993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0D3-9AD1-4D99-AD33-3A463AF8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60EE-F6B3-4BC6-B54F-7C0EB7C8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0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6835-1B40-44A7-8715-C96CCB1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3280-25F1-4D6D-A5FB-50A4E9C9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ABD0-660D-4DDC-BC7F-A3B4DFF9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12FD-045E-4C9E-B09F-49C28D5E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E24A-4D81-4246-A843-8B80F206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829-7A5D-40E3-B72D-B2859E7E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51" y="50367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CD60-C0B9-4A1D-8A0F-C8EC49B3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551" y="18197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79EB-5CEB-4739-8DBA-C4EC10F5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51" y="2643620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861B-96A1-4DD0-8B48-9FD533B66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963" y="18197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04710-4696-499D-8A82-F5C15D695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2963" y="264362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5C49D-2EEC-4333-A996-6B0ACA7B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C57B9-4954-4234-B7A0-752DE9CC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864D-366D-439D-BF23-1639278C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DB00-18B0-4C30-B43F-0C2B2283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DDFA6-FBE0-4A9E-AA20-2923022A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B181B-B94D-4F06-BB11-1C51C74B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FC65-EBEF-4EDB-A95E-796BD73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DC6E-D751-40E0-8850-7751A85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342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4824-9BA6-47D6-B8B0-5610B381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4F3F-A93E-4B8A-AC57-78729424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3449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7505-5135-48D4-99C0-316FD97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13B4-9A78-4769-A2E5-C0F78417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FB1-3AE1-4D99-8CA6-06C6277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611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AE902-622E-45BC-A4FF-953AB8A9C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95BC2-32FA-4FD8-B2B1-8B417AE4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4631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8173-6B4C-4CC6-946F-015D963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2045-C376-4B10-A638-70CED7DF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0313F-9FB2-49FA-B61F-A41C8173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1"/>
            <a:ext cx="10515600" cy="9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F23A-1426-4E23-987F-B3FB153C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2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34A9-813B-447F-96A0-26DE1305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19272"/>
            <a:ext cx="11674764" cy="438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F293-0B63-4AC9-97CC-D66466EA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4764" y="6419273"/>
            <a:ext cx="517236" cy="438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AC135E-CE4C-45B4-8828-92D94901B1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F765D-CE99-4AF8-AF13-58C38063025D}"/>
              </a:ext>
            </a:extLst>
          </p:cNvPr>
          <p:cNvSpPr/>
          <p:nvPr/>
        </p:nvSpPr>
        <p:spPr>
          <a:xfrm>
            <a:off x="0" y="0"/>
            <a:ext cx="12192000" cy="438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3F9E-8C91-436D-A872-45A363BC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734"/>
            <a:ext cx="9144000" cy="949033"/>
          </a:xfrm>
        </p:spPr>
        <p:txBody>
          <a:bodyPr/>
          <a:lstStyle/>
          <a:p>
            <a:r>
              <a:rPr lang="en-US" dirty="0"/>
              <a:t>RHF and UHF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946D-9D2F-42D5-B06C-0316DD1F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48874"/>
            <a:ext cx="9144000" cy="471195"/>
          </a:xfrm>
        </p:spPr>
        <p:txBody>
          <a:bodyPr/>
          <a:lstStyle/>
          <a:p>
            <a:r>
              <a:rPr lang="en-US" dirty="0"/>
              <a:t>7/16/2021</a:t>
            </a:r>
          </a:p>
        </p:txBody>
      </p:sp>
      <p:pic>
        <p:nvPicPr>
          <p:cNvPr id="1026" name="Picture 2" descr="Img Flip-Com WHAT IN THE HARTREE-FOCK IS GOING ON! Me When Working on  Computational Quantum Homework | Funny Meme on ME.ME">
            <a:extLst>
              <a:ext uri="{FF2B5EF4-FFF2-40B4-BE49-F238E27FC236}">
                <a16:creationId xmlns:a16="http://schemas.microsoft.com/office/drawing/2014/main" id="{57FA4073-D743-47ED-9181-D335CEA5D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4" y="2015024"/>
            <a:ext cx="4461512" cy="387259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9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ADF16-8D32-42A3-AF26-3E0F8BC8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DE00"/>
                </a:solidFill>
                <a:latin typeface="Wingdings" panose="05000000000000000000" pitchFamily="2" charset="2"/>
              </a:rPr>
              <a:t>w</a:t>
            </a:r>
            <a:r>
              <a:rPr lang="en-US" dirty="0"/>
              <a:t> Exchange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3ADB6C-5BC0-4672-AF20-B4950A7883E2}"/>
                  </a:ext>
                </a:extLst>
              </p:cNvPr>
              <p:cNvSpPr txBox="1"/>
              <p:nvPr/>
            </p:nvSpPr>
            <p:spPr>
              <a:xfrm>
                <a:off x="689688" y="1729032"/>
                <a:ext cx="10812624" cy="122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MO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3ADB6C-5BC0-4672-AF20-B4950A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1729032"/>
                <a:ext cx="10812624" cy="1225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7D641-E0E8-4F21-9B15-D5CF293D9F69}"/>
                  </a:ext>
                </a:extLst>
              </p:cNvPr>
              <p:cNvSpPr txBox="1"/>
              <p:nvPr/>
            </p:nvSpPr>
            <p:spPr>
              <a:xfrm>
                <a:off x="838200" y="3216468"/>
                <a:ext cx="10515600" cy="1499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7D641-E0E8-4F21-9B15-D5CF293D9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6468"/>
                <a:ext cx="10515600" cy="1499257"/>
              </a:xfrm>
              <a:prstGeom prst="rect">
                <a:avLst/>
              </a:prstGeom>
              <a:blipFill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965A0-0BAB-496A-8766-A03D4EF46B7A}"/>
                  </a:ext>
                </a:extLst>
              </p:cNvPr>
              <p:cNvSpPr txBox="1"/>
              <p:nvPr/>
            </p:nvSpPr>
            <p:spPr>
              <a:xfrm>
                <a:off x="689688" y="5098734"/>
                <a:ext cx="10812624" cy="12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8965A0-0BAB-496A-8766-A03D4EF46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5098734"/>
                <a:ext cx="10812624" cy="120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7F2D60-8E2D-4EBB-898A-480F4F0A10E1}"/>
              </a:ext>
            </a:extLst>
          </p:cNvPr>
          <p:cNvSpPr/>
          <p:nvPr/>
        </p:nvSpPr>
        <p:spPr>
          <a:xfrm>
            <a:off x="3915229" y="5021943"/>
            <a:ext cx="4360332" cy="1354666"/>
          </a:xfrm>
          <a:prstGeom prst="rect">
            <a:avLst/>
          </a:prstGeom>
          <a:noFill/>
          <a:ln w="28575">
            <a:solidFill>
              <a:srgbClr val="00D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3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1788-2E13-4B30-8772-EB3F92B7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Two-Electron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BFD0F-7F3B-4219-9B6E-D493706C599A}"/>
                  </a:ext>
                </a:extLst>
              </p:cNvPr>
              <p:cNvSpPr txBox="1"/>
              <p:nvPr/>
            </p:nvSpPr>
            <p:spPr>
              <a:xfrm>
                <a:off x="838200" y="2158926"/>
                <a:ext cx="105156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BFD0F-7F3B-4219-9B6E-D493706C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8926"/>
                <a:ext cx="105156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50E0C4-8570-4D41-BBEA-2FFD4980771B}"/>
                  </a:ext>
                </a:extLst>
              </p:cNvPr>
              <p:cNvSpPr txBox="1"/>
              <p:nvPr/>
            </p:nvSpPr>
            <p:spPr>
              <a:xfrm>
                <a:off x="689688" y="3781767"/>
                <a:ext cx="10812624" cy="122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4E00EA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DE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50E0C4-8570-4D41-BBEA-2FFD4980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3781767"/>
                <a:ext cx="10812624" cy="1225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D92FBF5-9B76-472F-A83F-F07EE76CE694}"/>
              </a:ext>
            </a:extLst>
          </p:cNvPr>
          <p:cNvSpPr/>
          <p:nvPr/>
        </p:nvSpPr>
        <p:spPr>
          <a:xfrm>
            <a:off x="2671665" y="3703246"/>
            <a:ext cx="6848669" cy="1304241"/>
          </a:xfrm>
          <a:prstGeom prst="rect">
            <a:avLst/>
          </a:prstGeom>
          <a:noFill/>
          <a:ln w="38100">
            <a:solidFill>
              <a:srgbClr val="D2A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1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23E-AE11-42D7-9D75-61F51DB7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RHF Energy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B457D-B273-4BF4-8AB6-59CCB6B9CC7C}"/>
                  </a:ext>
                </a:extLst>
              </p:cNvPr>
              <p:cNvSpPr txBox="1"/>
              <p:nvPr/>
            </p:nvSpPr>
            <p:spPr>
              <a:xfrm>
                <a:off x="838199" y="2989745"/>
                <a:ext cx="10515599" cy="118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RHF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6B457D-B273-4BF4-8AB6-59CCB6B9C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989745"/>
                <a:ext cx="10515599" cy="1182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0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86D2-72F1-4778-8CA8-B86615D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9CC80-8510-4C92-AEAC-87A1290C70EB}"/>
                  </a:ext>
                </a:extLst>
              </p:cNvPr>
              <p:cNvSpPr txBox="1"/>
              <p:nvPr/>
            </p:nvSpPr>
            <p:spPr>
              <a:xfrm>
                <a:off x="838196" y="2908363"/>
                <a:ext cx="10515599" cy="53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begChr m:val="|"/>
                          <m:endChr m:val="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C9CC80-8510-4C92-AEAC-87A1290C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2908363"/>
                <a:ext cx="10515599" cy="534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87E92-9234-4C97-A7DE-06C631EAFBB5}"/>
                  </a:ext>
                </a:extLst>
              </p:cNvPr>
              <p:cNvSpPr txBox="1"/>
              <p:nvPr/>
            </p:nvSpPr>
            <p:spPr>
              <a:xfrm>
                <a:off x="838197" y="4879067"/>
                <a:ext cx="10515599" cy="11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(2 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C87E92-9234-4C97-A7DE-06C631EAF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879067"/>
                <a:ext cx="10515599" cy="11866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8FA466-2D12-4AE2-BB04-3C67933D68A3}"/>
              </a:ext>
            </a:extLst>
          </p:cNvPr>
          <p:cNvSpPr txBox="1"/>
          <p:nvPr/>
        </p:nvSpPr>
        <p:spPr>
          <a:xfrm>
            <a:off x="838197" y="4355847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Closed Shell </a:t>
            </a:r>
            <a:r>
              <a:rPr lang="en-US" sz="2800" dirty="0" err="1"/>
              <a:t>Fock</a:t>
            </a:r>
            <a:r>
              <a:rPr lang="en-US" sz="2800" dirty="0"/>
              <a:t>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B825A-D069-4A4A-B68A-F2026AA97E48}"/>
              </a:ext>
            </a:extLst>
          </p:cNvPr>
          <p:cNvSpPr txBox="1"/>
          <p:nvPr/>
        </p:nvSpPr>
        <p:spPr>
          <a:xfrm>
            <a:off x="838197" y="2160089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Canonical HF Equations</a:t>
            </a:r>
          </a:p>
        </p:txBody>
      </p:sp>
    </p:spTree>
    <p:extLst>
      <p:ext uri="{BB962C8B-B14F-4D97-AF65-F5344CB8AC3E}">
        <p14:creationId xmlns:p14="http://schemas.microsoft.com/office/powerpoint/2010/main" val="361167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C1CA-219A-4D01-B9EB-F3BF0A34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Roothaan</a:t>
            </a:r>
            <a:r>
              <a:rPr lang="en-US" dirty="0"/>
              <a:t>-Hall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8874-F9BE-42B5-BCAD-2DAF62299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211"/>
            <a:ext cx="10515600" cy="1066866"/>
          </a:xfrm>
        </p:spPr>
        <p:txBody>
          <a:bodyPr>
            <a:normAutofit/>
          </a:bodyPr>
          <a:lstStyle/>
          <a:p>
            <a:r>
              <a:rPr lang="en-US" dirty="0"/>
              <a:t>Equations are determined by using the basis set expansion of the trial wave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170A5-CDA7-4708-A90D-63806C0C8E66}"/>
                  </a:ext>
                </a:extLst>
              </p:cNvPr>
              <p:cNvSpPr txBox="1"/>
              <p:nvPr/>
            </p:nvSpPr>
            <p:spPr>
              <a:xfrm>
                <a:off x="3170853" y="3182856"/>
                <a:ext cx="5257800" cy="11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1170A5-CDA7-4708-A90D-63806C0C8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3" y="3182856"/>
                <a:ext cx="5257800" cy="1186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7FC099-DB4B-414F-837D-DEFAFCB89B9E}"/>
              </a:ext>
            </a:extLst>
          </p:cNvPr>
          <p:cNvCxnSpPr>
            <a:cxnSpLocks/>
          </p:cNvCxnSpPr>
          <p:nvPr/>
        </p:nvCxnSpPr>
        <p:spPr>
          <a:xfrm flipV="1">
            <a:off x="4369558" y="4067303"/>
            <a:ext cx="290085" cy="7252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DDE791-B10D-4980-A2C4-7A55CD0D9134}"/>
              </a:ext>
            </a:extLst>
          </p:cNvPr>
          <p:cNvCxnSpPr>
            <a:cxnSpLocks/>
          </p:cNvCxnSpPr>
          <p:nvPr/>
        </p:nvCxnSpPr>
        <p:spPr>
          <a:xfrm flipV="1">
            <a:off x="6342348" y="4067303"/>
            <a:ext cx="0" cy="8231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8D73B4-8C81-4D84-8105-82466DD4A084}"/>
              </a:ext>
            </a:extLst>
          </p:cNvPr>
          <p:cNvCxnSpPr>
            <a:cxnSpLocks/>
          </p:cNvCxnSpPr>
          <p:nvPr/>
        </p:nvCxnSpPr>
        <p:spPr>
          <a:xfrm flipH="1" flipV="1">
            <a:off x="7005551" y="4067303"/>
            <a:ext cx="655847" cy="72521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EC229F-64AE-4976-98BF-2B3FCF54ADFB}"/>
              </a:ext>
            </a:extLst>
          </p:cNvPr>
          <p:cNvSpPr txBox="1"/>
          <p:nvPr/>
        </p:nvSpPr>
        <p:spPr>
          <a:xfrm>
            <a:off x="4073166" y="4792515"/>
            <a:ext cx="58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E1161-2B99-495E-926D-E52D14033E44}"/>
              </a:ext>
            </a:extLst>
          </p:cNvPr>
          <p:cNvSpPr txBox="1"/>
          <p:nvPr/>
        </p:nvSpPr>
        <p:spPr>
          <a:xfrm>
            <a:off x="5541459" y="4926733"/>
            <a:ext cx="160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Transformation matrix from AO to MO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DFCD70-13B1-4B8A-A9A0-91CDECE28FEC}"/>
              </a:ext>
            </a:extLst>
          </p:cNvPr>
          <p:cNvSpPr txBox="1"/>
          <p:nvPr/>
        </p:nvSpPr>
        <p:spPr>
          <a:xfrm>
            <a:off x="7438576" y="4792515"/>
            <a:ext cx="58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AO</a:t>
            </a:r>
          </a:p>
        </p:txBody>
      </p:sp>
    </p:spTree>
    <p:extLst>
      <p:ext uri="{BB962C8B-B14F-4D97-AF65-F5344CB8AC3E}">
        <p14:creationId xmlns:p14="http://schemas.microsoft.com/office/powerpoint/2010/main" val="27380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8FB-3417-41CB-9F0D-DC4CF57B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Roothaan</a:t>
            </a:r>
            <a:r>
              <a:rPr lang="en-US" dirty="0"/>
              <a:t>-Hall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B46E93-C62D-4FB8-BACA-A6550EDBD1A3}"/>
                  </a:ext>
                </a:extLst>
              </p:cNvPr>
              <p:cNvSpPr txBox="1"/>
              <p:nvPr/>
            </p:nvSpPr>
            <p:spPr>
              <a:xfrm>
                <a:off x="838198" y="1865726"/>
                <a:ext cx="10515599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B46E93-C62D-4FB8-BACA-A6550EDB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865726"/>
                <a:ext cx="10515599" cy="988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B3004-1CD1-45D2-9E74-EB21387DBC5F}"/>
                  </a:ext>
                </a:extLst>
              </p:cNvPr>
              <p:cNvSpPr txBox="1"/>
              <p:nvPr/>
            </p:nvSpPr>
            <p:spPr>
              <a:xfrm>
                <a:off x="838198" y="3388053"/>
                <a:ext cx="10515599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dirty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B3004-1CD1-45D2-9E74-EB21387DB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388053"/>
                <a:ext cx="10515599" cy="988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72856A-3700-4085-BD83-C91FB51CFB4A}"/>
                  </a:ext>
                </a:extLst>
              </p:cNvPr>
              <p:cNvSpPr txBox="1"/>
              <p:nvPr/>
            </p:nvSpPr>
            <p:spPr>
              <a:xfrm>
                <a:off x="838198" y="4983156"/>
                <a:ext cx="10515599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72856A-3700-4085-BD83-C91FB51CF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983156"/>
                <a:ext cx="10515599" cy="9882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2E47DCF-9F6F-49C0-9A2F-B4AD454EC16A}"/>
              </a:ext>
            </a:extLst>
          </p:cNvPr>
          <p:cNvSpPr/>
          <p:nvPr/>
        </p:nvSpPr>
        <p:spPr>
          <a:xfrm>
            <a:off x="3974841" y="4851918"/>
            <a:ext cx="4096139" cy="125030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0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084C-9FCD-42AE-99F2-E296B094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Wingdings" panose="05000000000000000000" pitchFamily="2" charset="2"/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Fock</a:t>
            </a:r>
            <a:r>
              <a:rPr lang="en-US" dirty="0"/>
              <a:t>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7B0A51-CF96-4EB4-A669-A4B164639B81}"/>
                  </a:ext>
                </a:extLst>
              </p:cNvPr>
              <p:cNvSpPr txBox="1"/>
              <p:nvPr/>
            </p:nvSpPr>
            <p:spPr>
              <a:xfrm>
                <a:off x="838200" y="1879402"/>
                <a:ext cx="10515599" cy="11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7B0A51-CF96-4EB4-A669-A4B164639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9402"/>
                <a:ext cx="10515599" cy="1187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B00B0-FD6D-4551-B790-5E9F88E476C1}"/>
                  </a:ext>
                </a:extLst>
              </p:cNvPr>
              <p:cNvSpPr txBox="1"/>
              <p:nvPr/>
            </p:nvSpPr>
            <p:spPr>
              <a:xfrm>
                <a:off x="838199" y="3267841"/>
                <a:ext cx="10515599" cy="1190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sub>
                                      </m:sSub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FB00B0-FD6D-4551-B790-5E9F88E4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67841"/>
                <a:ext cx="10515599" cy="119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8A090-953C-44D3-9772-3E7250261978}"/>
                  </a:ext>
                </a:extLst>
              </p:cNvPr>
              <p:cNvSpPr txBox="1"/>
              <p:nvPr/>
            </p:nvSpPr>
            <p:spPr>
              <a:xfrm>
                <a:off x="3047221" y="4950298"/>
                <a:ext cx="6097554" cy="11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68A090-953C-44D3-9772-3E7250261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21" y="4950298"/>
                <a:ext cx="6097554" cy="1187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096A048-02FD-4BD0-AAE5-3510AB116B8F}"/>
              </a:ext>
            </a:extLst>
          </p:cNvPr>
          <p:cNvSpPr txBox="1"/>
          <p:nvPr/>
        </p:nvSpPr>
        <p:spPr>
          <a:xfrm>
            <a:off x="4612432" y="4795934"/>
            <a:ext cx="2967135" cy="157687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3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B139-CEC7-4653-97F3-1EC8731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Wingdings" panose="05000000000000000000" pitchFamily="2" charset="2"/>
              </a:rPr>
              <a:t>w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Overlap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C8A1B-BDAF-4D37-A7F1-ABFDA82A9C3D}"/>
                  </a:ext>
                </a:extLst>
              </p:cNvPr>
              <p:cNvSpPr txBox="1"/>
              <p:nvPr/>
            </p:nvSpPr>
            <p:spPr>
              <a:xfrm>
                <a:off x="838200" y="1835805"/>
                <a:ext cx="105156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C8A1B-BDAF-4D37-A7F1-ABFDA82A9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5805"/>
                <a:ext cx="10515600" cy="517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78F1A-CDED-417E-9FB0-6E3DE7BD549B}"/>
                  </a:ext>
                </a:extLst>
              </p:cNvPr>
              <p:cNvSpPr txBox="1"/>
              <p:nvPr/>
            </p:nvSpPr>
            <p:spPr>
              <a:xfrm>
                <a:off x="838200" y="2586906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Roothaan-Hall equations will be much easier to solve if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equals the identity matrix. </a:t>
                </a:r>
                <a:r>
                  <a:rPr lang="en-US" sz="2400" dirty="0"/>
                  <a:t>Forcing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be the identity matrix also makes our orbitals orthonormal, which is a condition required by our HF derivation.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78F1A-CDED-417E-9FB0-6E3DE7BD5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86906"/>
                <a:ext cx="10515600" cy="1200329"/>
              </a:xfrm>
              <a:prstGeom prst="rect">
                <a:avLst/>
              </a:prstGeom>
              <a:blipFill>
                <a:blip r:embed="rId3"/>
                <a:stretch>
                  <a:fillRect l="-928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4EB3D7-CE84-43B4-8B28-E84EEDABB9DF}"/>
                  </a:ext>
                </a:extLst>
              </p:cNvPr>
              <p:cNvSpPr txBox="1"/>
              <p:nvPr/>
            </p:nvSpPr>
            <p:spPr>
              <a:xfrm>
                <a:off x="838200" y="4020502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𝑆𝑈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4EB3D7-CE84-43B4-8B28-E84EEDABB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20502"/>
                <a:ext cx="105156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C375-DD1A-410A-A24A-5D448F5DF9F9}"/>
                  </a:ext>
                </a:extLst>
              </p:cNvPr>
              <p:cNvSpPr txBox="1"/>
              <p:nvPr/>
            </p:nvSpPr>
            <p:spPr>
              <a:xfrm>
                <a:off x="838200" y="5385880"/>
                <a:ext cx="5257800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C375-DD1A-410A-A24A-5D448F5D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5880"/>
                <a:ext cx="5257800" cy="475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BC752-3435-4701-8347-519422714CB8}"/>
                  </a:ext>
                </a:extLst>
              </p:cNvPr>
              <p:cNvSpPr txBox="1"/>
              <p:nvPr/>
            </p:nvSpPr>
            <p:spPr>
              <a:xfrm>
                <a:off x="6096000" y="5385879"/>
                <a:ext cx="5257800" cy="475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BC752-3435-4701-8347-519422714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5879"/>
                <a:ext cx="5257800" cy="475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94DCDB8-1AB3-43EE-B7D4-315630AB4EE5}"/>
              </a:ext>
            </a:extLst>
          </p:cNvPr>
          <p:cNvSpPr txBox="1"/>
          <p:nvPr/>
        </p:nvSpPr>
        <p:spPr>
          <a:xfrm>
            <a:off x="1530998" y="4808537"/>
            <a:ext cx="38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Canonical Orthogonalization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F08898-2015-4188-A81F-E9A49B361AF7}"/>
              </a:ext>
            </a:extLst>
          </p:cNvPr>
          <p:cNvSpPr txBox="1"/>
          <p:nvPr/>
        </p:nvSpPr>
        <p:spPr>
          <a:xfrm>
            <a:off x="6788800" y="4808537"/>
            <a:ext cx="387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Symmetric Orthogonalization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45A12-1F9D-4BBA-AA9C-57376096EA20}"/>
              </a:ext>
            </a:extLst>
          </p:cNvPr>
          <p:cNvSpPr txBox="1"/>
          <p:nvPr/>
        </p:nvSpPr>
        <p:spPr>
          <a:xfrm>
            <a:off x="1447022" y="4597442"/>
            <a:ext cx="4040155" cy="1576873"/>
          </a:xfrm>
          <a:prstGeom prst="rect">
            <a:avLst/>
          </a:prstGeom>
          <a:noFill/>
          <a:ln w="38100">
            <a:solidFill>
              <a:srgbClr val="D2A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6CFDA-4127-4183-B9C6-5DC6CE4AB0A6}"/>
              </a:ext>
            </a:extLst>
          </p:cNvPr>
          <p:cNvSpPr txBox="1"/>
          <p:nvPr/>
        </p:nvSpPr>
        <p:spPr>
          <a:xfrm>
            <a:off x="6704823" y="4597441"/>
            <a:ext cx="4040155" cy="1576873"/>
          </a:xfrm>
          <a:prstGeom prst="rect">
            <a:avLst/>
          </a:prstGeom>
          <a:noFill/>
          <a:ln w="38100">
            <a:solidFill>
              <a:srgbClr val="D2A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1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399EF-17A5-4D88-ADF9-D3C0AA02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DDBC29-C09A-4FC6-953D-92B6DBC4A3C7}"/>
                  </a:ext>
                </a:extLst>
              </p:cNvPr>
              <p:cNvSpPr txBox="1"/>
              <p:nvPr/>
            </p:nvSpPr>
            <p:spPr>
              <a:xfrm>
                <a:off x="838200" y="2144933"/>
                <a:ext cx="10526486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DDBC29-C09A-4FC6-953D-92B6DBC4A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4933"/>
                <a:ext cx="10526486" cy="539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F04B6-A17E-417E-A676-C4D9300C2F55}"/>
                  </a:ext>
                </a:extLst>
              </p:cNvPr>
              <p:cNvSpPr txBox="1"/>
              <p:nvPr/>
            </p:nvSpPr>
            <p:spPr>
              <a:xfrm>
                <a:off x="838199" y="3376496"/>
                <a:ext cx="10526486" cy="532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sz="2800" b="0" i="1" dirty="0" smtClean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800" i="1" dirty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0F04B6-A17E-417E-A676-C4D9300C2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76496"/>
                <a:ext cx="10526486" cy="532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3867A3-33D6-4A2A-A972-C8E615D30845}"/>
                  </a:ext>
                </a:extLst>
              </p:cNvPr>
              <p:cNvSpPr txBox="1"/>
              <p:nvPr/>
            </p:nvSpPr>
            <p:spPr>
              <a:xfrm>
                <a:off x="838199" y="4694055"/>
                <a:ext cx="3491205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3867A3-33D6-4A2A-A972-C8E615D30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94055"/>
                <a:ext cx="3491205" cy="539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B4BCA6-7E0D-4451-8AA9-A70DC61D905B}"/>
                  </a:ext>
                </a:extLst>
              </p:cNvPr>
              <p:cNvSpPr txBox="1"/>
              <p:nvPr/>
            </p:nvSpPr>
            <p:spPr>
              <a:xfrm>
                <a:off x="4593772" y="4694055"/>
                <a:ext cx="3004456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dirty="0" smtClean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solidFill>
                                <a:srgbClr val="76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B4BCA6-7E0D-4451-8AA9-A70DC61D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72" y="4694055"/>
                <a:ext cx="3004456" cy="539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BD9EA0-83B2-41E7-B48F-53B3B1A011B7}"/>
                  </a:ext>
                </a:extLst>
              </p:cNvPr>
              <p:cNvSpPr txBox="1"/>
              <p:nvPr/>
            </p:nvSpPr>
            <p:spPr>
              <a:xfrm>
                <a:off x="7862596" y="4694055"/>
                <a:ext cx="3491205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BD9EA0-83B2-41E7-B48F-53B3B1A0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596" y="4694055"/>
                <a:ext cx="3491205" cy="539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037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061-225D-4FCE-9D45-E4315B55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Roothaan</a:t>
            </a:r>
            <a:r>
              <a:rPr lang="en-US" dirty="0"/>
              <a:t>-Hall Energy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68BD0D-764F-4ABF-9363-3060EB08A632}"/>
                  </a:ext>
                </a:extLst>
              </p:cNvPr>
              <p:cNvSpPr txBox="1"/>
              <p:nvPr/>
            </p:nvSpPr>
            <p:spPr>
              <a:xfrm>
                <a:off x="838198" y="2341631"/>
                <a:ext cx="10515599" cy="1182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RHF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68BD0D-764F-4ABF-9363-3060EB08A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341631"/>
                <a:ext cx="10515599" cy="11823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19C4622-612A-4AC4-827A-D21A98158A0A}"/>
              </a:ext>
            </a:extLst>
          </p:cNvPr>
          <p:cNvSpPr txBox="1"/>
          <p:nvPr/>
        </p:nvSpPr>
        <p:spPr>
          <a:xfrm>
            <a:off x="838198" y="4027448"/>
            <a:ext cx="10515599" cy="1576873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3DBFFA-6108-428C-ABDC-EE9999B818FE}"/>
                  </a:ext>
                </a:extLst>
              </p:cNvPr>
              <p:cNvSpPr txBox="1"/>
              <p:nvPr/>
            </p:nvSpPr>
            <p:spPr>
              <a:xfrm>
                <a:off x="838198" y="4299141"/>
                <a:ext cx="10515599" cy="1033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RHF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𝜇𝜈𝜌𝜎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[2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3DBFFA-6108-428C-ABDC-EE9999B8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299141"/>
                <a:ext cx="10515599" cy="1033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79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84A0-11B9-4220-80E9-AEB8B78E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Hartree-</a:t>
            </a:r>
            <a:r>
              <a:rPr lang="en-US" dirty="0" err="1"/>
              <a:t>Fock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AB25-897B-496A-A191-6BBA98E57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211"/>
                <a:ext cx="10515600" cy="1265883"/>
              </a:xfrm>
            </p:spPr>
            <p:txBody>
              <a:bodyPr/>
              <a:lstStyle/>
              <a:p>
                <a:r>
                  <a:rPr lang="en-US" dirty="0"/>
                  <a:t>Variation Theorem</a:t>
                </a:r>
              </a:p>
              <a:p>
                <a:pPr lvl="1"/>
                <a:r>
                  <a:rPr lang="en-US" dirty="0"/>
                  <a:t>The expectation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greater than or equal to the exact ground state energy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AB25-897B-496A-A191-6BBA98E57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211"/>
                <a:ext cx="10515600" cy="1265883"/>
              </a:xfrm>
              <a:blipFill>
                <a:blip r:embed="rId2"/>
                <a:stretch>
                  <a:fillRect l="-1043" t="-7692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38E83-56E7-4602-8738-6D94B40519AF}"/>
                  </a:ext>
                </a:extLst>
              </p:cNvPr>
              <p:cNvSpPr txBox="1"/>
              <p:nvPr/>
            </p:nvSpPr>
            <p:spPr>
              <a:xfrm>
                <a:off x="3118757" y="3209465"/>
                <a:ext cx="5954486" cy="1054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D38E83-56E7-4602-8738-6D94B4051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57" y="3209465"/>
                <a:ext cx="5954486" cy="1054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250A16-AC30-4978-9698-9B7D13E0D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65908"/>
                <a:ext cx="10515600" cy="2168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Variation Method</a:t>
                </a:r>
              </a:p>
              <a:p>
                <a:pPr marL="914400" lvl="1" indent="-457200">
                  <a:buAutoNum type="arabicPeriod"/>
                </a:pPr>
                <a:r>
                  <a:rPr lang="en-US" dirty="0"/>
                  <a:t>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AutoNum type="arabicPeriod"/>
                </a:pPr>
                <a:r>
                  <a:rPr lang="en-US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914400" lvl="1" indent="-457200">
                  <a:buAutoNum type="arabicPeriod"/>
                </a:pPr>
                <a:r>
                  <a:rPr lang="en-US" dirty="0"/>
                  <a:t>Repeat steps 2-3 until converged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4250A16-AC30-4978-9698-9B7D13E0D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65908"/>
                <a:ext cx="10515600" cy="2168794"/>
              </a:xfrm>
              <a:prstGeom prst="rect">
                <a:avLst/>
              </a:prstGeom>
              <a:blipFill>
                <a:blip r:embed="rId4"/>
                <a:stretch>
                  <a:fillRect l="-1043" t="-4494" b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61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211C-C2A2-4ADF-8661-64DAE931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F3935-4ED3-4580-8240-D0DD07D7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00623"/>
            <a:ext cx="10515600" cy="4033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94EF5-B2C1-4B4C-A2F8-9CE339CAE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85" t="1" r="-1" b="5393"/>
          <a:stretch/>
        </p:blipFill>
        <p:spPr>
          <a:xfrm>
            <a:off x="3704247" y="2988560"/>
            <a:ext cx="6564580" cy="81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9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rtree–Fock method - Wikiwand">
            <a:extLst>
              <a:ext uri="{FF2B5EF4-FFF2-40B4-BE49-F238E27FC236}">
                <a16:creationId xmlns:a16="http://schemas.microsoft.com/office/drawing/2014/main" id="{2BD90B9F-A092-48B3-AA75-F00E1FDAA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155" y="616734"/>
            <a:ext cx="7491690" cy="562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E053-8522-4774-86FC-9A712823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Unrestricted Hartree-</a:t>
            </a:r>
            <a:r>
              <a:rPr lang="en-US" dirty="0" err="1"/>
              <a:t>Fock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0A126-37DF-42D8-A630-B7D1D4507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Shell</a:t>
            </a:r>
          </a:p>
        </p:txBody>
      </p:sp>
    </p:spTree>
    <p:extLst>
      <p:ext uri="{BB962C8B-B14F-4D97-AF65-F5344CB8AC3E}">
        <p14:creationId xmlns:p14="http://schemas.microsoft.com/office/powerpoint/2010/main" val="6255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D3E4-627B-4278-8DD5-A5303B1C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759E-EE75-46A4-978C-8E043978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210"/>
            <a:ext cx="10515600" cy="556453"/>
          </a:xfrm>
        </p:spPr>
        <p:txBody>
          <a:bodyPr/>
          <a:lstStyle/>
          <a:p>
            <a:r>
              <a:rPr lang="en-US" dirty="0"/>
              <a:t>Different Orbitals for Different Spins (DODS)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78DF-1D01-4498-8BF7-B08227E3218F}"/>
                  </a:ext>
                </a:extLst>
              </p:cNvPr>
              <p:cNvSpPr txBox="1"/>
              <p:nvPr/>
            </p:nvSpPr>
            <p:spPr>
              <a:xfrm>
                <a:off x="838200" y="2451821"/>
                <a:ext cx="10515599" cy="1051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2778DF-1D01-4498-8BF7-B08227E3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51821"/>
                <a:ext cx="10515599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F95318-FE8F-4625-AAA8-A01B6B1E98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57550"/>
                <a:ext cx="10515600" cy="29819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form an orthonormal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form an orthonormal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are not necessarily orthonormal to each other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spin-orbitals are an orthonormal set </a:t>
                </a:r>
              </a:p>
              <a:p>
                <a:pPr lvl="1"/>
                <a:r>
                  <a:rPr lang="en-US" dirty="0"/>
                  <a:t>If same spin, orthonormal due to spatial orbitals</a:t>
                </a:r>
              </a:p>
              <a:p>
                <a:pPr lvl="1"/>
                <a:r>
                  <a:rPr lang="en-US" dirty="0"/>
                  <a:t>If different spin, orthonormal due to spin orbitals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F95318-FE8F-4625-AAA8-A01B6B1E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57550"/>
                <a:ext cx="10515600" cy="2981987"/>
              </a:xfrm>
              <a:prstGeom prst="rect">
                <a:avLst/>
              </a:prstGeom>
              <a:blipFill>
                <a:blip r:embed="rId3"/>
                <a:stretch>
                  <a:fillRect t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69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1902-C706-43D5-A354-C3626AB4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5BFCD-C85F-4906-82A6-92D915D25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211"/>
                <a:ext cx="10515600" cy="1265883"/>
              </a:xfrm>
            </p:spPr>
            <p:txBody>
              <a:bodyPr/>
              <a:lstStyle/>
              <a:p>
                <a:r>
                  <a:rPr lang="en-US" dirty="0"/>
                  <a:t>Effective potential of an electron that occupies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spin-orbital includes a Coulomb and exchange interaction with the other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electrons and a Coulomb interaction with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electrons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75BFCD-C85F-4906-82A6-92D915D25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211"/>
                <a:ext cx="10515600" cy="1265883"/>
              </a:xfrm>
              <a:blipFill>
                <a:blip r:embed="rId2"/>
                <a:stretch>
                  <a:fillRect l="-1043" t="-7692" b="-12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3EA40-93C8-49EE-B7FF-88788DA7F74D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10515600" cy="11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03EA40-93C8-49EE-B7FF-88788DA7F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10515600" cy="1187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B1DD4-92D9-4FFB-8239-28C966AC4E02}"/>
                  </a:ext>
                </a:extLst>
              </p:cNvPr>
              <p:cNvSpPr txBox="1"/>
              <p:nvPr/>
            </p:nvSpPr>
            <p:spPr>
              <a:xfrm>
                <a:off x="838200" y="4938219"/>
                <a:ext cx="10515600" cy="118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B1DD4-92D9-4FFB-8239-28C966AC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38219"/>
                <a:ext cx="10515600" cy="1187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132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496B-7709-4E7B-9F72-F5FFC3E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UHF Energy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E6FB39-B53C-4087-B6F6-6228A7F0A96F}"/>
                  </a:ext>
                </a:extLst>
              </p:cNvPr>
              <p:cNvSpPr txBox="1"/>
              <p:nvPr/>
            </p:nvSpPr>
            <p:spPr>
              <a:xfrm>
                <a:off x="838200" y="2795910"/>
                <a:ext cx="10515599" cy="126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UHF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𝛼𝛼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𝛽𝛽</m:t>
                              </m:r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E6FB39-B53C-4087-B6F6-6228A7F0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95910"/>
                <a:ext cx="10515599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019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4BBF-69F4-4F88-B603-F8AAC2EC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Pople-Nesbet</a:t>
            </a:r>
            <a:r>
              <a:rPr lang="en-US" dirty="0"/>
              <a:t>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3689-612E-40F9-8634-339E0B390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211"/>
            <a:ext cx="10515600" cy="539315"/>
          </a:xfrm>
        </p:spPr>
        <p:txBody>
          <a:bodyPr/>
          <a:lstStyle/>
          <a:p>
            <a:r>
              <a:rPr lang="en-US" dirty="0"/>
              <a:t>Equivalent to </a:t>
            </a:r>
            <a:r>
              <a:rPr lang="en-US" dirty="0" err="1"/>
              <a:t>Roothaan</a:t>
            </a:r>
            <a:r>
              <a:rPr lang="en-US" dirty="0"/>
              <a:t>-Hall equations of RHF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E539E-5EED-4FD9-845B-2DE5B5AFCE62}"/>
                  </a:ext>
                </a:extLst>
              </p:cNvPr>
              <p:cNvSpPr txBox="1"/>
              <p:nvPr/>
            </p:nvSpPr>
            <p:spPr>
              <a:xfrm>
                <a:off x="838199" y="5395309"/>
                <a:ext cx="5257800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E539E-5EED-4FD9-845B-2DE5B5AFC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395309"/>
                <a:ext cx="5257800" cy="539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8AE8E-0EFF-4AAC-B02B-DA3AAF545C06}"/>
                  </a:ext>
                </a:extLst>
              </p:cNvPr>
              <p:cNvSpPr txBox="1"/>
              <p:nvPr/>
            </p:nvSpPr>
            <p:spPr>
              <a:xfrm>
                <a:off x="6095999" y="5384922"/>
                <a:ext cx="5257800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8AE8E-0EFF-4AAC-B02B-DA3AAF5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384922"/>
                <a:ext cx="5257800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EF903F-8ABA-47AF-ADDE-2C9BC8CDD5CF}"/>
                  </a:ext>
                </a:extLst>
              </p:cNvPr>
              <p:cNvSpPr txBox="1"/>
              <p:nvPr/>
            </p:nvSpPr>
            <p:spPr>
              <a:xfrm>
                <a:off x="838200" y="2705126"/>
                <a:ext cx="52578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EF903F-8ABA-47AF-ADDE-2C9BC8CDD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05126"/>
                <a:ext cx="5257800" cy="10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A078-2F3C-425A-A6EE-5B3DED7834EE}"/>
                  </a:ext>
                </a:extLst>
              </p:cNvPr>
              <p:cNvSpPr txBox="1"/>
              <p:nvPr/>
            </p:nvSpPr>
            <p:spPr>
              <a:xfrm>
                <a:off x="6096000" y="2705126"/>
                <a:ext cx="52578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1A078-2F3C-425A-A6EE-5B3DED78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5126"/>
                <a:ext cx="5257800" cy="10303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66F4F3-1EF4-4547-8A98-5CF66781CD80}"/>
                  </a:ext>
                </a:extLst>
              </p:cNvPr>
              <p:cNvSpPr txBox="1"/>
              <p:nvPr/>
            </p:nvSpPr>
            <p:spPr>
              <a:xfrm>
                <a:off x="838199" y="4071249"/>
                <a:ext cx="5257800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66F4F3-1EF4-4547-8A98-5CF66781C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71249"/>
                <a:ext cx="5257800" cy="988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178E5B-3B26-455F-8191-D4C1DA8E75C6}"/>
                  </a:ext>
                </a:extLst>
              </p:cNvPr>
              <p:cNvSpPr txBox="1"/>
              <p:nvPr/>
            </p:nvSpPr>
            <p:spPr>
              <a:xfrm>
                <a:off x="6095999" y="4071249"/>
                <a:ext cx="5257800" cy="98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178E5B-3B26-455F-8191-D4C1DA8E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071249"/>
                <a:ext cx="5257800" cy="9882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7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4A5C-0704-435E-8386-63D92AB6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Wingdings" panose="05000000000000000000" pitchFamily="2" charset="2"/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Fock</a:t>
            </a:r>
            <a:r>
              <a:rPr lang="en-US" dirty="0"/>
              <a:t>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D466-49AC-479E-B0C3-AEAB85B97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211"/>
                <a:ext cx="10515600" cy="567760"/>
              </a:xfrm>
            </p:spPr>
            <p:txBody>
              <a:bodyPr/>
              <a:lstStyle/>
              <a:p>
                <a:r>
                  <a:rPr lang="en-US" dirty="0"/>
                  <a:t>Must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equations simultaneously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ED466-49AC-479E-B0C3-AEAB85B97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211"/>
                <a:ext cx="10515600" cy="567760"/>
              </a:xfrm>
              <a:blipFill>
                <a:blip r:embed="rId2"/>
                <a:stretch>
                  <a:fillRect l="-1043" t="-17204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ACC2A6-9DD0-4FC8-B5A0-875F947FAF8F}"/>
                  </a:ext>
                </a:extLst>
              </p:cNvPr>
              <p:cNvSpPr txBox="1"/>
              <p:nvPr/>
            </p:nvSpPr>
            <p:spPr>
              <a:xfrm>
                <a:off x="838200" y="2536537"/>
                <a:ext cx="105156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𝜌𝜎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𝜌𝜎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ACC2A6-9DD0-4FC8-B5A0-875F947FA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36537"/>
                <a:ext cx="10515600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447F4D-0539-4653-A8A2-FC6B7FD9E2FE}"/>
                  </a:ext>
                </a:extLst>
              </p:cNvPr>
              <p:cNvSpPr txBox="1"/>
              <p:nvPr/>
            </p:nvSpPr>
            <p:spPr>
              <a:xfrm>
                <a:off x="838200" y="3831216"/>
                <a:ext cx="105156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𝜌𝜎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𝜌𝜎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447F4D-0539-4653-A8A2-FC6B7FD9E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31216"/>
                <a:ext cx="10515600" cy="10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49155-3509-40E8-AE30-EC835F9D52E1}"/>
                  </a:ext>
                </a:extLst>
              </p:cNvPr>
              <p:cNvSpPr txBox="1"/>
              <p:nvPr/>
            </p:nvSpPr>
            <p:spPr>
              <a:xfrm>
                <a:off x="2106273" y="5126871"/>
                <a:ext cx="3989728" cy="1145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649155-3509-40E8-AE30-EC835F9D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273" y="5126871"/>
                <a:ext cx="3989728" cy="1145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7AAC6-F567-4849-A4B6-642DC8F1C56E}"/>
                  </a:ext>
                </a:extLst>
              </p:cNvPr>
              <p:cNvSpPr txBox="1"/>
              <p:nvPr/>
            </p:nvSpPr>
            <p:spPr>
              <a:xfrm>
                <a:off x="6096000" y="5127847"/>
                <a:ext cx="3989727" cy="1221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𝜌𝜎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57AAC6-F567-4849-A4B6-642DC8F1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27847"/>
                <a:ext cx="3989727" cy="1221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13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7920-A154-412F-8CB2-31FFA3D9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solve these simultaneously?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62EC-9303-41DF-B68F-BBD1D9D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211"/>
                <a:ext cx="10515600" cy="900981"/>
              </a:xfrm>
            </p:spPr>
            <p:txBody>
              <a:bodyPr/>
              <a:lstStyle/>
              <a:p>
                <a:r>
                  <a:rPr lang="en-US" dirty="0"/>
                  <a:t>Most effective to block diagonalize the matrices to contain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MOs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662EC-9303-41DF-B68F-BBD1D9D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211"/>
                <a:ext cx="10515600" cy="900981"/>
              </a:xfrm>
              <a:blipFill>
                <a:blip r:embed="rId2"/>
                <a:stretch>
                  <a:fillRect l="-1043" t="-10811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D29542B-5D91-4AF1-AB98-2A95CCED6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4" r="55127"/>
          <a:stretch/>
        </p:blipFill>
        <p:spPr>
          <a:xfrm>
            <a:off x="3210594" y="3106181"/>
            <a:ext cx="5770812" cy="1084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188127-640B-42F7-8845-2C78016CF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9"/>
          <a:stretch/>
        </p:blipFill>
        <p:spPr>
          <a:xfrm>
            <a:off x="2473252" y="4591154"/>
            <a:ext cx="7245496" cy="10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12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37B8-831E-439D-A526-0DF997E9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 Procedure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75340-5016-4DC0-A112-35BA1472A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135"/>
            <a:ext cx="10515600" cy="4289414"/>
          </a:xfrm>
        </p:spPr>
      </p:pic>
    </p:spTree>
    <p:extLst>
      <p:ext uri="{BB962C8B-B14F-4D97-AF65-F5344CB8AC3E}">
        <p14:creationId xmlns:p14="http://schemas.microsoft.com/office/powerpoint/2010/main" val="55364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9848-D689-465B-BCB3-11233258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HF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68D4B-B533-4F91-8B39-9F1CDCFF8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1211"/>
                <a:ext cx="10515600" cy="2656144"/>
              </a:xfrm>
            </p:spPr>
            <p:txBody>
              <a:bodyPr/>
              <a:lstStyle/>
              <a:p>
                <a:r>
                  <a:rPr lang="en-US" dirty="0"/>
                  <a:t>Solving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HF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is a Slater determinant of spin-orbitals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Fock</a:t>
                </a:r>
                <a:r>
                  <a:rPr lang="en-US" dirty="0"/>
                  <a:t> operator</a:t>
                </a:r>
              </a:p>
              <a:p>
                <a:pPr lvl="1"/>
                <a:r>
                  <a:rPr lang="en-US" dirty="0"/>
                  <a:t>Effective one-electron operator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68D4B-B533-4F91-8B39-9F1CDCFF8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1211"/>
                <a:ext cx="10515600" cy="2656144"/>
              </a:xfrm>
              <a:blipFill>
                <a:blip r:embed="rId2"/>
                <a:stretch>
                  <a:fillRect l="-1043" t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A8AA3-1F58-40ED-BD28-D781D0775237}"/>
                  </a:ext>
                </a:extLst>
              </p:cNvPr>
              <p:cNvSpPr txBox="1"/>
              <p:nvPr/>
            </p:nvSpPr>
            <p:spPr>
              <a:xfrm>
                <a:off x="3485761" y="4404049"/>
                <a:ext cx="5220478" cy="193828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Hartree-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Fock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Energy Expression</a:t>
                </a:r>
              </a:p>
              <a:p>
                <a:pPr algn="ctr"/>
                <a:r>
                  <a:rPr lang="en-US" sz="11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HF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 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9A8AA3-1F58-40ED-BD28-D781D077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761" y="4404049"/>
                <a:ext cx="5220478" cy="1938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5BE0-9F00-4108-BA2D-908DBD2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452CC-2FEA-4D63-AD0A-63F6CBDE7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resources on these concepts</a:t>
                </a:r>
              </a:p>
              <a:p>
                <a:pPr lvl="1"/>
                <a:r>
                  <a:rPr lang="en-US" dirty="0"/>
                  <a:t>Szabo and </a:t>
                </a:r>
                <a:r>
                  <a:rPr lang="en-US" dirty="0" err="1"/>
                  <a:t>Ostlund</a:t>
                </a:r>
                <a:endParaRPr lang="en-US" dirty="0"/>
              </a:p>
              <a:p>
                <a:pPr lvl="1"/>
                <a:r>
                  <a:rPr lang="en-US" dirty="0"/>
                  <a:t>Sherrill Notes</a:t>
                </a:r>
              </a:p>
              <a:p>
                <a:pPr lvl="1"/>
                <a:r>
                  <a:rPr lang="en-US" dirty="0"/>
                  <a:t>CHEM 8950 Notes on </a:t>
                </a:r>
                <a:r>
                  <a:rPr lang="en-US" dirty="0" err="1"/>
                  <a:t>Github</a:t>
                </a:r>
                <a:endParaRPr lang="en-US" dirty="0"/>
              </a:p>
              <a:p>
                <a:pPr lvl="2"/>
                <a:r>
                  <a:rPr lang="en-US" dirty="0"/>
                  <a:t>Andreas 2017</a:t>
                </a:r>
              </a:p>
              <a:p>
                <a:pPr lvl="2"/>
                <a:r>
                  <a:rPr lang="en-US" dirty="0" err="1"/>
                  <a:t>Boyi</a:t>
                </a:r>
                <a:r>
                  <a:rPr lang="en-US" dirty="0"/>
                  <a:t> and Adam 2020</a:t>
                </a:r>
              </a:p>
              <a:p>
                <a:pPr lvl="1"/>
                <a:r>
                  <a:rPr lang="en-US" dirty="0"/>
                  <a:t>Summer-program theory notes (Andreas 2017)</a:t>
                </a:r>
              </a:p>
              <a:p>
                <a:r>
                  <a:rPr lang="en-US" dirty="0"/>
                  <a:t>Hartree-</a:t>
                </a:r>
                <a:r>
                  <a:rPr lang="en-US" dirty="0" err="1"/>
                  <a:t>Fock</a:t>
                </a:r>
                <a:r>
                  <a:rPr lang="en-US" dirty="0"/>
                  <a:t> is the base of wave function methods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correlation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exact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HF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7452CC-2FEA-4D63-AD0A-63F6CBDE7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17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ADF0-67D9-4CF7-AF5D-6AF892A6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Shell vs Open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CC75-F2E0-465D-A0F3-79AF0368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211"/>
            <a:ext cx="5257800" cy="4351338"/>
          </a:xfrm>
        </p:spPr>
        <p:txBody>
          <a:bodyPr/>
          <a:lstStyle/>
          <a:p>
            <a:r>
              <a:rPr lang="en-US" dirty="0"/>
              <a:t>Closed shell</a:t>
            </a:r>
          </a:p>
          <a:p>
            <a:pPr lvl="1"/>
            <a:r>
              <a:rPr lang="en-US" dirty="0"/>
              <a:t>All electrons are paired</a:t>
            </a:r>
          </a:p>
          <a:p>
            <a:pPr lvl="1"/>
            <a:r>
              <a:rPr lang="en-US" dirty="0"/>
              <a:t>Every pair of electrons shares the same spatial orbital</a:t>
            </a:r>
          </a:p>
          <a:p>
            <a:r>
              <a:rPr lang="en-US" dirty="0"/>
              <a:t>Open shell</a:t>
            </a:r>
          </a:p>
          <a:p>
            <a:pPr lvl="1"/>
            <a:r>
              <a:rPr lang="en-US" dirty="0"/>
              <a:t>Not all electrons are paired</a:t>
            </a:r>
          </a:p>
          <a:p>
            <a:pPr lvl="1"/>
            <a:r>
              <a:rPr lang="en-US" dirty="0"/>
              <a:t>Different orbitals for different spins (DODS)</a:t>
            </a:r>
          </a:p>
        </p:txBody>
      </p:sp>
      <p:pic>
        <p:nvPicPr>
          <p:cNvPr id="1026" name="Picture 2" descr="Restricted Hartree-Fock (RHF) method means two electrons with opposite... |  Download Scientific Diagram">
            <a:extLst>
              <a:ext uri="{FF2B5EF4-FFF2-40B4-BE49-F238E27FC236}">
                <a16:creationId xmlns:a16="http://schemas.microsoft.com/office/drawing/2014/main" id="{9CB2FA26-B549-4A0C-8F05-46937ADC1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-141"/>
          <a:stretch/>
        </p:blipFill>
        <p:spPr bwMode="auto">
          <a:xfrm>
            <a:off x="7404543" y="1602718"/>
            <a:ext cx="1481137" cy="429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tricted Hartree-Fock (RHF) method means two electrons with opposite... |  Download Scientific Diagram">
            <a:extLst>
              <a:ext uri="{FF2B5EF4-FFF2-40B4-BE49-F238E27FC236}">
                <a16:creationId xmlns:a16="http://schemas.microsoft.com/office/drawing/2014/main" id="{8312465D-4D42-4AC5-807A-83A74FC5F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139" b="-141"/>
          <a:stretch/>
        </p:blipFill>
        <p:spPr bwMode="auto">
          <a:xfrm>
            <a:off x="9351877" y="1596784"/>
            <a:ext cx="1481137" cy="429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7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73F-C56D-43A7-9059-315BF886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Hartree-</a:t>
            </a:r>
            <a:r>
              <a:rPr lang="en-US" dirty="0" err="1"/>
              <a:t>Fock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13D9-3E21-4791-A298-11EC58D88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Closed Shell</a:t>
            </a:r>
          </a:p>
        </p:txBody>
      </p:sp>
    </p:spTree>
    <p:extLst>
      <p:ext uri="{BB962C8B-B14F-4D97-AF65-F5344CB8AC3E}">
        <p14:creationId xmlns:p14="http://schemas.microsoft.com/office/powerpoint/2010/main" val="216459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6742-9BDD-4CE2-B633-F68EC9FB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D35FF-6E1B-49B6-9B8E-A0ADDCB2D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3453"/>
            <a:ext cx="10515600" cy="550506"/>
          </a:xfrm>
        </p:spPr>
        <p:txBody>
          <a:bodyPr/>
          <a:lstStyle/>
          <a:p>
            <a:r>
              <a:rPr lang="en-US" b="0" dirty="0"/>
              <a:t>Contains a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one-</a:t>
            </a:r>
            <a:r>
              <a:rPr lang="en-US" b="0" dirty="0"/>
              <a:t> and </a:t>
            </a:r>
            <a:r>
              <a:rPr lang="en-US" b="0" dirty="0">
                <a:solidFill>
                  <a:srgbClr val="D2A000"/>
                </a:solidFill>
              </a:rPr>
              <a:t>two-</a:t>
            </a:r>
            <a:r>
              <a:rPr lang="en-US" b="0" dirty="0"/>
              <a:t> electron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86C885-D7ED-4F5B-9C56-7101BBE6CE01}"/>
                  </a:ext>
                </a:extLst>
              </p:cNvPr>
              <p:cNvSpPr txBox="1"/>
              <p:nvPr/>
            </p:nvSpPr>
            <p:spPr>
              <a:xfrm>
                <a:off x="838201" y="2218141"/>
                <a:ext cx="10515599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HF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(  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86C885-D7ED-4F5B-9C56-7101BBE6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218141"/>
                <a:ext cx="10515599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2334A-DB30-4C0C-AC8D-5A313E2C7CC1}"/>
                  </a:ext>
                </a:extLst>
              </p:cNvPr>
              <p:cNvSpPr txBox="1"/>
              <p:nvPr/>
            </p:nvSpPr>
            <p:spPr>
              <a:xfrm>
                <a:off x="838201" y="4588925"/>
                <a:ext cx="4452257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2334A-DB30-4C0C-AC8D-5A313E2C7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588925"/>
                <a:ext cx="4452257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0E0DB-BB00-40C1-B02C-2BCF8304E784}"/>
                  </a:ext>
                </a:extLst>
              </p:cNvPr>
              <p:cNvSpPr txBox="1"/>
              <p:nvPr/>
            </p:nvSpPr>
            <p:spPr>
              <a:xfrm>
                <a:off x="5290458" y="4588925"/>
                <a:ext cx="6063342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D2A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D2A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D2A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E0E0DB-BB00-40C1-B02C-2BCF8304E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8" y="4588925"/>
                <a:ext cx="6063342" cy="1030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92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A11C-0F6A-40E0-9740-BD2CE29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One-Electron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C9E23-9AF4-4E9D-A6DE-F0212DBB9D95}"/>
                  </a:ext>
                </a:extLst>
              </p:cNvPr>
              <p:cNvSpPr txBox="1"/>
              <p:nvPr/>
            </p:nvSpPr>
            <p:spPr>
              <a:xfrm>
                <a:off x="838199" y="1631123"/>
                <a:ext cx="10515599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DC9E23-9AF4-4E9D-A6DE-F0212DBB9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31123"/>
                <a:ext cx="10515599" cy="988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9AD7F-2C01-4CEB-ADFC-DE43F52DCA6F}"/>
                  </a:ext>
                </a:extLst>
              </p:cNvPr>
              <p:cNvSpPr txBox="1"/>
              <p:nvPr/>
            </p:nvSpPr>
            <p:spPr>
              <a:xfrm>
                <a:off x="838198" y="2684354"/>
                <a:ext cx="10515599" cy="118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19AD7F-2C01-4CEB-ADFC-DE43F52D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2684354"/>
                <a:ext cx="10515599" cy="11857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37C21E8-B7B8-452E-A5B7-8AB545C0A4D4}"/>
              </a:ext>
            </a:extLst>
          </p:cNvPr>
          <p:cNvSpPr/>
          <p:nvPr/>
        </p:nvSpPr>
        <p:spPr>
          <a:xfrm>
            <a:off x="7268547" y="2985792"/>
            <a:ext cx="1651518" cy="5878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F25D5-5AD9-4284-9724-AA1E8C0F9636}"/>
              </a:ext>
            </a:extLst>
          </p:cNvPr>
          <p:cNvSpPr/>
          <p:nvPr/>
        </p:nvSpPr>
        <p:spPr>
          <a:xfrm>
            <a:off x="8988446" y="2985792"/>
            <a:ext cx="836689" cy="587829"/>
          </a:xfrm>
          <a:prstGeom prst="rect">
            <a:avLst/>
          </a:prstGeom>
          <a:noFill/>
          <a:ln w="38100">
            <a:solidFill>
              <a:srgbClr val="00D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2AA9C-0D67-48EB-B129-6509567E3389}"/>
                  </a:ext>
                </a:extLst>
              </p:cNvPr>
              <p:cNvSpPr txBox="1"/>
              <p:nvPr/>
            </p:nvSpPr>
            <p:spPr>
              <a:xfrm>
                <a:off x="838197" y="4038009"/>
                <a:ext cx="10515599" cy="1185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2AA9C-0D67-48EB-B129-6509567E3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038009"/>
                <a:ext cx="10515599" cy="1185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BE40275-7EDD-4A44-B0CE-2AD32BE33274}"/>
              </a:ext>
            </a:extLst>
          </p:cNvPr>
          <p:cNvSpPr txBox="1"/>
          <p:nvPr/>
        </p:nvSpPr>
        <p:spPr>
          <a:xfrm>
            <a:off x="7268520" y="2591291"/>
            <a:ext cx="16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Spatial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95D70-0F66-4BBE-85A5-E7C810D40213}"/>
              </a:ext>
            </a:extLst>
          </p:cNvPr>
          <p:cNvSpPr txBox="1"/>
          <p:nvPr/>
        </p:nvSpPr>
        <p:spPr>
          <a:xfrm>
            <a:off x="8588988" y="2591291"/>
            <a:ext cx="163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1B14E-98CC-4E2C-8093-F3CB94AC1633}"/>
                  </a:ext>
                </a:extLst>
              </p:cNvPr>
              <p:cNvSpPr txBox="1"/>
              <p:nvPr/>
            </p:nvSpPr>
            <p:spPr>
              <a:xfrm>
                <a:off x="838197" y="5388914"/>
                <a:ext cx="10515599" cy="114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01B14E-98CC-4E2C-8093-F3CB94AC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388914"/>
                <a:ext cx="10515599" cy="1140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450C81C-4220-403F-B1BB-CC7F8218DB73}"/>
              </a:ext>
            </a:extLst>
          </p:cNvPr>
          <p:cNvSpPr/>
          <p:nvPr/>
        </p:nvSpPr>
        <p:spPr>
          <a:xfrm>
            <a:off x="3564294" y="5318449"/>
            <a:ext cx="5024694" cy="1304241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1788-2E13-4B30-8772-EB3F92B7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Two-Electron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BFD0F-7F3B-4219-9B6E-D493706C599A}"/>
                  </a:ext>
                </a:extLst>
              </p:cNvPr>
              <p:cNvSpPr txBox="1"/>
              <p:nvPr/>
            </p:nvSpPr>
            <p:spPr>
              <a:xfrm>
                <a:off x="838200" y="2158926"/>
                <a:ext cx="10515600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4E00EA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E00EA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DE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DE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CBFD0F-7F3B-4219-9B6E-D493706C5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58926"/>
                <a:ext cx="10515600" cy="1030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50E0C4-8570-4D41-BBEA-2FFD4980771B}"/>
                  </a:ext>
                </a:extLst>
              </p:cNvPr>
              <p:cNvSpPr txBox="1"/>
              <p:nvPr/>
            </p:nvSpPr>
            <p:spPr>
              <a:xfrm>
                <a:off x="689688" y="3781767"/>
                <a:ext cx="10812624" cy="122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MO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400" i="1" smtClean="0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4E00EA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4E00EA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400" i="1" smtClean="0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rgbClr val="00DE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rgbClr val="00DE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50E0C4-8570-4D41-BBEA-2FFD4980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3781767"/>
                <a:ext cx="10812624" cy="1225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CC038A-51B2-4C6D-A72B-B5CC403033CB}"/>
              </a:ext>
            </a:extLst>
          </p:cNvPr>
          <p:cNvCxnSpPr/>
          <p:nvPr/>
        </p:nvCxnSpPr>
        <p:spPr>
          <a:xfrm flipV="1">
            <a:off x="4798181" y="4865915"/>
            <a:ext cx="358019" cy="561218"/>
          </a:xfrm>
          <a:prstGeom prst="straightConnector1">
            <a:avLst/>
          </a:prstGeom>
          <a:ln>
            <a:solidFill>
              <a:srgbClr val="4E00E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7ED34-778D-4A0A-ACF1-662F419E083D}"/>
              </a:ext>
            </a:extLst>
          </p:cNvPr>
          <p:cNvCxnSpPr>
            <a:cxnSpLocks/>
          </p:cNvCxnSpPr>
          <p:nvPr/>
        </p:nvCxnSpPr>
        <p:spPr>
          <a:xfrm flipH="1" flipV="1">
            <a:off x="9480247" y="4829629"/>
            <a:ext cx="10885" cy="633788"/>
          </a:xfrm>
          <a:prstGeom prst="straightConnector1">
            <a:avLst/>
          </a:prstGeom>
          <a:ln>
            <a:solidFill>
              <a:srgbClr val="00DE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6A6112-0112-41A3-90B5-010C77A5F563}"/>
              </a:ext>
            </a:extLst>
          </p:cNvPr>
          <p:cNvSpPr txBox="1"/>
          <p:nvPr/>
        </p:nvSpPr>
        <p:spPr>
          <a:xfrm>
            <a:off x="3403751" y="545994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Coulombic Interaction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EBEA8-472E-4B26-A6D2-3C5CCD6E5800}"/>
              </a:ext>
            </a:extLst>
          </p:cNvPr>
          <p:cNvSpPr txBox="1"/>
          <p:nvPr/>
        </p:nvSpPr>
        <p:spPr>
          <a:xfrm>
            <a:off x="8114845" y="551437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Exchange Interaction</a:t>
            </a:r>
          </a:p>
        </p:txBody>
      </p:sp>
    </p:spTree>
    <p:extLst>
      <p:ext uri="{BB962C8B-B14F-4D97-AF65-F5344CB8AC3E}">
        <p14:creationId xmlns:p14="http://schemas.microsoft.com/office/powerpoint/2010/main" val="2285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647-E546-4230-93BD-34E6242A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E00EA"/>
                </a:solidFill>
                <a:latin typeface="Wingdings" panose="05000000000000000000" pitchFamily="2" charset="2"/>
              </a:rPr>
              <a:t>w</a:t>
            </a:r>
            <a:r>
              <a:rPr lang="en-US" dirty="0"/>
              <a:t> Coulomb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7E34C5-4BCE-49FB-9BE6-D37F54151423}"/>
                  </a:ext>
                </a:extLst>
              </p:cNvPr>
              <p:cNvSpPr txBox="1"/>
              <p:nvPr/>
            </p:nvSpPr>
            <p:spPr>
              <a:xfrm>
                <a:off x="689688" y="1729032"/>
                <a:ext cx="10812624" cy="1225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MO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sz="24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7E34C5-4BCE-49FB-9BE6-D37F5415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1729032"/>
                <a:ext cx="10812624" cy="1225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315807-4867-4F25-A822-E298E1FCBCEA}"/>
                  </a:ext>
                </a:extLst>
              </p:cNvPr>
              <p:cNvSpPr txBox="1"/>
              <p:nvPr/>
            </p:nvSpPr>
            <p:spPr>
              <a:xfrm>
                <a:off x="838200" y="3216468"/>
                <a:ext cx="10515600" cy="1499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315807-4867-4F25-A822-E298E1FC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6468"/>
                <a:ext cx="10515600" cy="1499257"/>
              </a:xfrm>
              <a:prstGeom prst="rect">
                <a:avLst/>
              </a:prstGeom>
              <a:blipFill>
                <a:blip r:embed="rId3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477045-80AF-41C4-9665-D52C1F2F3A58}"/>
                  </a:ext>
                </a:extLst>
              </p:cNvPr>
              <p:cNvSpPr txBox="1"/>
              <p:nvPr/>
            </p:nvSpPr>
            <p:spPr>
              <a:xfrm>
                <a:off x="689688" y="5098734"/>
                <a:ext cx="10812624" cy="120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MO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477045-80AF-41C4-9665-D52C1F2F3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88" y="5098734"/>
                <a:ext cx="10812624" cy="120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741C3FA-046F-4700-B600-5BABAA0292AA}"/>
              </a:ext>
            </a:extLst>
          </p:cNvPr>
          <p:cNvSpPr/>
          <p:nvPr/>
        </p:nvSpPr>
        <p:spPr>
          <a:xfrm>
            <a:off x="3915229" y="5021943"/>
            <a:ext cx="4360332" cy="1354666"/>
          </a:xfrm>
          <a:prstGeom prst="rect">
            <a:avLst/>
          </a:prstGeom>
          <a:noFill/>
          <a:ln w="28575">
            <a:solidFill>
              <a:srgbClr val="4E00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3072"/>
      </p:ext>
    </p:extLst>
  </p:cSld>
  <p:clrMapOvr>
    <a:masterClrMapping/>
  </p:clrMapOvr>
</p:sld>
</file>

<file path=ppt/theme/theme1.xml><?xml version="1.0" encoding="utf-8"?>
<a:theme xmlns:a="http://schemas.openxmlformats.org/drawingml/2006/main" name="Red_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heme" id="{0FDFEDEF-F9B2-49BA-A36F-64E6800F4201}" vid="{73CF19E0-B3DF-496D-BB10-1374EB3DE8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Red_Theme</Template>
  <TotalTime>4279</TotalTime>
  <Words>668</Words>
  <Application>Microsoft Office PowerPoint</Application>
  <PresentationFormat>Widescreen</PresentationFormat>
  <Paragraphs>144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Red_Theme</vt:lpstr>
      <vt:lpstr>RHF and UHF</vt:lpstr>
      <vt:lpstr>Hartree-Fock</vt:lpstr>
      <vt:lpstr>HF (cont.)</vt:lpstr>
      <vt:lpstr>Closed Shell vs Open Shell</vt:lpstr>
      <vt:lpstr>Restricted Hartree-Fock</vt:lpstr>
      <vt:lpstr>A closer look…</vt:lpstr>
      <vt:lpstr>One-Electron Operator</vt:lpstr>
      <vt:lpstr>Two-Electron Operator</vt:lpstr>
      <vt:lpstr>w Coulomb Term</vt:lpstr>
      <vt:lpstr>w Exchange Term</vt:lpstr>
      <vt:lpstr>Two-Electron Operator</vt:lpstr>
      <vt:lpstr>RHF Energy Expression</vt:lpstr>
      <vt:lpstr>HF Equations</vt:lpstr>
      <vt:lpstr>Roothaan-Hall Equations</vt:lpstr>
      <vt:lpstr>Roothaan-Hall (cont.)</vt:lpstr>
      <vt:lpstr>w Fock Matrix</vt:lpstr>
      <vt:lpstr>w Overlap Matrix</vt:lpstr>
      <vt:lpstr>Orthogonal Basis</vt:lpstr>
      <vt:lpstr>Roothaan-Hall Energy Expression</vt:lpstr>
      <vt:lpstr>SCF Procedure</vt:lpstr>
      <vt:lpstr>PowerPoint Presentation</vt:lpstr>
      <vt:lpstr>Unrestricted Hartree-Fock</vt:lpstr>
      <vt:lpstr>What’s different?</vt:lpstr>
      <vt:lpstr>Simultaneous Equations</vt:lpstr>
      <vt:lpstr>UHF Energy Expression</vt:lpstr>
      <vt:lpstr>Pople-Nesbet Equations</vt:lpstr>
      <vt:lpstr>w Fock Matrices</vt:lpstr>
      <vt:lpstr>How do we solve these simultaneously?</vt:lpstr>
      <vt:lpstr>SCF Procedure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Caiyi Mitchell</dc:creator>
  <cp:lastModifiedBy>Erica Caiyi Mitchell</cp:lastModifiedBy>
  <cp:revision>41</cp:revision>
  <dcterms:created xsi:type="dcterms:W3CDTF">2021-07-11T17:42:27Z</dcterms:created>
  <dcterms:modified xsi:type="dcterms:W3CDTF">2021-07-17T01:24:46Z</dcterms:modified>
</cp:coreProperties>
</file>