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4" r:id="rId14"/>
    <p:sldId id="272" r:id="rId15"/>
    <p:sldId id="273" r:id="rId16"/>
    <p:sldId id="266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1618C-106D-4A54-8986-FC63E9E8CE87}" v="696" dt="2022-06-15T14:38:57.297"/>
    <p1510:client id="{8290A29F-6952-4042-BDF2-28C0E8D4D196}" v="151" dt="2022-06-15T14:25:31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a Caiyi Mitchell" userId="245de276-46c7-4bbb-ab65-151b552aeeb6" providerId="ADAL" clId="{8290A29F-6952-4042-BDF2-28C0E8D4D196}"/>
    <pc:docChg chg="undo custSel addSld modSld sldOrd modMainMaster">
      <pc:chgData name="Erica Caiyi Mitchell" userId="245de276-46c7-4bbb-ab65-151b552aeeb6" providerId="ADAL" clId="{8290A29F-6952-4042-BDF2-28C0E8D4D196}" dt="2022-06-15T14:25:31.414" v="1353" actId="20577"/>
      <pc:docMkLst>
        <pc:docMk/>
      </pc:docMkLst>
      <pc:sldChg chg="modSp mod">
        <pc:chgData name="Erica Caiyi Mitchell" userId="245de276-46c7-4bbb-ab65-151b552aeeb6" providerId="ADAL" clId="{8290A29F-6952-4042-BDF2-28C0E8D4D196}" dt="2022-06-13T14:42:20.494" v="32" actId="1076"/>
        <pc:sldMkLst>
          <pc:docMk/>
          <pc:sldMk cId="109857222" sldId="256"/>
        </pc:sldMkLst>
        <pc:spChg chg="mod">
          <ac:chgData name="Erica Caiyi Mitchell" userId="245de276-46c7-4bbb-ab65-151b552aeeb6" providerId="ADAL" clId="{8290A29F-6952-4042-BDF2-28C0E8D4D196}" dt="2022-06-13T14:42:18.018" v="31" actId="14100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Erica Caiyi Mitchell" userId="245de276-46c7-4bbb-ab65-151b552aeeb6" providerId="ADAL" clId="{8290A29F-6952-4042-BDF2-28C0E8D4D196}" dt="2022-06-13T14:42:20.494" v="32" actId="1076"/>
          <ac:picMkLst>
            <pc:docMk/>
            <pc:sldMk cId="109857222" sldId="256"/>
            <ac:picMk id="4" creationId="{17E7E95A-5AFA-41A9-A238-5214D9EF3250}"/>
          </ac:picMkLst>
        </pc:picChg>
      </pc:sldChg>
      <pc:sldChg chg="modSp mod">
        <pc:chgData name="Erica Caiyi Mitchell" userId="245de276-46c7-4bbb-ab65-151b552aeeb6" providerId="ADAL" clId="{8290A29F-6952-4042-BDF2-28C0E8D4D196}" dt="2022-06-15T02:17:53.279" v="131" actId="14100"/>
        <pc:sldMkLst>
          <pc:docMk/>
          <pc:sldMk cId="1834913904" sldId="257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834913904" sldId="257"/>
            <ac:spMk id="2" creationId="{78CF9D34-F882-4548-A9C7-25CD0DBB58DC}"/>
          </ac:spMkLst>
        </pc:spChg>
        <pc:spChg chg="mod">
          <ac:chgData name="Erica Caiyi Mitchell" userId="245de276-46c7-4bbb-ab65-151b552aeeb6" providerId="ADAL" clId="{8290A29F-6952-4042-BDF2-28C0E8D4D196}" dt="2022-06-15T02:17:53.279" v="131" actId="14100"/>
          <ac:spMkLst>
            <pc:docMk/>
            <pc:sldMk cId="1834913904" sldId="257"/>
            <ac:spMk id="3" creationId="{75AD6C8D-C648-4843-8071-49225BF64398}"/>
          </ac:spMkLst>
        </pc:spChg>
        <pc:spChg chg="mod">
          <ac:chgData name="Erica Caiyi Mitchell" userId="245de276-46c7-4bbb-ab65-151b552aeeb6" providerId="ADAL" clId="{8290A29F-6952-4042-BDF2-28C0E8D4D196}" dt="2022-06-13T14:43:26.339" v="53" actId="1076"/>
          <ac:spMkLst>
            <pc:docMk/>
            <pc:sldMk cId="1834913904" sldId="257"/>
            <ac:spMk id="5" creationId="{4EC85406-3681-4A81-A47D-BF875A8A9BBE}"/>
          </ac:spMkLst>
        </pc:spChg>
        <pc:picChg chg="mod">
          <ac:chgData name="Erica Caiyi Mitchell" userId="245de276-46c7-4bbb-ab65-151b552aeeb6" providerId="ADAL" clId="{8290A29F-6952-4042-BDF2-28C0E8D4D196}" dt="2022-06-13T14:43:26.339" v="53" actId="1076"/>
          <ac:picMkLst>
            <pc:docMk/>
            <pc:sldMk cId="1834913904" sldId="257"/>
            <ac:picMk id="7" creationId="{9852722A-CB2C-49C2-9D71-8F241D17C4AC}"/>
          </ac:picMkLst>
        </pc:picChg>
      </pc:sldChg>
      <pc:sldChg chg="modSp mod">
        <pc:chgData name="Erica Caiyi Mitchell" userId="245de276-46c7-4bbb-ab65-151b552aeeb6" providerId="ADAL" clId="{8290A29F-6952-4042-BDF2-28C0E8D4D196}" dt="2022-06-13T14:42:48.197" v="50" actId="1076"/>
        <pc:sldMkLst>
          <pc:docMk/>
          <pc:sldMk cId="3065053582" sldId="258"/>
        </pc:sldMkLst>
        <pc:spChg chg="mod">
          <ac:chgData name="Erica Caiyi Mitchell" userId="245de276-46c7-4bbb-ab65-151b552aeeb6" providerId="ADAL" clId="{8290A29F-6952-4042-BDF2-28C0E8D4D196}" dt="2022-06-13T14:42:48.197" v="50" actId="1076"/>
          <ac:spMkLst>
            <pc:docMk/>
            <pc:sldMk cId="3065053582" sldId="258"/>
            <ac:spMk id="2" creationId="{71D6936C-A5C2-43BD-A216-2A9AC679F8B5}"/>
          </ac:spMkLst>
        </pc:spChg>
        <pc:spChg chg="mod">
          <ac:chgData name="Erica Caiyi Mitchell" userId="245de276-46c7-4bbb-ab65-151b552aeeb6" providerId="ADAL" clId="{8290A29F-6952-4042-BDF2-28C0E8D4D196}" dt="2022-06-13T14:42:42.508" v="49" actId="1036"/>
          <ac:spMkLst>
            <pc:docMk/>
            <pc:sldMk cId="3065053582" sldId="258"/>
            <ac:spMk id="5" creationId="{0E138540-73B6-404E-96D7-F588DCAF6F3F}"/>
          </ac:spMkLst>
        </pc:spChg>
        <pc:spChg chg="mod">
          <ac:chgData name="Erica Caiyi Mitchell" userId="245de276-46c7-4bbb-ab65-151b552aeeb6" providerId="ADAL" clId="{8290A29F-6952-4042-BDF2-28C0E8D4D196}" dt="2022-06-13T14:42:42.508" v="49" actId="1036"/>
          <ac:spMkLst>
            <pc:docMk/>
            <pc:sldMk cId="3065053582" sldId="258"/>
            <ac:spMk id="7" creationId="{CDC8F315-8F0C-4FE2-9A7E-DD69140C85E9}"/>
          </ac:spMkLst>
        </pc:spChg>
      </pc:sldChg>
      <pc:sldChg chg="addSp delSp modSp mod">
        <pc:chgData name="Erica Caiyi Mitchell" userId="245de276-46c7-4bbb-ab65-151b552aeeb6" providerId="ADAL" clId="{8290A29F-6952-4042-BDF2-28C0E8D4D196}" dt="2022-06-15T14:17:40.898" v="1288" actId="20577"/>
        <pc:sldMkLst>
          <pc:docMk/>
          <pc:sldMk cId="1753971426" sldId="259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753971426" sldId="259"/>
            <ac:spMk id="2" creationId="{528ABA00-9DA0-4C22-AA67-DCA3BE6C8A6C}"/>
          </ac:spMkLst>
        </pc:spChg>
        <pc:spChg chg="mod">
          <ac:chgData name="Erica Caiyi Mitchell" userId="245de276-46c7-4bbb-ab65-151b552aeeb6" providerId="ADAL" clId="{8290A29F-6952-4042-BDF2-28C0E8D4D196}" dt="2022-06-13T15:05:34.520" v="102" actId="1076"/>
          <ac:spMkLst>
            <pc:docMk/>
            <pc:sldMk cId="1753971426" sldId="259"/>
            <ac:spMk id="3" creationId="{871F0D46-DB1E-40A2-B26F-19276B4691CB}"/>
          </ac:spMkLst>
        </pc:spChg>
        <pc:spChg chg="add del mod">
          <ac:chgData name="Erica Caiyi Mitchell" userId="245de276-46c7-4bbb-ab65-151b552aeeb6" providerId="ADAL" clId="{8290A29F-6952-4042-BDF2-28C0E8D4D196}" dt="2022-06-13T14:51:47.606" v="57" actId="22"/>
          <ac:spMkLst>
            <pc:docMk/>
            <pc:sldMk cId="1753971426" sldId="259"/>
            <ac:spMk id="4" creationId="{69269D26-6DCA-9AEB-8CFF-D11212DCEB16}"/>
          </ac:spMkLst>
        </pc:spChg>
        <pc:spChg chg="mod">
          <ac:chgData name="Erica Caiyi Mitchell" userId="245de276-46c7-4bbb-ab65-151b552aeeb6" providerId="ADAL" clId="{8290A29F-6952-4042-BDF2-28C0E8D4D196}" dt="2022-06-15T14:17:40.898" v="1288" actId="20577"/>
          <ac:spMkLst>
            <pc:docMk/>
            <pc:sldMk cId="1753971426" sldId="259"/>
            <ac:spMk id="5" creationId="{FC696B2A-5FF3-4525-91C8-9F04DE9811B2}"/>
          </ac:spMkLst>
        </pc:spChg>
        <pc:picChg chg="add mod ord">
          <ac:chgData name="Erica Caiyi Mitchell" userId="245de276-46c7-4bbb-ab65-151b552aeeb6" providerId="ADAL" clId="{8290A29F-6952-4042-BDF2-28C0E8D4D196}" dt="2022-06-13T14:51:50.523" v="58" actId="1076"/>
          <ac:picMkLst>
            <pc:docMk/>
            <pc:sldMk cId="1753971426" sldId="259"/>
            <ac:picMk id="7" creationId="{297DBA07-DADB-3E09-D61D-9165C0FAB5B0}"/>
          </ac:picMkLst>
        </pc:picChg>
        <pc:picChg chg="del mod">
          <ac:chgData name="Erica Caiyi Mitchell" userId="245de276-46c7-4bbb-ab65-151b552aeeb6" providerId="ADAL" clId="{8290A29F-6952-4042-BDF2-28C0E8D4D196}" dt="2022-06-13T14:45:24.976" v="56" actId="478"/>
          <ac:picMkLst>
            <pc:docMk/>
            <pc:sldMk cId="1753971426" sldId="259"/>
            <ac:picMk id="1028" creationId="{981D2104-30EA-4FED-B4AD-CB56FFD0AB31}"/>
          </ac:picMkLst>
        </pc:picChg>
      </pc:sldChg>
      <pc:sldChg chg="addSp delSp modSp mod">
        <pc:chgData name="Erica Caiyi Mitchell" userId="245de276-46c7-4bbb-ab65-151b552aeeb6" providerId="ADAL" clId="{8290A29F-6952-4042-BDF2-28C0E8D4D196}" dt="2022-06-15T14:18:25.156" v="1308" actId="20577"/>
        <pc:sldMkLst>
          <pc:docMk/>
          <pc:sldMk cId="4175272192" sldId="260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4175272192" sldId="260"/>
            <ac:spMk id="2" creationId="{59511128-365D-4531-B3E0-60B79ACDEB91}"/>
          </ac:spMkLst>
        </pc:spChg>
        <pc:spChg chg="mod">
          <ac:chgData name="Erica Caiyi Mitchell" userId="245de276-46c7-4bbb-ab65-151b552aeeb6" providerId="ADAL" clId="{8290A29F-6952-4042-BDF2-28C0E8D4D196}" dt="2022-06-13T15:05:40.048" v="103" actId="1076"/>
          <ac:spMkLst>
            <pc:docMk/>
            <pc:sldMk cId="4175272192" sldId="260"/>
            <ac:spMk id="3" creationId="{610B563D-8064-4E18-8BF7-71E4E123986B}"/>
          </ac:spMkLst>
        </pc:spChg>
        <pc:spChg chg="mod">
          <ac:chgData name="Erica Caiyi Mitchell" userId="245de276-46c7-4bbb-ab65-151b552aeeb6" providerId="ADAL" clId="{8290A29F-6952-4042-BDF2-28C0E8D4D196}" dt="2022-06-15T14:18:25.156" v="1308" actId="20577"/>
          <ac:spMkLst>
            <pc:docMk/>
            <pc:sldMk cId="4175272192" sldId="260"/>
            <ac:spMk id="5" creationId="{1D3DEB1A-3C23-4343-9711-2B225CDCB00D}"/>
          </ac:spMkLst>
        </pc:spChg>
        <pc:spChg chg="add del mod">
          <ac:chgData name="Erica Caiyi Mitchell" userId="245de276-46c7-4bbb-ab65-151b552aeeb6" providerId="ADAL" clId="{8290A29F-6952-4042-BDF2-28C0E8D4D196}" dt="2022-06-13T15:04:57.924" v="96" actId="22"/>
          <ac:spMkLst>
            <pc:docMk/>
            <pc:sldMk cId="4175272192" sldId="260"/>
            <ac:spMk id="7" creationId="{1B17A2D2-5F47-55DA-2AF6-58D32D77C028}"/>
          </ac:spMkLst>
        </pc:spChg>
        <pc:picChg chg="add del">
          <ac:chgData name="Erica Caiyi Mitchell" userId="245de276-46c7-4bbb-ab65-151b552aeeb6" providerId="ADAL" clId="{8290A29F-6952-4042-BDF2-28C0E8D4D196}" dt="2022-06-13T15:04:59.377" v="97" actId="478"/>
          <ac:picMkLst>
            <pc:docMk/>
            <pc:sldMk cId="4175272192" sldId="260"/>
            <ac:picMk id="6" creationId="{913DAF73-0D9E-737E-C2C2-B12BC50D25A5}"/>
          </ac:picMkLst>
        </pc:picChg>
        <pc:picChg chg="add mod ord">
          <ac:chgData name="Erica Caiyi Mitchell" userId="245de276-46c7-4bbb-ab65-151b552aeeb6" providerId="ADAL" clId="{8290A29F-6952-4042-BDF2-28C0E8D4D196}" dt="2022-06-13T15:05:17.565" v="100" actId="1076"/>
          <ac:picMkLst>
            <pc:docMk/>
            <pc:sldMk cId="4175272192" sldId="260"/>
            <ac:picMk id="9" creationId="{C65B1FF0-95C7-76A0-E75A-6D30AA7E03E2}"/>
          </ac:picMkLst>
        </pc:picChg>
        <pc:picChg chg="del mod">
          <ac:chgData name="Erica Caiyi Mitchell" userId="245de276-46c7-4bbb-ab65-151b552aeeb6" providerId="ADAL" clId="{8290A29F-6952-4042-BDF2-28C0E8D4D196}" dt="2022-06-13T15:04:56.528" v="95" actId="478"/>
          <ac:picMkLst>
            <pc:docMk/>
            <pc:sldMk cId="4175272192" sldId="260"/>
            <ac:picMk id="2050" creationId="{CA496A84-92B0-4C56-BDC5-4029773D9D43}"/>
          </ac:picMkLst>
        </pc:picChg>
      </pc:sldChg>
      <pc:sldChg chg="modSp mod">
        <pc:chgData name="Erica Caiyi Mitchell" userId="245de276-46c7-4bbb-ab65-151b552aeeb6" providerId="ADAL" clId="{8290A29F-6952-4042-BDF2-28C0E8D4D196}" dt="2022-06-15T03:28:33.222" v="1199" actId="1076"/>
        <pc:sldMkLst>
          <pc:docMk/>
          <pc:sldMk cId="1989877140" sldId="261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989877140" sldId="261"/>
            <ac:spMk id="2" creationId="{BC402730-9803-466B-9E8D-CFCCECF529AA}"/>
          </ac:spMkLst>
        </pc:spChg>
        <pc:spChg chg="mod">
          <ac:chgData name="Erica Caiyi Mitchell" userId="245de276-46c7-4bbb-ab65-151b552aeeb6" providerId="ADAL" clId="{8290A29F-6952-4042-BDF2-28C0E8D4D196}" dt="2022-06-13T15:07:35.891" v="124" actId="1076"/>
          <ac:spMkLst>
            <pc:docMk/>
            <pc:sldMk cId="1989877140" sldId="261"/>
            <ac:spMk id="3" creationId="{181C17F2-F4BD-43FF-BF7E-3196333BCAC2}"/>
          </ac:spMkLst>
        </pc:spChg>
        <pc:spChg chg="mod">
          <ac:chgData name="Erica Caiyi Mitchell" userId="245de276-46c7-4bbb-ab65-151b552aeeb6" providerId="ADAL" clId="{8290A29F-6952-4042-BDF2-28C0E8D4D196}" dt="2022-06-15T03:28:33.222" v="1199" actId="1076"/>
          <ac:spMkLst>
            <pc:docMk/>
            <pc:sldMk cId="1989877140" sldId="261"/>
            <ac:spMk id="5" creationId="{B5CE0DB8-2CC5-4EAA-A6E4-363E9224C420}"/>
          </ac:spMkLst>
        </pc:spChg>
        <pc:spChg chg="mod">
          <ac:chgData name="Erica Caiyi Mitchell" userId="245de276-46c7-4bbb-ab65-151b552aeeb6" providerId="ADAL" clId="{8290A29F-6952-4042-BDF2-28C0E8D4D196}" dt="2022-06-15T03:28:25.223" v="1196" actId="1076"/>
          <ac:spMkLst>
            <pc:docMk/>
            <pc:sldMk cId="1989877140" sldId="261"/>
            <ac:spMk id="6" creationId="{CD1BE562-3EF4-445D-AD27-D9F76FD95FBF}"/>
          </ac:spMkLst>
        </pc:spChg>
        <pc:picChg chg="mod modCrop">
          <ac:chgData name="Erica Caiyi Mitchell" userId="245de276-46c7-4bbb-ab65-151b552aeeb6" providerId="ADAL" clId="{8290A29F-6952-4042-BDF2-28C0E8D4D196}" dt="2022-06-15T03:28:28.687" v="1198" actId="1076"/>
          <ac:picMkLst>
            <pc:docMk/>
            <pc:sldMk cId="1989877140" sldId="261"/>
            <ac:picMk id="8" creationId="{CE1DDF02-0D4A-45DD-9849-D2DCAD67A340}"/>
          </ac:picMkLst>
        </pc:picChg>
      </pc:sldChg>
      <pc:sldChg chg="modSp mod">
        <pc:chgData name="Erica Caiyi Mitchell" userId="245de276-46c7-4bbb-ab65-151b552aeeb6" providerId="ADAL" clId="{8290A29F-6952-4042-BDF2-28C0E8D4D196}" dt="2022-06-15T14:25:31.414" v="1353" actId="20577"/>
        <pc:sldMkLst>
          <pc:docMk/>
          <pc:sldMk cId="2562084744" sldId="262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2562084744" sldId="262"/>
            <ac:spMk id="2" creationId="{2B1C8446-A9BB-4218-AE9E-9BD4C67DCB9A}"/>
          </ac:spMkLst>
        </pc:spChg>
        <pc:spChg chg="mod">
          <ac:chgData name="Erica Caiyi Mitchell" userId="245de276-46c7-4bbb-ab65-151b552aeeb6" providerId="ADAL" clId="{8290A29F-6952-4042-BDF2-28C0E8D4D196}" dt="2022-06-15T14:25:31.414" v="1353" actId="20577"/>
          <ac:spMkLst>
            <pc:docMk/>
            <pc:sldMk cId="2562084744" sldId="262"/>
            <ac:spMk id="3" creationId="{9208E7BC-E914-44C2-86B4-990ED8511A26}"/>
          </ac:spMkLst>
        </pc:spChg>
      </pc:sldChg>
      <pc:sldChg chg="modSp mod">
        <pc:chgData name="Erica Caiyi Mitchell" userId="245de276-46c7-4bbb-ab65-151b552aeeb6" providerId="ADAL" clId="{8290A29F-6952-4042-BDF2-28C0E8D4D196}" dt="2022-06-15T14:25:23.924" v="1344" actId="20577"/>
        <pc:sldMkLst>
          <pc:docMk/>
          <pc:sldMk cId="1259153362" sldId="263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259153362" sldId="263"/>
            <ac:spMk id="2" creationId="{E44AB494-E5E0-4C5A-95E5-4BE03AA9D51F}"/>
          </ac:spMkLst>
        </pc:spChg>
        <pc:spChg chg="mod">
          <ac:chgData name="Erica Caiyi Mitchell" userId="245de276-46c7-4bbb-ab65-151b552aeeb6" providerId="ADAL" clId="{8290A29F-6952-4042-BDF2-28C0E8D4D196}" dt="2022-06-15T14:25:23.924" v="1344" actId="20577"/>
          <ac:spMkLst>
            <pc:docMk/>
            <pc:sldMk cId="1259153362" sldId="263"/>
            <ac:spMk id="3" creationId="{08573872-D373-480F-B1C6-C3634CDF0E93}"/>
          </ac:spMkLst>
        </pc:spChg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259153362" sldId="263"/>
            <ac:spMk id="4" creationId="{A8DB93F2-CC04-4B26-81E4-195595731667}"/>
          </ac:spMkLst>
        </pc:spChg>
      </pc:sldChg>
      <pc:sldChg chg="modSp mod">
        <pc:chgData name="Erica Caiyi Mitchell" userId="245de276-46c7-4bbb-ab65-151b552aeeb6" providerId="ADAL" clId="{8290A29F-6952-4042-BDF2-28C0E8D4D196}" dt="2022-06-15T02:31:09.208" v="326" actId="20577"/>
        <pc:sldMkLst>
          <pc:docMk/>
          <pc:sldMk cId="4051822835" sldId="264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4051822835" sldId="264"/>
            <ac:spMk id="2" creationId="{C729248B-04D9-4958-9D24-D84E3C0C3E1E}"/>
          </ac:spMkLst>
        </pc:spChg>
        <pc:spChg chg="mod">
          <ac:chgData name="Erica Caiyi Mitchell" userId="245de276-46c7-4bbb-ab65-151b552aeeb6" providerId="ADAL" clId="{8290A29F-6952-4042-BDF2-28C0E8D4D196}" dt="2022-06-15T02:31:09.208" v="326" actId="20577"/>
          <ac:spMkLst>
            <pc:docMk/>
            <pc:sldMk cId="4051822835" sldId="264"/>
            <ac:spMk id="3" creationId="{E0F90BC9-0D8A-4AB8-82D6-99D9854D49BD}"/>
          </ac:spMkLst>
        </pc:spChg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4051822835" sldId="264"/>
            <ac:spMk id="4" creationId="{F799E671-9A66-4FA3-B176-613327EAA5F0}"/>
          </ac:spMkLst>
        </pc:spChg>
      </pc:sldChg>
      <pc:sldChg chg="modSp mod">
        <pc:chgData name="Erica Caiyi Mitchell" userId="245de276-46c7-4bbb-ab65-151b552aeeb6" providerId="ADAL" clId="{8290A29F-6952-4042-BDF2-28C0E8D4D196}" dt="2022-06-15T03:38:09.531" v="1251" actId="5793"/>
        <pc:sldMkLst>
          <pc:docMk/>
          <pc:sldMk cId="758667690" sldId="265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758667690" sldId="265"/>
            <ac:spMk id="2" creationId="{6DE1951A-96A4-4799-9016-269EF86F7364}"/>
          </ac:spMkLst>
        </pc:spChg>
        <pc:spChg chg="mod">
          <ac:chgData name="Erica Caiyi Mitchell" userId="245de276-46c7-4bbb-ab65-151b552aeeb6" providerId="ADAL" clId="{8290A29F-6952-4042-BDF2-28C0E8D4D196}" dt="2022-06-15T03:38:09.531" v="1251" actId="5793"/>
          <ac:spMkLst>
            <pc:docMk/>
            <pc:sldMk cId="758667690" sldId="265"/>
            <ac:spMk id="3" creationId="{D7BA6E8E-DA15-45FB-AD07-3D4B3B51AC7F}"/>
          </ac:spMkLst>
        </pc:spChg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758667690" sldId="265"/>
            <ac:spMk id="4" creationId="{48BB9FA1-CED9-418A-B25C-02FB8EB875DA}"/>
          </ac:spMkLst>
        </pc:spChg>
      </pc:sldChg>
      <pc:sldChg chg="modSp">
        <pc:chgData name="Erica Caiyi Mitchell" userId="245de276-46c7-4bbb-ab65-151b552aeeb6" providerId="ADAL" clId="{8290A29F-6952-4042-BDF2-28C0E8D4D196}" dt="2022-06-13T14:40:09.149" v="0"/>
        <pc:sldMkLst>
          <pc:docMk/>
          <pc:sldMk cId="619580968" sldId="266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619580968" sldId="266"/>
            <ac:spMk id="2" creationId="{7F9DE038-F55B-4714-BB14-0B273E6551E8}"/>
          </ac:spMkLst>
        </pc:spChg>
      </pc:sldChg>
      <pc:sldChg chg="modSp mod">
        <pc:chgData name="Erica Caiyi Mitchell" userId="245de276-46c7-4bbb-ab65-151b552aeeb6" providerId="ADAL" clId="{8290A29F-6952-4042-BDF2-28C0E8D4D196}" dt="2022-06-13T15:13:25.970" v="128" actId="1076"/>
        <pc:sldMkLst>
          <pc:docMk/>
          <pc:sldMk cId="1737026651" sldId="269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737026651" sldId="269"/>
            <ac:spMk id="2" creationId="{AE3D5E81-48EB-4679-8BF1-52E68D915C24}"/>
          </ac:spMkLst>
        </pc:spChg>
        <pc:picChg chg="mod">
          <ac:chgData name="Erica Caiyi Mitchell" userId="245de276-46c7-4bbb-ab65-151b552aeeb6" providerId="ADAL" clId="{8290A29F-6952-4042-BDF2-28C0E8D4D196}" dt="2022-06-13T15:13:25.970" v="128" actId="1076"/>
          <ac:picMkLst>
            <pc:docMk/>
            <pc:sldMk cId="1737026651" sldId="269"/>
            <ac:picMk id="6" creationId="{52F23A3D-9646-40DD-8104-6D99E4316821}"/>
          </ac:picMkLst>
        </pc:picChg>
      </pc:sldChg>
      <pc:sldChg chg="addSp delSp modSp mod">
        <pc:chgData name="Erica Caiyi Mitchell" userId="245de276-46c7-4bbb-ab65-151b552aeeb6" providerId="ADAL" clId="{8290A29F-6952-4042-BDF2-28C0E8D4D196}" dt="2022-06-15T03:25:29.020" v="1166" actId="5793"/>
        <pc:sldMkLst>
          <pc:docMk/>
          <pc:sldMk cId="1658846421" sldId="270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658846421" sldId="270"/>
            <ac:spMk id="2" creationId="{0AAF5018-2905-4A78-B3A0-FC00182E6FA7}"/>
          </ac:spMkLst>
        </pc:spChg>
        <pc:spChg chg="mod">
          <ac:chgData name="Erica Caiyi Mitchell" userId="245de276-46c7-4bbb-ab65-151b552aeeb6" providerId="ADAL" clId="{8290A29F-6952-4042-BDF2-28C0E8D4D196}" dt="2022-06-15T03:25:29.020" v="1166" actId="5793"/>
          <ac:spMkLst>
            <pc:docMk/>
            <pc:sldMk cId="1658846421" sldId="270"/>
            <ac:spMk id="3" creationId="{5D10A8B0-4CBE-46E0-903C-A323F71F13C0}"/>
          </ac:spMkLst>
        </pc:spChg>
        <pc:spChg chg="add del mod">
          <ac:chgData name="Erica Caiyi Mitchell" userId="245de276-46c7-4bbb-ab65-151b552aeeb6" providerId="ADAL" clId="{8290A29F-6952-4042-BDF2-28C0E8D4D196}" dt="2022-06-15T03:23:22.282" v="997" actId="478"/>
          <ac:spMkLst>
            <pc:docMk/>
            <pc:sldMk cId="1658846421" sldId="270"/>
            <ac:spMk id="5" creationId="{D29DCECE-4196-F329-366E-2C648E932B12}"/>
          </ac:spMkLst>
        </pc:spChg>
        <pc:spChg chg="add del">
          <ac:chgData name="Erica Caiyi Mitchell" userId="245de276-46c7-4bbb-ab65-151b552aeeb6" providerId="ADAL" clId="{8290A29F-6952-4042-BDF2-28C0E8D4D196}" dt="2022-06-15T03:25:01.886" v="1140"/>
          <ac:spMkLst>
            <pc:docMk/>
            <pc:sldMk cId="1658846421" sldId="270"/>
            <ac:spMk id="7" creationId="{9ABF499C-C7AB-A0B1-9C6D-803A4D0B80E8}"/>
          </ac:spMkLst>
        </pc:spChg>
        <pc:spChg chg="add del">
          <ac:chgData name="Erica Caiyi Mitchell" userId="245de276-46c7-4bbb-ab65-151b552aeeb6" providerId="ADAL" clId="{8290A29F-6952-4042-BDF2-28C0E8D4D196}" dt="2022-06-15T03:25:04.640" v="1142"/>
          <ac:spMkLst>
            <pc:docMk/>
            <pc:sldMk cId="1658846421" sldId="270"/>
            <ac:spMk id="8" creationId="{51EC03F4-59CB-8451-7CFA-D3311DBE9DC6}"/>
          </ac:spMkLst>
        </pc:spChg>
        <pc:spChg chg="add del">
          <ac:chgData name="Erica Caiyi Mitchell" userId="245de276-46c7-4bbb-ab65-151b552aeeb6" providerId="ADAL" clId="{8290A29F-6952-4042-BDF2-28C0E8D4D196}" dt="2022-06-15T03:25:08.384" v="1145"/>
          <ac:spMkLst>
            <pc:docMk/>
            <pc:sldMk cId="1658846421" sldId="270"/>
            <ac:spMk id="9" creationId="{8E957AA9-5949-4565-8A29-122ED7AD5185}"/>
          </ac:spMkLst>
        </pc:spChg>
        <pc:picChg chg="del mod">
          <ac:chgData name="Erica Caiyi Mitchell" userId="245de276-46c7-4bbb-ab65-151b552aeeb6" providerId="ADAL" clId="{8290A29F-6952-4042-BDF2-28C0E8D4D196}" dt="2022-06-15T03:23:19.865" v="996" actId="478"/>
          <ac:picMkLst>
            <pc:docMk/>
            <pc:sldMk cId="1658846421" sldId="270"/>
            <ac:picMk id="6" creationId="{4095458A-8974-42FD-9B0E-F02A7E078AC2}"/>
          </ac:picMkLst>
        </pc:picChg>
      </pc:sldChg>
      <pc:sldChg chg="modSp">
        <pc:chgData name="Erica Caiyi Mitchell" userId="245de276-46c7-4bbb-ab65-151b552aeeb6" providerId="ADAL" clId="{8290A29F-6952-4042-BDF2-28C0E8D4D196}" dt="2022-06-13T14:40:09.149" v="0"/>
        <pc:sldMkLst>
          <pc:docMk/>
          <pc:sldMk cId="3993292883" sldId="271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3993292883" sldId="271"/>
            <ac:spMk id="2" creationId="{47F4136C-D9C8-4BA8-A9FF-C917BA12EBFB}"/>
          </ac:spMkLst>
        </pc:spChg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3993292883" sldId="271"/>
            <ac:spMk id="3" creationId="{F4C48A44-EC3F-4326-AA3C-45859E42020F}"/>
          </ac:spMkLst>
        </pc:spChg>
      </pc:sldChg>
      <pc:sldChg chg="modSp mod ord">
        <pc:chgData name="Erica Caiyi Mitchell" userId="245de276-46c7-4bbb-ab65-151b552aeeb6" providerId="ADAL" clId="{8290A29F-6952-4042-BDF2-28C0E8D4D196}" dt="2022-06-15T02:41:43.097" v="574" actId="20577"/>
        <pc:sldMkLst>
          <pc:docMk/>
          <pc:sldMk cId="1050286056" sldId="272"/>
        </pc:sldMkLst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050286056" sldId="272"/>
            <ac:spMk id="2" creationId="{8585D9D0-61D1-4BDF-8C42-27578906B03E}"/>
          </ac:spMkLst>
        </pc:spChg>
        <pc:spChg chg="mod">
          <ac:chgData name="Erica Caiyi Mitchell" userId="245de276-46c7-4bbb-ab65-151b552aeeb6" providerId="ADAL" clId="{8290A29F-6952-4042-BDF2-28C0E8D4D196}" dt="2022-06-13T14:40:09.149" v="0"/>
          <ac:spMkLst>
            <pc:docMk/>
            <pc:sldMk cId="1050286056" sldId="272"/>
            <ac:spMk id="3" creationId="{EE3C1D4C-90E2-4A4A-AFC2-B39DA2AF81FF}"/>
          </ac:spMkLst>
        </pc:spChg>
        <pc:spChg chg="mod">
          <ac:chgData name="Erica Caiyi Mitchell" userId="245de276-46c7-4bbb-ab65-151b552aeeb6" providerId="ADAL" clId="{8290A29F-6952-4042-BDF2-28C0E8D4D196}" dt="2022-06-15T02:41:43.097" v="574" actId="20577"/>
          <ac:spMkLst>
            <pc:docMk/>
            <pc:sldMk cId="1050286056" sldId="272"/>
            <ac:spMk id="4" creationId="{8913DCAA-B3A8-4C29-AEC8-E3E2D548642E}"/>
          </ac:spMkLst>
        </pc:spChg>
      </pc:sldChg>
      <pc:sldChg chg="modSp new mod">
        <pc:chgData name="Erica Caiyi Mitchell" userId="245de276-46c7-4bbb-ab65-151b552aeeb6" providerId="ADAL" clId="{8290A29F-6952-4042-BDF2-28C0E8D4D196}" dt="2022-06-15T03:27:26.572" v="1193" actId="20577"/>
        <pc:sldMkLst>
          <pc:docMk/>
          <pc:sldMk cId="2181492457" sldId="273"/>
        </pc:sldMkLst>
        <pc:spChg chg="mod">
          <ac:chgData name="Erica Caiyi Mitchell" userId="245de276-46c7-4bbb-ab65-151b552aeeb6" providerId="ADAL" clId="{8290A29F-6952-4042-BDF2-28C0E8D4D196}" dt="2022-06-15T02:33:43.793" v="370" actId="20577"/>
          <ac:spMkLst>
            <pc:docMk/>
            <pc:sldMk cId="2181492457" sldId="273"/>
            <ac:spMk id="2" creationId="{D3F97885-FCBA-DA2B-0864-2CC147F46881}"/>
          </ac:spMkLst>
        </pc:spChg>
        <pc:spChg chg="mod">
          <ac:chgData name="Erica Caiyi Mitchell" userId="245de276-46c7-4bbb-ab65-151b552aeeb6" providerId="ADAL" clId="{8290A29F-6952-4042-BDF2-28C0E8D4D196}" dt="2022-06-15T03:16:04.148" v="987" actId="20577"/>
          <ac:spMkLst>
            <pc:docMk/>
            <pc:sldMk cId="2181492457" sldId="273"/>
            <ac:spMk id="3" creationId="{4ACB6529-93EC-9FB2-23E8-C05209141A3B}"/>
          </ac:spMkLst>
        </pc:spChg>
        <pc:spChg chg="mod">
          <ac:chgData name="Erica Caiyi Mitchell" userId="245de276-46c7-4bbb-ab65-151b552aeeb6" providerId="ADAL" clId="{8290A29F-6952-4042-BDF2-28C0E8D4D196}" dt="2022-06-15T03:27:26.572" v="1193" actId="20577"/>
          <ac:spMkLst>
            <pc:docMk/>
            <pc:sldMk cId="2181492457" sldId="273"/>
            <ac:spMk id="4" creationId="{A3C9F171-2AEA-7298-19BB-00E43C707C88}"/>
          </ac:spMkLst>
        </pc:spChg>
      </pc:sldChg>
      <pc:sldChg chg="addSp delSp modSp add mod">
        <pc:chgData name="Erica Caiyi Mitchell" userId="245de276-46c7-4bbb-ab65-151b552aeeb6" providerId="ADAL" clId="{8290A29F-6952-4042-BDF2-28C0E8D4D196}" dt="2022-06-15T03:23:15.515" v="995" actId="1076"/>
        <pc:sldMkLst>
          <pc:docMk/>
          <pc:sldMk cId="3671760163" sldId="274"/>
        </pc:sldMkLst>
        <pc:spChg chg="del">
          <ac:chgData name="Erica Caiyi Mitchell" userId="245de276-46c7-4bbb-ab65-151b552aeeb6" providerId="ADAL" clId="{8290A29F-6952-4042-BDF2-28C0E8D4D196}" dt="2022-06-15T03:23:02.250" v="991" actId="478"/>
          <ac:spMkLst>
            <pc:docMk/>
            <pc:sldMk cId="3671760163" sldId="274"/>
            <ac:spMk id="3" creationId="{5D10A8B0-4CBE-46E0-903C-A323F71F13C0}"/>
          </ac:spMkLst>
        </pc:spChg>
        <pc:spChg chg="add del mod">
          <ac:chgData name="Erica Caiyi Mitchell" userId="245de276-46c7-4bbb-ab65-151b552aeeb6" providerId="ADAL" clId="{8290A29F-6952-4042-BDF2-28C0E8D4D196}" dt="2022-06-15T03:22:57.072" v="990" actId="478"/>
          <ac:spMkLst>
            <pc:docMk/>
            <pc:sldMk cId="3671760163" sldId="274"/>
            <ac:spMk id="5" creationId="{C392B2C7-B76D-7C35-AA1D-36F2C4EC3181}"/>
          </ac:spMkLst>
        </pc:spChg>
        <pc:spChg chg="add del mod">
          <ac:chgData name="Erica Caiyi Mitchell" userId="245de276-46c7-4bbb-ab65-151b552aeeb6" providerId="ADAL" clId="{8290A29F-6952-4042-BDF2-28C0E8D4D196}" dt="2022-06-15T03:23:04.210" v="992" actId="478"/>
          <ac:spMkLst>
            <pc:docMk/>
            <pc:sldMk cId="3671760163" sldId="274"/>
            <ac:spMk id="8" creationId="{400C8991-A3FD-0D99-D125-AE5531764EA1}"/>
          </ac:spMkLst>
        </pc:spChg>
        <pc:picChg chg="add del mod">
          <ac:chgData name="Erica Caiyi Mitchell" userId="245de276-46c7-4bbb-ab65-151b552aeeb6" providerId="ADAL" clId="{8290A29F-6952-4042-BDF2-28C0E8D4D196}" dt="2022-06-15T03:23:15.515" v="995" actId="1076"/>
          <ac:picMkLst>
            <pc:docMk/>
            <pc:sldMk cId="3671760163" sldId="274"/>
            <ac:picMk id="6" creationId="{4095458A-8974-42FD-9B0E-F02A7E078AC2}"/>
          </ac:picMkLst>
        </pc:picChg>
      </pc:sldChg>
      <pc:sldMasterChg chg="addSp delSp modSp mod modSldLayout">
        <pc:chgData name="Erica Caiyi Mitchell" userId="245de276-46c7-4bbb-ab65-151b552aeeb6" providerId="ADAL" clId="{8290A29F-6952-4042-BDF2-28C0E8D4D196}" dt="2022-06-13T14:41:55.771" v="11" actId="167"/>
        <pc:sldMasterMkLst>
          <pc:docMk/>
          <pc:sldMasterMk cId="3765066755" sldId="2147483672"/>
        </pc:sldMasterMkLst>
        <pc:spChg chg="mod">
          <ac:chgData name="Erica Caiyi Mitchell" userId="245de276-46c7-4bbb-ab65-151b552aeeb6" providerId="ADAL" clId="{8290A29F-6952-4042-BDF2-28C0E8D4D196}" dt="2022-06-13T14:40:42.808" v="6" actId="1076"/>
          <ac:spMkLst>
            <pc:docMk/>
            <pc:sldMasterMk cId="3765066755" sldId="2147483672"/>
            <ac:spMk id="5" creationId="{493034A9-813B-447F-96A0-26DE13050821}"/>
          </ac:spMkLst>
        </pc:spChg>
        <pc:spChg chg="del mod">
          <ac:chgData name="Erica Caiyi Mitchell" userId="245de276-46c7-4bbb-ab65-151b552aeeb6" providerId="ADAL" clId="{8290A29F-6952-4042-BDF2-28C0E8D4D196}" dt="2022-06-13T14:40:36.540" v="5" actId="478"/>
          <ac:spMkLst>
            <pc:docMk/>
            <pc:sldMasterMk cId="3765066755" sldId="2147483672"/>
            <ac:spMk id="8" creationId="{2362DD57-D6A3-40D3-9FF6-7BEDDD5274F4}"/>
          </ac:spMkLst>
        </pc:spChg>
        <pc:spChg chg="mod">
          <ac:chgData name="Erica Caiyi Mitchell" userId="245de276-46c7-4bbb-ab65-151b552aeeb6" providerId="ADAL" clId="{8290A29F-6952-4042-BDF2-28C0E8D4D196}" dt="2022-06-13T14:41:02.201" v="8" actId="208"/>
          <ac:spMkLst>
            <pc:docMk/>
            <pc:sldMasterMk cId="3765066755" sldId="2147483672"/>
            <ac:spMk id="9" creationId="{949F765D-CE99-4AF8-AF13-58C38063025D}"/>
          </ac:spMkLst>
        </pc:spChg>
        <pc:spChg chg="add mod ord">
          <ac:chgData name="Erica Caiyi Mitchell" userId="245de276-46c7-4bbb-ab65-151b552aeeb6" providerId="ADAL" clId="{8290A29F-6952-4042-BDF2-28C0E8D4D196}" dt="2022-06-13T14:41:55.771" v="11" actId="167"/>
          <ac:spMkLst>
            <pc:docMk/>
            <pc:sldMasterMk cId="3765066755" sldId="2147483672"/>
            <ac:spMk id="10" creationId="{3881F4E0-6BE9-4A82-6755-05EE084F70BA}"/>
          </ac:spMkLst>
        </pc:spChg>
        <pc:sldLayoutChg chg="modSp mod">
          <pc:chgData name="Erica Caiyi Mitchell" userId="245de276-46c7-4bbb-ab65-151b552aeeb6" providerId="ADAL" clId="{8290A29F-6952-4042-BDF2-28C0E8D4D196}" dt="2022-06-13T14:40:25.119" v="2" actId="1076"/>
          <pc:sldLayoutMkLst>
            <pc:docMk/>
            <pc:sldMasterMk cId="3765066755" sldId="2147483672"/>
            <pc:sldLayoutMk cId="1805152674" sldId="2147483673"/>
          </pc:sldLayoutMkLst>
          <pc:spChg chg="mod">
            <ac:chgData name="Erica Caiyi Mitchell" userId="245de276-46c7-4bbb-ab65-151b552aeeb6" providerId="ADAL" clId="{8290A29F-6952-4042-BDF2-28C0E8D4D196}" dt="2022-06-13T14:40:25.119" v="2" actId="1076"/>
            <ac:spMkLst>
              <pc:docMk/>
              <pc:sldMasterMk cId="3765066755" sldId="2147483672"/>
              <pc:sldLayoutMk cId="1805152674" sldId="2147483673"/>
              <ac:spMk id="5" creationId="{096F1105-E9C8-4342-9DD2-7C3BC5A5DA22}"/>
            </ac:spMkLst>
          </pc:spChg>
        </pc:sldLayoutChg>
      </pc:sldMasterChg>
    </pc:docChg>
  </pc:docChgLst>
  <pc:docChgLst>
    <pc:chgData name="Erica Caiyi Mitchell" userId="S::ecm23353@uga.edu::245de276-46c7-4bbb-ab65-151b552aeeb6" providerId="AD" clId="Web-{7481618C-106D-4A54-8986-FC63E9E8CE87}"/>
    <pc:docChg chg="addSld delSld modSld">
      <pc:chgData name="Erica Caiyi Mitchell" userId="S::ecm23353@uga.edu::245de276-46c7-4bbb-ab65-151b552aeeb6" providerId="AD" clId="Web-{7481618C-106D-4A54-8986-FC63E9E8CE87}" dt="2022-06-15T14:38:57.297" v="671" actId="20577"/>
      <pc:docMkLst>
        <pc:docMk/>
      </pc:docMkLst>
      <pc:sldChg chg="modSp">
        <pc:chgData name="Erica Caiyi Mitchell" userId="S::ecm23353@uga.edu::245de276-46c7-4bbb-ab65-151b552aeeb6" providerId="AD" clId="Web-{7481618C-106D-4A54-8986-FC63E9E8CE87}" dt="2022-06-15T14:08:17.616" v="560" actId="20577"/>
        <pc:sldMkLst>
          <pc:docMk/>
          <pc:sldMk cId="1834913904" sldId="257"/>
        </pc:sldMkLst>
        <pc:spChg chg="mod">
          <ac:chgData name="Erica Caiyi Mitchell" userId="S::ecm23353@uga.edu::245de276-46c7-4bbb-ab65-151b552aeeb6" providerId="AD" clId="Web-{7481618C-106D-4A54-8986-FC63E9E8CE87}" dt="2022-06-15T14:08:17.616" v="560" actId="20577"/>
          <ac:spMkLst>
            <pc:docMk/>
            <pc:sldMk cId="1834913904" sldId="257"/>
            <ac:spMk id="3" creationId="{75AD6C8D-C648-4843-8071-49225BF64398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4:22:23.470" v="565" actId="1076"/>
        <pc:sldMkLst>
          <pc:docMk/>
          <pc:sldMk cId="1753971426" sldId="259"/>
        </pc:sldMkLst>
        <pc:spChg chg="mod">
          <ac:chgData name="Erica Caiyi Mitchell" userId="S::ecm23353@uga.edu::245de276-46c7-4bbb-ab65-151b552aeeb6" providerId="AD" clId="Web-{7481618C-106D-4A54-8986-FC63E9E8CE87}" dt="2022-06-15T14:22:23.470" v="565" actId="1076"/>
          <ac:spMkLst>
            <pc:docMk/>
            <pc:sldMk cId="1753971426" sldId="259"/>
            <ac:spMk id="5" creationId="{FC696B2A-5FF3-4525-91C8-9F04DE9811B2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4:22:28.408" v="566" actId="1076"/>
        <pc:sldMkLst>
          <pc:docMk/>
          <pc:sldMk cId="4175272192" sldId="260"/>
        </pc:sldMkLst>
        <pc:spChg chg="mod">
          <ac:chgData name="Erica Caiyi Mitchell" userId="S::ecm23353@uga.edu::245de276-46c7-4bbb-ab65-151b552aeeb6" providerId="AD" clId="Web-{7481618C-106D-4A54-8986-FC63E9E8CE87}" dt="2022-06-15T14:22:28.408" v="566" actId="1076"/>
          <ac:spMkLst>
            <pc:docMk/>
            <pc:sldMk cId="4175272192" sldId="260"/>
            <ac:spMk id="5" creationId="{1D3DEB1A-3C23-4343-9711-2B225CDCB00D}"/>
          </ac:spMkLst>
        </pc:spChg>
      </pc:sldChg>
      <pc:sldChg chg="addSp delSp modSp">
        <pc:chgData name="Erica Caiyi Mitchell" userId="S::ecm23353@uga.edu::245de276-46c7-4bbb-ab65-151b552aeeb6" providerId="AD" clId="Web-{7481618C-106D-4A54-8986-FC63E9E8CE87}" dt="2022-06-15T14:23:09.831" v="573"/>
        <pc:sldMkLst>
          <pc:docMk/>
          <pc:sldMk cId="1989877140" sldId="261"/>
        </pc:sldMkLst>
        <pc:spChg chg="add del mod">
          <ac:chgData name="Erica Caiyi Mitchell" userId="S::ecm23353@uga.edu::245de276-46c7-4bbb-ab65-151b552aeeb6" providerId="AD" clId="Web-{7481618C-106D-4A54-8986-FC63E9E8CE87}" dt="2022-06-15T14:23:09.831" v="573"/>
          <ac:spMkLst>
            <pc:docMk/>
            <pc:sldMk cId="1989877140" sldId="261"/>
            <ac:spMk id="7" creationId="{EFCBF17D-5D8B-DC55-AD24-3779F802E87D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4:25:00.491" v="582" actId="1076"/>
        <pc:sldMkLst>
          <pc:docMk/>
          <pc:sldMk cId="1259153362" sldId="263"/>
        </pc:sldMkLst>
        <pc:spChg chg="mod">
          <ac:chgData name="Erica Caiyi Mitchell" userId="S::ecm23353@uga.edu::245de276-46c7-4bbb-ab65-151b552aeeb6" providerId="AD" clId="Web-{7481618C-106D-4A54-8986-FC63E9E8CE87}" dt="2022-06-15T14:25:00.491" v="582" actId="1076"/>
          <ac:spMkLst>
            <pc:docMk/>
            <pc:sldMk cId="1259153362" sldId="263"/>
            <ac:spMk id="3" creationId="{08573872-D373-480F-B1C6-C3634CDF0E93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4:37:14.544" v="668" actId="20577"/>
        <pc:sldMkLst>
          <pc:docMk/>
          <pc:sldMk cId="4051822835" sldId="264"/>
        </pc:sldMkLst>
        <pc:spChg chg="mod">
          <ac:chgData name="Erica Caiyi Mitchell" userId="S::ecm23353@uga.edu::245de276-46c7-4bbb-ab65-151b552aeeb6" providerId="AD" clId="Web-{7481618C-106D-4A54-8986-FC63E9E8CE87}" dt="2022-06-15T14:37:14.544" v="668" actId="20577"/>
          <ac:spMkLst>
            <pc:docMk/>
            <pc:sldMk cId="4051822835" sldId="264"/>
            <ac:spMk id="3" creationId="{E0F90BC9-0D8A-4AB8-82D6-99D9854D49BD}"/>
          </ac:spMkLst>
        </pc:spChg>
      </pc:sldChg>
      <pc:sldChg chg="addSp delSp modSp">
        <pc:chgData name="Erica Caiyi Mitchell" userId="S::ecm23353@uga.edu::245de276-46c7-4bbb-ab65-151b552aeeb6" providerId="AD" clId="Web-{7481618C-106D-4A54-8986-FC63E9E8CE87}" dt="2022-06-15T14:35:35.932" v="653" actId="1076"/>
        <pc:sldMkLst>
          <pc:docMk/>
          <pc:sldMk cId="758667690" sldId="265"/>
        </pc:sldMkLst>
        <pc:spChg chg="mod">
          <ac:chgData name="Erica Caiyi Mitchell" userId="S::ecm23353@uga.edu::245de276-46c7-4bbb-ab65-151b552aeeb6" providerId="AD" clId="Web-{7481618C-106D-4A54-8986-FC63E9E8CE87}" dt="2022-06-15T14:35:28.416" v="650" actId="14100"/>
          <ac:spMkLst>
            <pc:docMk/>
            <pc:sldMk cId="758667690" sldId="265"/>
            <ac:spMk id="3" creationId="{D7BA6E8E-DA15-45FB-AD07-3D4B3B51AC7F}"/>
          </ac:spMkLst>
        </pc:spChg>
        <pc:spChg chg="del">
          <ac:chgData name="Erica Caiyi Mitchell" userId="S::ecm23353@uga.edu::245de276-46c7-4bbb-ab65-151b552aeeb6" providerId="AD" clId="Web-{7481618C-106D-4A54-8986-FC63E9E8CE87}" dt="2022-06-15T14:35:13.603" v="647"/>
          <ac:spMkLst>
            <pc:docMk/>
            <pc:sldMk cId="758667690" sldId="265"/>
            <ac:spMk id="4" creationId="{48BB9FA1-CED9-418A-B25C-02FB8EB875DA}"/>
          </ac:spMkLst>
        </pc:spChg>
        <pc:picChg chg="add mod ord">
          <ac:chgData name="Erica Caiyi Mitchell" userId="S::ecm23353@uga.edu::245de276-46c7-4bbb-ab65-151b552aeeb6" providerId="AD" clId="Web-{7481618C-106D-4A54-8986-FC63E9E8CE87}" dt="2022-06-15T14:35:35.932" v="653" actId="1076"/>
          <ac:picMkLst>
            <pc:docMk/>
            <pc:sldMk cId="758667690" sldId="265"/>
            <ac:picMk id="5" creationId="{ED688CA5-122A-D4C9-9EFC-DCCE94B85EF0}"/>
          </ac:picMkLst>
        </pc:picChg>
      </pc:sldChg>
      <pc:sldChg chg="modSp">
        <pc:chgData name="Erica Caiyi Mitchell" userId="S::ecm23353@uga.edu::245de276-46c7-4bbb-ab65-151b552aeeb6" providerId="AD" clId="Web-{7481618C-106D-4A54-8986-FC63E9E8CE87}" dt="2022-06-15T14:38:57.297" v="671" actId="20577"/>
        <pc:sldMkLst>
          <pc:docMk/>
          <pc:sldMk cId="619580968" sldId="266"/>
        </pc:sldMkLst>
        <pc:spChg chg="mod">
          <ac:chgData name="Erica Caiyi Mitchell" userId="S::ecm23353@uga.edu::245de276-46c7-4bbb-ab65-151b552aeeb6" providerId="AD" clId="Web-{7481618C-106D-4A54-8986-FC63E9E8CE87}" dt="2022-06-15T14:38:57.297" v="671" actId="20577"/>
          <ac:spMkLst>
            <pc:docMk/>
            <pc:sldMk cId="619580968" sldId="266"/>
            <ac:spMk id="11" creationId="{D4EB2BC0-608B-4C92-B3BE-649F79531CDD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4:37:56.999" v="669" actId="20577"/>
        <pc:sldMkLst>
          <pc:docMk/>
          <pc:sldMk cId="1658846421" sldId="270"/>
        </pc:sldMkLst>
        <pc:spChg chg="mod">
          <ac:chgData name="Erica Caiyi Mitchell" userId="S::ecm23353@uga.edu::245de276-46c7-4bbb-ab65-151b552aeeb6" providerId="AD" clId="Web-{7481618C-106D-4A54-8986-FC63E9E8CE87}" dt="2022-06-15T14:37:56.999" v="669" actId="20577"/>
          <ac:spMkLst>
            <pc:docMk/>
            <pc:sldMk cId="1658846421" sldId="270"/>
            <ac:spMk id="3" creationId="{5D10A8B0-4CBE-46E0-903C-A323F71F13C0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3:49:04.971" v="494" actId="20577"/>
        <pc:sldMkLst>
          <pc:docMk/>
          <pc:sldMk cId="3993292883" sldId="271"/>
        </pc:sldMkLst>
        <pc:spChg chg="mod">
          <ac:chgData name="Erica Caiyi Mitchell" userId="S::ecm23353@uga.edu::245de276-46c7-4bbb-ab65-151b552aeeb6" providerId="AD" clId="Web-{7481618C-106D-4A54-8986-FC63E9E8CE87}" dt="2022-06-15T13:49:04.971" v="494" actId="20577"/>
          <ac:spMkLst>
            <pc:docMk/>
            <pc:sldMk cId="3993292883" sldId="271"/>
            <ac:spMk id="3" creationId="{F4C48A44-EC3F-4326-AA3C-45859E42020F}"/>
          </ac:spMkLst>
        </pc:spChg>
      </pc:sldChg>
      <pc:sldChg chg="modSp">
        <pc:chgData name="Erica Caiyi Mitchell" userId="S::ecm23353@uga.edu::245de276-46c7-4bbb-ab65-151b552aeeb6" providerId="AD" clId="Web-{7481618C-106D-4A54-8986-FC63E9E8CE87}" dt="2022-06-15T13:45:18.277" v="482" actId="20577"/>
        <pc:sldMkLst>
          <pc:docMk/>
          <pc:sldMk cId="2181492457" sldId="273"/>
        </pc:sldMkLst>
        <pc:spChg chg="mod">
          <ac:chgData name="Erica Caiyi Mitchell" userId="S::ecm23353@uga.edu::245de276-46c7-4bbb-ab65-151b552aeeb6" providerId="AD" clId="Web-{7481618C-106D-4A54-8986-FC63E9E8CE87}" dt="2022-06-15T13:44:43.385" v="464" actId="14100"/>
          <ac:spMkLst>
            <pc:docMk/>
            <pc:sldMk cId="2181492457" sldId="273"/>
            <ac:spMk id="3" creationId="{4ACB6529-93EC-9FB2-23E8-C05209141A3B}"/>
          </ac:spMkLst>
        </pc:spChg>
        <pc:spChg chg="mod">
          <ac:chgData name="Erica Caiyi Mitchell" userId="S::ecm23353@uga.edu::245de276-46c7-4bbb-ab65-151b552aeeb6" providerId="AD" clId="Web-{7481618C-106D-4A54-8986-FC63E9E8CE87}" dt="2022-06-15T13:45:18.277" v="482" actId="20577"/>
          <ac:spMkLst>
            <pc:docMk/>
            <pc:sldMk cId="2181492457" sldId="273"/>
            <ac:spMk id="4" creationId="{A3C9F171-2AEA-7298-19BB-00E43C707C88}"/>
          </ac:spMkLst>
        </pc:spChg>
      </pc:sldChg>
      <pc:sldChg chg="addSp modSp">
        <pc:chgData name="Erica Caiyi Mitchell" userId="S::ecm23353@uga.edu::245de276-46c7-4bbb-ab65-151b552aeeb6" providerId="AD" clId="Web-{7481618C-106D-4A54-8986-FC63E9E8CE87}" dt="2022-06-15T13:09:32.383" v="155" actId="20577"/>
        <pc:sldMkLst>
          <pc:docMk/>
          <pc:sldMk cId="3671760163" sldId="274"/>
        </pc:sldMkLst>
        <pc:spChg chg="mod">
          <ac:chgData name="Erica Caiyi Mitchell" userId="S::ecm23353@uga.edu::245de276-46c7-4bbb-ab65-151b552aeeb6" providerId="AD" clId="Web-{7481618C-106D-4A54-8986-FC63E9E8CE87}" dt="2022-06-15T13:09:32.383" v="155" actId="20577"/>
          <ac:spMkLst>
            <pc:docMk/>
            <pc:sldMk cId="3671760163" sldId="274"/>
            <ac:spMk id="2" creationId="{0AAF5018-2905-4A78-B3A0-FC00182E6FA7}"/>
          </ac:spMkLst>
        </pc:spChg>
        <pc:picChg chg="add mod">
          <ac:chgData name="Erica Caiyi Mitchell" userId="S::ecm23353@uga.edu::245de276-46c7-4bbb-ab65-151b552aeeb6" providerId="AD" clId="Web-{7481618C-106D-4A54-8986-FC63E9E8CE87}" dt="2022-06-15T13:09:19.555" v="143" actId="1076"/>
          <ac:picMkLst>
            <pc:docMk/>
            <pc:sldMk cId="3671760163" sldId="274"/>
            <ac:picMk id="3" creationId="{0998F724-3A4A-8695-52A0-A2313B4D74C0}"/>
          </ac:picMkLst>
        </pc:picChg>
        <pc:picChg chg="mod">
          <ac:chgData name="Erica Caiyi Mitchell" userId="S::ecm23353@uga.edu::245de276-46c7-4bbb-ab65-151b552aeeb6" providerId="AD" clId="Web-{7481618C-106D-4A54-8986-FC63E9E8CE87}" dt="2022-06-15T13:09:09.461" v="141" actId="1076"/>
          <ac:picMkLst>
            <pc:docMk/>
            <pc:sldMk cId="3671760163" sldId="274"/>
            <ac:picMk id="6" creationId="{4095458A-8974-42FD-9B0E-F02A7E078AC2}"/>
          </ac:picMkLst>
        </pc:picChg>
      </pc:sldChg>
      <pc:sldChg chg="addSp modSp new">
        <pc:chgData name="Erica Caiyi Mitchell" userId="S::ecm23353@uga.edu::245de276-46c7-4bbb-ab65-151b552aeeb6" providerId="AD" clId="Web-{7481618C-106D-4A54-8986-FC63E9E8CE87}" dt="2022-06-15T13:54:52.138" v="507" actId="20577"/>
        <pc:sldMkLst>
          <pc:docMk/>
          <pc:sldMk cId="3748463648" sldId="275"/>
        </pc:sldMkLst>
        <pc:spChg chg="mod">
          <ac:chgData name="Erica Caiyi Mitchell" userId="S::ecm23353@uga.edu::245de276-46c7-4bbb-ab65-151b552aeeb6" providerId="AD" clId="Web-{7481618C-106D-4A54-8986-FC63E9E8CE87}" dt="2022-06-15T13:32:17.784" v="276" actId="20577"/>
          <ac:spMkLst>
            <pc:docMk/>
            <pc:sldMk cId="3748463648" sldId="275"/>
            <ac:spMk id="2" creationId="{C0D128B9-221F-F838-E3F5-0D28CAE75BDA}"/>
          </ac:spMkLst>
        </pc:spChg>
        <pc:spChg chg="mod">
          <ac:chgData name="Erica Caiyi Mitchell" userId="S::ecm23353@uga.edu::245de276-46c7-4bbb-ab65-151b552aeeb6" providerId="AD" clId="Web-{7481618C-106D-4A54-8986-FC63E9E8CE87}" dt="2022-06-15T13:42:50.476" v="436" actId="20577"/>
          <ac:spMkLst>
            <pc:docMk/>
            <pc:sldMk cId="3748463648" sldId="275"/>
            <ac:spMk id="3" creationId="{F3B9CE31-FA24-5AA4-BF9C-8F769CF6AFF1}"/>
          </ac:spMkLst>
        </pc:spChg>
        <pc:spChg chg="mod">
          <ac:chgData name="Erica Caiyi Mitchell" userId="S::ecm23353@uga.edu::245de276-46c7-4bbb-ab65-151b552aeeb6" providerId="AD" clId="Web-{7481618C-106D-4A54-8986-FC63E9E8CE87}" dt="2022-06-15T13:54:52.138" v="507" actId="20577"/>
          <ac:spMkLst>
            <pc:docMk/>
            <pc:sldMk cId="3748463648" sldId="275"/>
            <ac:spMk id="4" creationId="{DBA016E6-8654-3F75-DD08-0FC29E32BFE7}"/>
          </ac:spMkLst>
        </pc:spChg>
        <pc:picChg chg="add mod">
          <ac:chgData name="Erica Caiyi Mitchell" userId="S::ecm23353@uga.edu::245de276-46c7-4bbb-ab65-151b552aeeb6" providerId="AD" clId="Web-{7481618C-106D-4A54-8986-FC63E9E8CE87}" dt="2022-06-15T13:44:24.447" v="456" actId="1076"/>
          <ac:picMkLst>
            <pc:docMk/>
            <pc:sldMk cId="3748463648" sldId="275"/>
            <ac:picMk id="5" creationId="{5AE78959-D37E-D575-2C05-37056528C1AB}"/>
          </ac:picMkLst>
        </pc:picChg>
      </pc:sldChg>
      <pc:sldChg chg="add del replId">
        <pc:chgData name="Erica Caiyi Mitchell" userId="S::ecm23353@uga.edu::245de276-46c7-4bbb-ab65-151b552aeeb6" providerId="AD" clId="Web-{7481618C-106D-4A54-8986-FC63E9E8CE87}" dt="2022-06-15T14:22:39.502" v="568"/>
        <pc:sldMkLst>
          <pc:docMk/>
          <pc:sldMk cId="322421950" sldId="276"/>
        </pc:sldMkLst>
      </pc:sldChg>
    </pc:docChg>
  </pc:docChgLst>
  <pc:docChgLst>
    <pc:chgData name="Erica Caiyi Mitchell" userId="S::ecm23353@uga.edu::245de276-46c7-4bbb-ab65-151b552aeeb6" providerId="AD" clId="Web-{72C1D65A-E061-F564-60E2-94357D90992B}"/>
    <pc:docChg chg="modSld">
      <pc:chgData name="Erica Caiyi Mitchell" userId="S::ecm23353@uga.edu::245de276-46c7-4bbb-ab65-151b552aeeb6" providerId="AD" clId="Web-{72C1D65A-E061-F564-60E2-94357D90992B}" dt="2022-06-13T14:21:22.554" v="22" actId="20577"/>
      <pc:docMkLst>
        <pc:docMk/>
      </pc:docMkLst>
      <pc:sldChg chg="modSp">
        <pc:chgData name="Erica Caiyi Mitchell" userId="S::ecm23353@uga.edu::245de276-46c7-4bbb-ab65-151b552aeeb6" providerId="AD" clId="Web-{72C1D65A-E061-F564-60E2-94357D90992B}" dt="2022-06-13T14:18:29.268" v="1" actId="20577"/>
        <pc:sldMkLst>
          <pc:docMk/>
          <pc:sldMk cId="109857222" sldId="256"/>
        </pc:sldMkLst>
        <pc:spChg chg="mod">
          <ac:chgData name="Erica Caiyi Mitchell" userId="S::ecm23353@uga.edu::245de276-46c7-4bbb-ab65-151b552aeeb6" providerId="AD" clId="Web-{72C1D65A-E061-F564-60E2-94357D90992B}" dt="2022-06-13T14:18:29.268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Erica Caiyi Mitchell" userId="S::ecm23353@uga.edu::245de276-46c7-4bbb-ab65-151b552aeeb6" providerId="AD" clId="Web-{72C1D65A-E061-F564-60E2-94357D90992B}" dt="2022-06-13T14:21:22.554" v="22" actId="20577"/>
        <pc:sldMkLst>
          <pc:docMk/>
          <pc:sldMk cId="3993292883" sldId="271"/>
        </pc:sldMkLst>
        <pc:spChg chg="mod">
          <ac:chgData name="Erica Caiyi Mitchell" userId="S::ecm23353@uga.edu::245de276-46c7-4bbb-ab65-151b552aeeb6" providerId="AD" clId="Web-{72C1D65A-E061-F564-60E2-94357D90992B}" dt="2022-06-13T14:21:22.554" v="22" actId="20577"/>
          <ac:spMkLst>
            <pc:docMk/>
            <pc:sldMk cId="3993292883" sldId="271"/>
            <ac:spMk id="3" creationId="{F4C48A44-EC3F-4326-AA3C-45859E42020F}"/>
          </ac:spMkLst>
        </pc:spChg>
      </pc:sldChg>
    </pc:docChg>
  </pc:docChgLst>
  <pc:docChgLst>
    <pc:chgData name="Erica Caiyi Mitchell" userId="245de276-46c7-4bbb-ab65-151b552aeeb6" providerId="ADAL" clId="{B1176222-052B-4125-B9C3-CB56D74B3121}"/>
    <pc:docChg chg="undo custSel addSld delSld modSld">
      <pc:chgData name="Erica Caiyi Mitchell" userId="245de276-46c7-4bbb-ab65-151b552aeeb6" providerId="ADAL" clId="{B1176222-052B-4125-B9C3-CB56D74B3121}" dt="2021-06-25T13:05:11.089" v="2085" actId="20577"/>
      <pc:docMkLst>
        <pc:docMk/>
      </pc:docMkLst>
      <pc:sldChg chg="modSp mod">
        <pc:chgData name="Erica Caiyi Mitchell" userId="245de276-46c7-4bbb-ab65-151b552aeeb6" providerId="ADAL" clId="{B1176222-052B-4125-B9C3-CB56D74B3121}" dt="2021-06-25T03:59:16.791" v="2045" actId="14100"/>
        <pc:sldMkLst>
          <pc:docMk/>
          <pc:sldMk cId="1834913904" sldId="257"/>
        </pc:sldMkLst>
        <pc:spChg chg="mod">
          <ac:chgData name="Erica Caiyi Mitchell" userId="245de276-46c7-4bbb-ab65-151b552aeeb6" providerId="ADAL" clId="{B1176222-052B-4125-B9C3-CB56D74B3121}" dt="2021-06-25T03:59:16.791" v="2045" actId="14100"/>
          <ac:spMkLst>
            <pc:docMk/>
            <pc:sldMk cId="1834913904" sldId="257"/>
            <ac:spMk id="3" creationId="{75AD6C8D-C648-4843-8071-49225BF64398}"/>
          </ac:spMkLst>
        </pc:spChg>
        <pc:spChg chg="mod">
          <ac:chgData name="Erica Caiyi Mitchell" userId="245de276-46c7-4bbb-ab65-151b552aeeb6" providerId="ADAL" clId="{B1176222-052B-4125-B9C3-CB56D74B3121}" dt="2021-06-25T03:59:11.330" v="2044" actId="1038"/>
          <ac:spMkLst>
            <pc:docMk/>
            <pc:sldMk cId="1834913904" sldId="257"/>
            <ac:spMk id="5" creationId="{4EC85406-3681-4A81-A47D-BF875A8A9BBE}"/>
          </ac:spMkLst>
        </pc:spChg>
        <pc:picChg chg="mod">
          <ac:chgData name="Erica Caiyi Mitchell" userId="245de276-46c7-4bbb-ab65-151b552aeeb6" providerId="ADAL" clId="{B1176222-052B-4125-B9C3-CB56D74B3121}" dt="2021-06-25T03:59:11.330" v="2044" actId="1038"/>
          <ac:picMkLst>
            <pc:docMk/>
            <pc:sldMk cId="1834913904" sldId="257"/>
            <ac:picMk id="7" creationId="{9852722A-CB2C-49C2-9D71-8F241D17C4AC}"/>
          </ac:picMkLst>
        </pc:picChg>
      </pc:sldChg>
      <pc:sldChg chg="modSp mod">
        <pc:chgData name="Erica Caiyi Mitchell" userId="245de276-46c7-4bbb-ab65-151b552aeeb6" providerId="ADAL" clId="{B1176222-052B-4125-B9C3-CB56D74B3121}" dt="2021-06-25T03:58:15.308" v="2016" actId="14100"/>
        <pc:sldMkLst>
          <pc:docMk/>
          <pc:sldMk cId="1753971426" sldId="259"/>
        </pc:sldMkLst>
        <pc:spChg chg="mod">
          <ac:chgData name="Erica Caiyi Mitchell" userId="245de276-46c7-4bbb-ab65-151b552aeeb6" providerId="ADAL" clId="{B1176222-052B-4125-B9C3-CB56D74B3121}" dt="2021-06-25T03:58:15.308" v="2016" actId="14100"/>
          <ac:spMkLst>
            <pc:docMk/>
            <pc:sldMk cId="1753971426" sldId="259"/>
            <ac:spMk id="3" creationId="{871F0D46-DB1E-40A2-B26F-19276B4691CB}"/>
          </ac:spMkLst>
        </pc:spChg>
      </pc:sldChg>
      <pc:sldChg chg="modSp mod">
        <pc:chgData name="Erica Caiyi Mitchell" userId="245de276-46c7-4bbb-ab65-151b552aeeb6" providerId="ADAL" clId="{B1176222-052B-4125-B9C3-CB56D74B3121}" dt="2021-06-25T03:58:02.862" v="2011" actId="14100"/>
        <pc:sldMkLst>
          <pc:docMk/>
          <pc:sldMk cId="4175272192" sldId="260"/>
        </pc:sldMkLst>
        <pc:spChg chg="mod">
          <ac:chgData name="Erica Caiyi Mitchell" userId="245de276-46c7-4bbb-ab65-151b552aeeb6" providerId="ADAL" clId="{B1176222-052B-4125-B9C3-CB56D74B3121}" dt="2021-06-25T03:58:02.862" v="2011" actId="14100"/>
          <ac:spMkLst>
            <pc:docMk/>
            <pc:sldMk cId="4175272192" sldId="260"/>
            <ac:spMk id="3" creationId="{610B563D-8064-4E18-8BF7-71E4E123986B}"/>
          </ac:spMkLst>
        </pc:spChg>
        <pc:spChg chg="mod">
          <ac:chgData name="Erica Caiyi Mitchell" userId="245de276-46c7-4bbb-ab65-151b552aeeb6" providerId="ADAL" clId="{B1176222-052B-4125-B9C3-CB56D74B3121}" dt="2021-06-25T01:29:50.390" v="63" actId="20577"/>
          <ac:spMkLst>
            <pc:docMk/>
            <pc:sldMk cId="4175272192" sldId="260"/>
            <ac:spMk id="5" creationId="{1D3DEB1A-3C23-4343-9711-2B225CDCB00D}"/>
          </ac:spMkLst>
        </pc:spChg>
      </pc:sldChg>
      <pc:sldChg chg="addSp delSp modSp mod">
        <pc:chgData name="Erica Caiyi Mitchell" userId="245de276-46c7-4bbb-ab65-151b552aeeb6" providerId="ADAL" clId="{B1176222-052B-4125-B9C3-CB56D74B3121}" dt="2021-06-25T01:46:53.010" v="362" actId="1036"/>
        <pc:sldMkLst>
          <pc:docMk/>
          <pc:sldMk cId="1989877140" sldId="261"/>
        </pc:sldMkLst>
        <pc:spChg chg="mod">
          <ac:chgData name="Erica Caiyi Mitchell" userId="245de276-46c7-4bbb-ab65-151b552aeeb6" providerId="ADAL" clId="{B1176222-052B-4125-B9C3-CB56D74B3121}" dt="2021-06-25T01:46:53.010" v="362" actId="1036"/>
          <ac:spMkLst>
            <pc:docMk/>
            <pc:sldMk cId="1989877140" sldId="261"/>
            <ac:spMk id="3" creationId="{181C17F2-F4BD-43FF-BF7E-3196333BCAC2}"/>
          </ac:spMkLst>
        </pc:spChg>
        <pc:spChg chg="del mod">
          <ac:chgData name="Erica Caiyi Mitchell" userId="245de276-46c7-4bbb-ab65-151b552aeeb6" providerId="ADAL" clId="{B1176222-052B-4125-B9C3-CB56D74B3121}" dt="2021-06-25T01:45:13.141" v="310" actId="22"/>
          <ac:spMkLst>
            <pc:docMk/>
            <pc:sldMk cId="1989877140" sldId="261"/>
            <ac:spMk id="4" creationId="{47B94A2B-F913-4091-BBDB-D2AC1E82EF45}"/>
          </ac:spMkLst>
        </pc:spChg>
        <pc:spChg chg="add mod">
          <ac:chgData name="Erica Caiyi Mitchell" userId="245de276-46c7-4bbb-ab65-151b552aeeb6" providerId="ADAL" clId="{B1176222-052B-4125-B9C3-CB56D74B3121}" dt="2021-06-25T01:46:36.858" v="325" actId="1076"/>
          <ac:spMkLst>
            <pc:docMk/>
            <pc:sldMk cId="1989877140" sldId="261"/>
            <ac:spMk id="5" creationId="{B5CE0DB8-2CC5-4EAA-A6E4-363E9224C420}"/>
          </ac:spMkLst>
        </pc:spChg>
        <pc:spChg chg="add mod">
          <ac:chgData name="Erica Caiyi Mitchell" userId="245de276-46c7-4bbb-ab65-151b552aeeb6" providerId="ADAL" clId="{B1176222-052B-4125-B9C3-CB56D74B3121}" dt="2021-06-25T01:46:36.858" v="325" actId="1076"/>
          <ac:spMkLst>
            <pc:docMk/>
            <pc:sldMk cId="1989877140" sldId="261"/>
            <ac:spMk id="6" creationId="{CD1BE562-3EF4-445D-AD27-D9F76FD95FBF}"/>
          </ac:spMkLst>
        </pc:spChg>
        <pc:picChg chg="add mod ord">
          <ac:chgData name="Erica Caiyi Mitchell" userId="245de276-46c7-4bbb-ab65-151b552aeeb6" providerId="ADAL" clId="{B1176222-052B-4125-B9C3-CB56D74B3121}" dt="2021-06-25T01:46:25.061" v="324" actId="1076"/>
          <ac:picMkLst>
            <pc:docMk/>
            <pc:sldMk cId="1989877140" sldId="261"/>
            <ac:picMk id="8" creationId="{CE1DDF02-0D4A-45DD-9849-D2DCAD67A340}"/>
          </ac:picMkLst>
        </pc:picChg>
      </pc:sldChg>
      <pc:sldChg chg="delSp modSp mod">
        <pc:chgData name="Erica Caiyi Mitchell" userId="245de276-46c7-4bbb-ab65-151b552aeeb6" providerId="ADAL" clId="{B1176222-052B-4125-B9C3-CB56D74B3121}" dt="2021-06-25T03:59:39.414" v="2046" actId="20577"/>
        <pc:sldMkLst>
          <pc:docMk/>
          <pc:sldMk cId="2562084744" sldId="262"/>
        </pc:sldMkLst>
        <pc:spChg chg="mod">
          <ac:chgData name="Erica Caiyi Mitchell" userId="245de276-46c7-4bbb-ab65-151b552aeeb6" providerId="ADAL" clId="{B1176222-052B-4125-B9C3-CB56D74B3121}" dt="2021-06-25T03:59:39.414" v="2046" actId="20577"/>
          <ac:spMkLst>
            <pc:docMk/>
            <pc:sldMk cId="2562084744" sldId="262"/>
            <ac:spMk id="3" creationId="{9208E7BC-E914-44C2-86B4-990ED8511A26}"/>
          </ac:spMkLst>
        </pc:spChg>
        <pc:spChg chg="del">
          <ac:chgData name="Erica Caiyi Mitchell" userId="245de276-46c7-4bbb-ab65-151b552aeeb6" providerId="ADAL" clId="{B1176222-052B-4125-B9C3-CB56D74B3121}" dt="2021-06-25T02:07:34.951" v="429" actId="478"/>
          <ac:spMkLst>
            <pc:docMk/>
            <pc:sldMk cId="2562084744" sldId="262"/>
            <ac:spMk id="4" creationId="{547DB182-D14E-4258-993B-A00334EC26E3}"/>
          </ac:spMkLst>
        </pc:spChg>
      </pc:sldChg>
      <pc:sldChg chg="modSp mod">
        <pc:chgData name="Erica Caiyi Mitchell" userId="245de276-46c7-4bbb-ab65-151b552aeeb6" providerId="ADAL" clId="{B1176222-052B-4125-B9C3-CB56D74B3121}" dt="2021-06-25T02:44:41.435" v="966" actId="5793"/>
        <pc:sldMkLst>
          <pc:docMk/>
          <pc:sldMk cId="1259153362" sldId="263"/>
        </pc:sldMkLst>
        <pc:spChg chg="mod">
          <ac:chgData name="Erica Caiyi Mitchell" userId="245de276-46c7-4bbb-ab65-151b552aeeb6" providerId="ADAL" clId="{B1176222-052B-4125-B9C3-CB56D74B3121}" dt="2021-06-25T02:44:41.435" v="966" actId="5793"/>
          <ac:spMkLst>
            <pc:docMk/>
            <pc:sldMk cId="1259153362" sldId="263"/>
            <ac:spMk id="3" creationId="{08573872-D373-480F-B1C6-C3634CDF0E93}"/>
          </ac:spMkLst>
        </pc:spChg>
      </pc:sldChg>
      <pc:sldChg chg="modSp mod">
        <pc:chgData name="Erica Caiyi Mitchell" userId="245de276-46c7-4bbb-ab65-151b552aeeb6" providerId="ADAL" clId="{B1176222-052B-4125-B9C3-CB56D74B3121}" dt="2021-06-25T02:33:20.190" v="753" actId="313"/>
        <pc:sldMkLst>
          <pc:docMk/>
          <pc:sldMk cId="4051822835" sldId="264"/>
        </pc:sldMkLst>
        <pc:spChg chg="mod">
          <ac:chgData name="Erica Caiyi Mitchell" userId="245de276-46c7-4bbb-ab65-151b552aeeb6" providerId="ADAL" clId="{B1176222-052B-4125-B9C3-CB56D74B3121}" dt="2021-06-25T02:33:20.190" v="753" actId="313"/>
          <ac:spMkLst>
            <pc:docMk/>
            <pc:sldMk cId="4051822835" sldId="264"/>
            <ac:spMk id="3" creationId="{E0F90BC9-0D8A-4AB8-82D6-99D9854D49BD}"/>
          </ac:spMkLst>
        </pc:spChg>
      </pc:sldChg>
      <pc:sldChg chg="modSp mod">
        <pc:chgData name="Erica Caiyi Mitchell" userId="245de276-46c7-4bbb-ab65-151b552aeeb6" providerId="ADAL" clId="{B1176222-052B-4125-B9C3-CB56D74B3121}" dt="2021-06-25T11:48:29.496" v="2063" actId="20577"/>
        <pc:sldMkLst>
          <pc:docMk/>
          <pc:sldMk cId="758667690" sldId="265"/>
        </pc:sldMkLst>
        <pc:spChg chg="mod">
          <ac:chgData name="Erica Caiyi Mitchell" userId="245de276-46c7-4bbb-ab65-151b552aeeb6" providerId="ADAL" clId="{B1176222-052B-4125-B9C3-CB56D74B3121}" dt="2021-06-25T11:48:29.496" v="2063" actId="20577"/>
          <ac:spMkLst>
            <pc:docMk/>
            <pc:sldMk cId="758667690" sldId="265"/>
            <ac:spMk id="3" creationId="{D7BA6E8E-DA15-45FB-AD07-3D4B3B51AC7F}"/>
          </ac:spMkLst>
        </pc:spChg>
      </pc:sldChg>
      <pc:sldChg chg="modSp mod">
        <pc:chgData name="Erica Caiyi Mitchell" userId="245de276-46c7-4bbb-ab65-151b552aeeb6" providerId="ADAL" clId="{B1176222-052B-4125-B9C3-CB56D74B3121}" dt="2021-06-25T03:32:14.189" v="2001" actId="14100"/>
        <pc:sldMkLst>
          <pc:docMk/>
          <pc:sldMk cId="619580968" sldId="266"/>
        </pc:sldMkLst>
        <pc:spChg chg="mod">
          <ac:chgData name="Erica Caiyi Mitchell" userId="245de276-46c7-4bbb-ab65-151b552aeeb6" providerId="ADAL" clId="{B1176222-052B-4125-B9C3-CB56D74B3121}" dt="2021-06-25T03:32:14.189" v="2001" actId="14100"/>
          <ac:spMkLst>
            <pc:docMk/>
            <pc:sldMk cId="619580968" sldId="266"/>
            <ac:spMk id="11" creationId="{D4EB2BC0-608B-4C92-B3BE-649F79531CDD}"/>
          </ac:spMkLst>
        </pc:spChg>
        <pc:picChg chg="mod">
          <ac:chgData name="Erica Caiyi Mitchell" userId="245de276-46c7-4bbb-ab65-151b552aeeb6" providerId="ADAL" clId="{B1176222-052B-4125-B9C3-CB56D74B3121}" dt="2021-06-25T03:30:52.169" v="1992" actId="14100"/>
          <ac:picMkLst>
            <pc:docMk/>
            <pc:sldMk cId="619580968" sldId="266"/>
            <ac:picMk id="5" creationId="{41ECED08-85D6-4015-B8E7-8418AD62BD1E}"/>
          </ac:picMkLst>
        </pc:picChg>
      </pc:sldChg>
      <pc:sldChg chg="modSp del mod">
        <pc:chgData name="Erica Caiyi Mitchell" userId="245de276-46c7-4bbb-ab65-151b552aeeb6" providerId="ADAL" clId="{B1176222-052B-4125-B9C3-CB56D74B3121}" dt="2021-06-25T03:28:33.635" v="1754" actId="47"/>
        <pc:sldMkLst>
          <pc:docMk/>
          <pc:sldMk cId="3434840416" sldId="267"/>
        </pc:sldMkLst>
        <pc:picChg chg="mod">
          <ac:chgData name="Erica Caiyi Mitchell" userId="245de276-46c7-4bbb-ab65-151b552aeeb6" providerId="ADAL" clId="{B1176222-052B-4125-B9C3-CB56D74B3121}" dt="2021-06-25T03:28:27.848" v="1752" actId="1076"/>
          <ac:picMkLst>
            <pc:docMk/>
            <pc:sldMk cId="3434840416" sldId="267"/>
            <ac:picMk id="9" creationId="{EBE27943-657E-425C-9A82-9131CD3DFAC5}"/>
          </ac:picMkLst>
        </pc:picChg>
      </pc:sldChg>
      <pc:sldChg chg="del">
        <pc:chgData name="Erica Caiyi Mitchell" userId="245de276-46c7-4bbb-ab65-151b552aeeb6" providerId="ADAL" clId="{B1176222-052B-4125-B9C3-CB56D74B3121}" dt="2021-06-25T03:28:31.809" v="1753" actId="47"/>
        <pc:sldMkLst>
          <pc:docMk/>
          <pc:sldMk cId="3128518755" sldId="268"/>
        </pc:sldMkLst>
      </pc:sldChg>
      <pc:sldChg chg="addSp delSp modSp mod">
        <pc:chgData name="Erica Caiyi Mitchell" userId="245de276-46c7-4bbb-ab65-151b552aeeb6" providerId="ADAL" clId="{B1176222-052B-4125-B9C3-CB56D74B3121}" dt="2021-06-25T03:21:26.007" v="1476" actId="14100"/>
        <pc:sldMkLst>
          <pc:docMk/>
          <pc:sldMk cId="1737026651" sldId="269"/>
        </pc:sldMkLst>
        <pc:spChg chg="mod">
          <ac:chgData name="Erica Caiyi Mitchell" userId="245de276-46c7-4bbb-ab65-151b552aeeb6" providerId="ADAL" clId="{B1176222-052B-4125-B9C3-CB56D74B3121}" dt="2021-06-25T03:21:26.007" v="1476" actId="14100"/>
          <ac:spMkLst>
            <pc:docMk/>
            <pc:sldMk cId="1737026651" sldId="269"/>
            <ac:spMk id="3" creationId="{40913155-E023-40F4-862B-733F2F488999}"/>
          </ac:spMkLst>
        </pc:spChg>
        <pc:spChg chg="del">
          <ac:chgData name="Erica Caiyi Mitchell" userId="245de276-46c7-4bbb-ab65-151b552aeeb6" providerId="ADAL" clId="{B1176222-052B-4125-B9C3-CB56D74B3121}" dt="2021-06-25T03:06:50.931" v="1097" actId="22"/>
          <ac:spMkLst>
            <pc:docMk/>
            <pc:sldMk cId="1737026651" sldId="269"/>
            <ac:spMk id="4" creationId="{11857F55-F50B-4B9C-A981-70BD49CC3D41}"/>
          </ac:spMkLst>
        </pc:spChg>
        <pc:picChg chg="add mod ord">
          <ac:chgData name="Erica Caiyi Mitchell" userId="245de276-46c7-4bbb-ab65-151b552aeeb6" providerId="ADAL" clId="{B1176222-052B-4125-B9C3-CB56D74B3121}" dt="2021-06-25T03:08:44.174" v="1110" actId="14100"/>
          <ac:picMkLst>
            <pc:docMk/>
            <pc:sldMk cId="1737026651" sldId="269"/>
            <ac:picMk id="6" creationId="{52F23A3D-9646-40DD-8104-6D99E4316821}"/>
          </ac:picMkLst>
        </pc:picChg>
        <pc:picChg chg="add mod">
          <ac:chgData name="Erica Caiyi Mitchell" userId="245de276-46c7-4bbb-ab65-151b552aeeb6" providerId="ADAL" clId="{B1176222-052B-4125-B9C3-CB56D74B3121}" dt="2021-06-25T03:09:15.115" v="1112" actId="1076"/>
          <ac:picMkLst>
            <pc:docMk/>
            <pc:sldMk cId="1737026651" sldId="269"/>
            <ac:picMk id="8" creationId="{F1185322-F5BE-4403-9716-6F5AD269527D}"/>
          </ac:picMkLst>
        </pc:picChg>
      </pc:sldChg>
      <pc:sldChg chg="addSp delSp modSp mod">
        <pc:chgData name="Erica Caiyi Mitchell" userId="245de276-46c7-4bbb-ab65-151b552aeeb6" providerId="ADAL" clId="{B1176222-052B-4125-B9C3-CB56D74B3121}" dt="2021-06-25T03:20:10.668" v="1380" actId="20577"/>
        <pc:sldMkLst>
          <pc:docMk/>
          <pc:sldMk cId="1658846421" sldId="270"/>
        </pc:sldMkLst>
        <pc:spChg chg="mod">
          <ac:chgData name="Erica Caiyi Mitchell" userId="245de276-46c7-4bbb-ab65-151b552aeeb6" providerId="ADAL" clId="{B1176222-052B-4125-B9C3-CB56D74B3121}" dt="2021-06-25T03:20:10.668" v="1380" actId="20577"/>
          <ac:spMkLst>
            <pc:docMk/>
            <pc:sldMk cId="1658846421" sldId="270"/>
            <ac:spMk id="3" creationId="{5D10A8B0-4CBE-46E0-903C-A323F71F13C0}"/>
          </ac:spMkLst>
        </pc:spChg>
        <pc:spChg chg="del">
          <ac:chgData name="Erica Caiyi Mitchell" userId="245de276-46c7-4bbb-ab65-151b552aeeb6" providerId="ADAL" clId="{B1176222-052B-4125-B9C3-CB56D74B3121}" dt="2021-06-25T03:15:58.010" v="1237" actId="22"/>
          <ac:spMkLst>
            <pc:docMk/>
            <pc:sldMk cId="1658846421" sldId="270"/>
            <ac:spMk id="4" creationId="{DB417316-048E-48B4-8567-3D1D1722CAC7}"/>
          </ac:spMkLst>
        </pc:spChg>
        <pc:picChg chg="add mod ord">
          <ac:chgData name="Erica Caiyi Mitchell" userId="245de276-46c7-4bbb-ab65-151b552aeeb6" providerId="ADAL" clId="{B1176222-052B-4125-B9C3-CB56D74B3121}" dt="2021-06-25T03:18:35.425" v="1242" actId="1076"/>
          <ac:picMkLst>
            <pc:docMk/>
            <pc:sldMk cId="1658846421" sldId="270"/>
            <ac:picMk id="6" creationId="{4095458A-8974-42FD-9B0E-F02A7E078AC2}"/>
          </ac:picMkLst>
        </pc:picChg>
      </pc:sldChg>
      <pc:sldChg chg="modSp mod">
        <pc:chgData name="Erica Caiyi Mitchell" userId="245de276-46c7-4bbb-ab65-151b552aeeb6" providerId="ADAL" clId="{B1176222-052B-4125-B9C3-CB56D74B3121}" dt="2021-06-25T13:05:11.089" v="2085" actId="20577"/>
        <pc:sldMkLst>
          <pc:docMk/>
          <pc:sldMk cId="3993292883" sldId="271"/>
        </pc:sldMkLst>
        <pc:spChg chg="mod">
          <ac:chgData name="Erica Caiyi Mitchell" userId="245de276-46c7-4bbb-ab65-151b552aeeb6" providerId="ADAL" clId="{B1176222-052B-4125-B9C3-CB56D74B3121}" dt="2021-06-25T13:05:11.089" v="2085" actId="20577"/>
          <ac:spMkLst>
            <pc:docMk/>
            <pc:sldMk cId="3993292883" sldId="271"/>
            <ac:spMk id="3" creationId="{F4C48A44-EC3F-4326-AA3C-45859E42020F}"/>
          </ac:spMkLst>
        </pc:spChg>
      </pc:sldChg>
      <pc:sldChg chg="modSp new mod">
        <pc:chgData name="Erica Caiyi Mitchell" userId="245de276-46c7-4bbb-ab65-151b552aeeb6" providerId="ADAL" clId="{B1176222-052B-4125-B9C3-CB56D74B3121}" dt="2021-06-25T11:48:43.192" v="2073" actId="27636"/>
        <pc:sldMkLst>
          <pc:docMk/>
          <pc:sldMk cId="1050286056" sldId="272"/>
        </pc:sldMkLst>
        <pc:spChg chg="mod">
          <ac:chgData name="Erica Caiyi Mitchell" userId="245de276-46c7-4bbb-ab65-151b552aeeb6" providerId="ADAL" clId="{B1176222-052B-4125-B9C3-CB56D74B3121}" dt="2021-06-25T03:22:21.195" v="1498" actId="20577"/>
          <ac:spMkLst>
            <pc:docMk/>
            <pc:sldMk cId="1050286056" sldId="272"/>
            <ac:spMk id="2" creationId="{8585D9D0-61D1-4BDF-8C42-27578906B03E}"/>
          </ac:spMkLst>
        </pc:spChg>
        <pc:spChg chg="mod">
          <ac:chgData name="Erica Caiyi Mitchell" userId="245de276-46c7-4bbb-ab65-151b552aeeb6" providerId="ADAL" clId="{B1176222-052B-4125-B9C3-CB56D74B3121}" dt="2021-06-25T11:48:43.192" v="2073" actId="27636"/>
          <ac:spMkLst>
            <pc:docMk/>
            <pc:sldMk cId="1050286056" sldId="272"/>
            <ac:spMk id="3" creationId="{EE3C1D4C-90E2-4A4A-AFC2-B39DA2AF81FF}"/>
          </ac:spMkLst>
        </pc:spChg>
        <pc:spChg chg="mod">
          <ac:chgData name="Erica Caiyi Mitchell" userId="245de276-46c7-4bbb-ab65-151b552aeeb6" providerId="ADAL" clId="{B1176222-052B-4125-B9C3-CB56D74B3121}" dt="2021-06-25T11:48:43.184" v="2072" actId="27636"/>
          <ac:spMkLst>
            <pc:docMk/>
            <pc:sldMk cId="1050286056" sldId="272"/>
            <ac:spMk id="4" creationId="{8913DCAA-B3A8-4C29-AEC8-E3E2D548642E}"/>
          </ac:spMkLst>
        </pc:spChg>
      </pc:sldChg>
    </pc:docChg>
  </pc:docChgLst>
  <pc:docChgLst>
    <pc:chgData name="Erica Caiyi Mitchell" userId="S::ecm23353@uga.edu::245de276-46c7-4bbb-ab65-151b552aeeb6" providerId="AD" clId="Web-{3659C7FC-F9F7-45CD-A14B-6F401458B938}"/>
    <pc:docChg chg="addSld modSld">
      <pc:chgData name="Erica Caiyi Mitchell" userId="S::ecm23353@uga.edu::245de276-46c7-4bbb-ab65-151b552aeeb6" providerId="AD" clId="Web-{3659C7FC-F9F7-45CD-A14B-6F401458B938}" dt="2021-06-09T19:18:46.498" v="225"/>
      <pc:docMkLst>
        <pc:docMk/>
      </pc:docMkLst>
      <pc:sldChg chg="addSp modSp">
        <pc:chgData name="Erica Caiyi Mitchell" userId="S::ecm23353@uga.edu::245de276-46c7-4bbb-ab65-151b552aeeb6" providerId="AD" clId="Web-{3659C7FC-F9F7-45CD-A14B-6F401458B938}" dt="2021-06-09T18:50:33.702" v="20" actId="1076"/>
        <pc:sldMkLst>
          <pc:docMk/>
          <pc:sldMk cId="109857222" sldId="256"/>
        </pc:sldMkLst>
        <pc:spChg chg="mod">
          <ac:chgData name="Erica Caiyi Mitchell" userId="S::ecm23353@uga.edu::245de276-46c7-4bbb-ab65-151b552aeeb6" providerId="AD" clId="Web-{3659C7FC-F9F7-45CD-A14B-6F401458B938}" dt="2021-06-09T18:50:15.326" v="14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rica Caiyi Mitchell" userId="S::ecm23353@uga.edu::245de276-46c7-4bbb-ab65-151b552aeeb6" providerId="AD" clId="Web-{3659C7FC-F9F7-45CD-A14B-6F401458B938}" dt="2021-06-09T18:50:18.076" v="15" actId="14100"/>
          <ac:spMkLst>
            <pc:docMk/>
            <pc:sldMk cId="109857222" sldId="256"/>
            <ac:spMk id="3" creationId="{00000000-0000-0000-0000-000000000000}"/>
          </ac:spMkLst>
        </pc:spChg>
        <pc:picChg chg="add mod modCrop">
          <ac:chgData name="Erica Caiyi Mitchell" userId="S::ecm23353@uga.edu::245de276-46c7-4bbb-ab65-151b552aeeb6" providerId="AD" clId="Web-{3659C7FC-F9F7-45CD-A14B-6F401458B938}" dt="2021-06-09T18:50:33.702" v="20" actId="1076"/>
          <ac:picMkLst>
            <pc:docMk/>
            <pc:sldMk cId="109857222" sldId="256"/>
            <ac:picMk id="4" creationId="{17E7E95A-5AFA-41A9-A238-5214D9EF3250}"/>
          </ac:picMkLst>
        </pc:picChg>
      </pc:sldChg>
      <pc:sldChg chg="modSp new">
        <pc:chgData name="Erica Caiyi Mitchell" userId="S::ecm23353@uga.edu::245de276-46c7-4bbb-ab65-151b552aeeb6" providerId="AD" clId="Web-{3659C7FC-F9F7-45CD-A14B-6F401458B938}" dt="2021-06-09T18:56:14.524" v="111" actId="20577"/>
        <pc:sldMkLst>
          <pc:docMk/>
          <pc:sldMk cId="1834913904" sldId="257"/>
        </pc:sldMkLst>
        <pc:spChg chg="mod">
          <ac:chgData name="Erica Caiyi Mitchell" userId="S::ecm23353@uga.edu::245de276-46c7-4bbb-ab65-151b552aeeb6" providerId="AD" clId="Web-{3659C7FC-F9F7-45CD-A14B-6F401458B938}" dt="2021-06-09T18:56:05.773" v="103" actId="20577"/>
          <ac:spMkLst>
            <pc:docMk/>
            <pc:sldMk cId="1834913904" sldId="257"/>
            <ac:spMk id="2" creationId="{78CF9D34-F882-4548-A9C7-25CD0DBB58DC}"/>
          </ac:spMkLst>
        </pc:spChg>
        <pc:spChg chg="mod">
          <ac:chgData name="Erica Caiyi Mitchell" userId="S::ecm23353@uga.edu::245de276-46c7-4bbb-ab65-151b552aeeb6" providerId="AD" clId="Web-{3659C7FC-F9F7-45CD-A14B-6F401458B938}" dt="2021-06-09T18:56:14.524" v="111" actId="20577"/>
          <ac:spMkLst>
            <pc:docMk/>
            <pc:sldMk cId="1834913904" sldId="257"/>
            <ac:spMk id="3" creationId="{75AD6C8D-C648-4843-8071-49225BF64398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5:57.023" v="97" actId="20577"/>
        <pc:sldMkLst>
          <pc:docMk/>
          <pc:sldMk cId="3065053582" sldId="258"/>
        </pc:sldMkLst>
        <pc:spChg chg="mod">
          <ac:chgData name="Erica Caiyi Mitchell" userId="S::ecm23353@uga.edu::245de276-46c7-4bbb-ab65-151b552aeeb6" providerId="AD" clId="Web-{3659C7FC-F9F7-45CD-A14B-6F401458B938}" dt="2021-06-09T18:55:57.023" v="97" actId="20577"/>
          <ac:spMkLst>
            <pc:docMk/>
            <pc:sldMk cId="3065053582" sldId="258"/>
            <ac:spMk id="2" creationId="{71D6936C-A5C2-43BD-A216-2A9AC679F8B5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7:28.557" v="128" actId="20577"/>
        <pc:sldMkLst>
          <pc:docMk/>
          <pc:sldMk cId="1753971426" sldId="259"/>
        </pc:sldMkLst>
        <pc:spChg chg="mod">
          <ac:chgData name="Erica Caiyi Mitchell" userId="S::ecm23353@uga.edu::245de276-46c7-4bbb-ab65-151b552aeeb6" providerId="AD" clId="Web-{3659C7FC-F9F7-45CD-A14B-6F401458B938}" dt="2021-06-09T18:57:28.557" v="128" actId="20577"/>
          <ac:spMkLst>
            <pc:docMk/>
            <pc:sldMk cId="1753971426" sldId="259"/>
            <ac:spMk id="2" creationId="{528ABA00-9DA0-4C22-AA67-DCA3BE6C8A6C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7:38.167" v="136" actId="20577"/>
        <pc:sldMkLst>
          <pc:docMk/>
          <pc:sldMk cId="4175272192" sldId="260"/>
        </pc:sldMkLst>
        <pc:spChg chg="mod">
          <ac:chgData name="Erica Caiyi Mitchell" userId="S::ecm23353@uga.edu::245de276-46c7-4bbb-ab65-151b552aeeb6" providerId="AD" clId="Web-{3659C7FC-F9F7-45CD-A14B-6F401458B938}" dt="2021-06-09T18:57:38.167" v="136" actId="20577"/>
          <ac:spMkLst>
            <pc:docMk/>
            <pc:sldMk cId="4175272192" sldId="260"/>
            <ac:spMk id="2" creationId="{59511128-365D-4531-B3E0-60B79ACDEB91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7:51.745" v="144" actId="20577"/>
        <pc:sldMkLst>
          <pc:docMk/>
          <pc:sldMk cId="1989877140" sldId="261"/>
        </pc:sldMkLst>
        <pc:spChg chg="mod">
          <ac:chgData name="Erica Caiyi Mitchell" userId="S::ecm23353@uga.edu::245de276-46c7-4bbb-ab65-151b552aeeb6" providerId="AD" clId="Web-{3659C7FC-F9F7-45CD-A14B-6F401458B938}" dt="2021-06-09T18:57:51.745" v="144" actId="20577"/>
          <ac:spMkLst>
            <pc:docMk/>
            <pc:sldMk cId="1989877140" sldId="261"/>
            <ac:spMk id="2" creationId="{BC402730-9803-466B-9E8D-CFCCECF529AA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8:12.636" v="151" actId="20577"/>
        <pc:sldMkLst>
          <pc:docMk/>
          <pc:sldMk cId="2562084744" sldId="262"/>
        </pc:sldMkLst>
        <pc:spChg chg="mod">
          <ac:chgData name="Erica Caiyi Mitchell" userId="S::ecm23353@uga.edu::245de276-46c7-4bbb-ab65-151b552aeeb6" providerId="AD" clId="Web-{3659C7FC-F9F7-45CD-A14B-6F401458B938}" dt="2021-06-09T18:58:12.636" v="151" actId="20577"/>
          <ac:spMkLst>
            <pc:docMk/>
            <pc:sldMk cId="2562084744" sldId="262"/>
            <ac:spMk id="2" creationId="{2B1C8446-A9BB-4218-AE9E-9BD4C67DCB9A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8:59.122" v="163" actId="20577"/>
        <pc:sldMkLst>
          <pc:docMk/>
          <pc:sldMk cId="1259153362" sldId="263"/>
        </pc:sldMkLst>
        <pc:spChg chg="mod">
          <ac:chgData name="Erica Caiyi Mitchell" userId="S::ecm23353@uga.edu::245de276-46c7-4bbb-ab65-151b552aeeb6" providerId="AD" clId="Web-{3659C7FC-F9F7-45CD-A14B-6F401458B938}" dt="2021-06-09T18:58:59.122" v="163" actId="20577"/>
          <ac:spMkLst>
            <pc:docMk/>
            <pc:sldMk cId="1259153362" sldId="263"/>
            <ac:spMk id="2" creationId="{E44AB494-E5E0-4C5A-95E5-4BE03AA9D51F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9:08.216" v="169" actId="20577"/>
        <pc:sldMkLst>
          <pc:docMk/>
          <pc:sldMk cId="4051822835" sldId="264"/>
        </pc:sldMkLst>
        <pc:spChg chg="mod">
          <ac:chgData name="Erica Caiyi Mitchell" userId="S::ecm23353@uga.edu::245de276-46c7-4bbb-ab65-151b552aeeb6" providerId="AD" clId="Web-{3659C7FC-F9F7-45CD-A14B-6F401458B938}" dt="2021-06-09T18:59:08.216" v="169" actId="20577"/>
          <ac:spMkLst>
            <pc:docMk/>
            <pc:sldMk cId="4051822835" sldId="264"/>
            <ac:spMk id="2" creationId="{C729248B-04D9-4958-9D24-D84E3C0C3E1E}"/>
          </ac:spMkLst>
        </pc:spChg>
      </pc:sldChg>
      <pc:sldChg chg="modSp new">
        <pc:chgData name="Erica Caiyi Mitchell" userId="S::ecm23353@uga.edu::245de276-46c7-4bbb-ab65-151b552aeeb6" providerId="AD" clId="Web-{3659C7FC-F9F7-45CD-A14B-6F401458B938}" dt="2021-06-09T18:59:13.388" v="176" actId="20577"/>
        <pc:sldMkLst>
          <pc:docMk/>
          <pc:sldMk cId="758667690" sldId="265"/>
        </pc:sldMkLst>
        <pc:spChg chg="mod">
          <ac:chgData name="Erica Caiyi Mitchell" userId="S::ecm23353@uga.edu::245de276-46c7-4bbb-ab65-151b552aeeb6" providerId="AD" clId="Web-{3659C7FC-F9F7-45CD-A14B-6F401458B938}" dt="2021-06-09T18:59:13.388" v="176" actId="20577"/>
          <ac:spMkLst>
            <pc:docMk/>
            <pc:sldMk cId="758667690" sldId="265"/>
            <ac:spMk id="2" creationId="{6DE1951A-96A4-4799-9016-269EF86F7364}"/>
          </ac:spMkLst>
        </pc:spChg>
      </pc:sldChg>
      <pc:sldChg chg="addSp delSp modSp new">
        <pc:chgData name="Erica Caiyi Mitchell" userId="S::ecm23353@uga.edu::245de276-46c7-4bbb-ab65-151b552aeeb6" providerId="AD" clId="Web-{3659C7FC-F9F7-45CD-A14B-6F401458B938}" dt="2021-06-09T19:16:53.542" v="208" actId="20577"/>
        <pc:sldMkLst>
          <pc:docMk/>
          <pc:sldMk cId="619580968" sldId="266"/>
        </pc:sldMkLst>
        <pc:spChg chg="mod">
          <ac:chgData name="Erica Caiyi Mitchell" userId="S::ecm23353@uga.edu::245de276-46c7-4bbb-ab65-151b552aeeb6" providerId="AD" clId="Web-{3659C7FC-F9F7-45CD-A14B-6F401458B938}" dt="2021-06-09T19:00:29.077" v="187" actId="20577"/>
          <ac:spMkLst>
            <pc:docMk/>
            <pc:sldMk cId="619580968" sldId="266"/>
            <ac:spMk id="2" creationId="{7F9DE038-F55B-4714-BB14-0B273E6551E8}"/>
          </ac:spMkLst>
        </pc:spChg>
        <pc:spChg chg="del">
          <ac:chgData name="Erica Caiyi Mitchell" userId="S::ecm23353@uga.edu::245de276-46c7-4bbb-ab65-151b552aeeb6" providerId="AD" clId="Web-{3659C7FC-F9F7-45CD-A14B-6F401458B938}" dt="2021-06-09T19:01:23.735" v="188"/>
          <ac:spMkLst>
            <pc:docMk/>
            <pc:sldMk cId="619580968" sldId="266"/>
            <ac:spMk id="3" creationId="{4F559D3A-E576-428B-B2FC-6F755B826B6B}"/>
          </ac:spMkLst>
        </pc:spChg>
        <pc:spChg chg="del">
          <ac:chgData name="Erica Caiyi Mitchell" userId="S::ecm23353@uga.edu::245de276-46c7-4bbb-ab65-151b552aeeb6" providerId="AD" clId="Web-{3659C7FC-F9F7-45CD-A14B-6F401458B938}" dt="2021-06-09T19:06:07.821" v="190"/>
          <ac:spMkLst>
            <pc:docMk/>
            <pc:sldMk cId="619580968" sldId="266"/>
            <ac:spMk id="4" creationId="{370AD91E-0A6C-427E-AD4C-1922377AD5B8}"/>
          </ac:spMkLst>
        </pc:spChg>
        <pc:spChg chg="add del mod">
          <ac:chgData name="Erica Caiyi Mitchell" userId="S::ecm23353@uga.edu::245de276-46c7-4bbb-ab65-151b552aeeb6" providerId="AD" clId="Web-{3659C7FC-F9F7-45CD-A14B-6F401458B938}" dt="2021-06-09T19:15:41.056" v="194"/>
          <ac:spMkLst>
            <pc:docMk/>
            <pc:sldMk cId="619580968" sldId="266"/>
            <ac:spMk id="8" creationId="{A7F3E853-EE7B-4847-9F5B-2ABEBABA7BE0}"/>
          </ac:spMkLst>
        </pc:spChg>
        <pc:spChg chg="add mod">
          <ac:chgData name="Erica Caiyi Mitchell" userId="S::ecm23353@uga.edu::245de276-46c7-4bbb-ab65-151b552aeeb6" providerId="AD" clId="Web-{3659C7FC-F9F7-45CD-A14B-6F401458B938}" dt="2021-06-09T19:16:53.542" v="208" actId="20577"/>
          <ac:spMkLst>
            <pc:docMk/>
            <pc:sldMk cId="619580968" sldId="266"/>
            <ac:spMk id="11" creationId="{D4EB2BC0-608B-4C92-B3BE-649F79531CDD}"/>
          </ac:spMkLst>
        </pc:spChg>
        <pc:picChg chg="add mod ord">
          <ac:chgData name="Erica Caiyi Mitchell" userId="S::ecm23353@uga.edu::245de276-46c7-4bbb-ab65-151b552aeeb6" providerId="AD" clId="Web-{3659C7FC-F9F7-45CD-A14B-6F401458B938}" dt="2021-06-09T19:01:27.985" v="189" actId="14100"/>
          <ac:picMkLst>
            <pc:docMk/>
            <pc:sldMk cId="619580968" sldId="266"/>
            <ac:picMk id="5" creationId="{41ECED08-85D6-4015-B8E7-8418AD62BD1E}"/>
          </ac:picMkLst>
        </pc:picChg>
        <pc:picChg chg="add del mod ord">
          <ac:chgData name="Erica Caiyi Mitchell" userId="S::ecm23353@uga.edu::245de276-46c7-4bbb-ab65-151b552aeeb6" providerId="AD" clId="Web-{3659C7FC-F9F7-45CD-A14B-6F401458B938}" dt="2021-06-09T19:12:27.535" v="193"/>
          <ac:picMkLst>
            <pc:docMk/>
            <pc:sldMk cId="619580968" sldId="266"/>
            <ac:picMk id="6" creationId="{8E0B386E-BD02-41C5-9CF2-3400E436E64E}"/>
          </ac:picMkLst>
        </pc:picChg>
        <pc:picChg chg="add del mod ord">
          <ac:chgData name="Erica Caiyi Mitchell" userId="S::ecm23353@uga.edu::245de276-46c7-4bbb-ab65-151b552aeeb6" providerId="AD" clId="Web-{3659C7FC-F9F7-45CD-A14B-6F401458B938}" dt="2021-06-09T19:16:36.620" v="199"/>
          <ac:picMkLst>
            <pc:docMk/>
            <pc:sldMk cId="619580968" sldId="266"/>
            <ac:picMk id="9" creationId="{EBE27943-657E-425C-9A82-9131CD3DFAC5}"/>
          </ac:picMkLst>
        </pc:picChg>
      </pc:sldChg>
      <pc:sldChg chg="addSp delSp modSp add replId">
        <pc:chgData name="Erica Caiyi Mitchell" userId="S::ecm23353@uga.edu::245de276-46c7-4bbb-ab65-151b552aeeb6" providerId="AD" clId="Web-{3659C7FC-F9F7-45CD-A14B-6F401458B938}" dt="2021-06-09T19:17:08.933" v="214" actId="20577"/>
        <pc:sldMkLst>
          <pc:docMk/>
          <pc:sldMk cId="3434840416" sldId="267"/>
        </pc:sldMkLst>
        <pc:spChg chg="del">
          <ac:chgData name="Erica Caiyi Mitchell" userId="S::ecm23353@uga.edu::245de276-46c7-4bbb-ab65-151b552aeeb6" providerId="AD" clId="Web-{3659C7FC-F9F7-45CD-A14B-6F401458B938}" dt="2021-06-09T19:16:59.370" v="210"/>
          <ac:spMkLst>
            <pc:docMk/>
            <pc:sldMk cId="3434840416" sldId="267"/>
            <ac:spMk id="2" creationId="{7F9DE038-F55B-4714-BB14-0B273E6551E8}"/>
          </ac:spMkLst>
        </pc:spChg>
        <pc:spChg chg="add mod">
          <ac:chgData name="Erica Caiyi Mitchell" userId="S::ecm23353@uga.edu::245de276-46c7-4bbb-ab65-151b552aeeb6" providerId="AD" clId="Web-{3659C7FC-F9F7-45CD-A14B-6F401458B938}" dt="2021-06-09T19:17:08.933" v="214" actId="20577"/>
          <ac:spMkLst>
            <pc:docMk/>
            <pc:sldMk cId="3434840416" sldId="267"/>
            <ac:spMk id="4" creationId="{702F0B11-936F-46F1-A6A3-C286315F8D86}"/>
          </ac:spMkLst>
        </pc:spChg>
        <pc:spChg chg="add del mod">
          <ac:chgData name="Erica Caiyi Mitchell" userId="S::ecm23353@uga.edu::245de276-46c7-4bbb-ab65-151b552aeeb6" providerId="AD" clId="Web-{3659C7FC-F9F7-45CD-A14B-6F401458B938}" dt="2021-06-09T19:17:03.355" v="211"/>
          <ac:spMkLst>
            <pc:docMk/>
            <pc:sldMk cId="3434840416" sldId="267"/>
            <ac:spMk id="7" creationId="{02807021-4514-4D00-B7EA-59A4C10A1483}"/>
          </ac:spMkLst>
        </pc:spChg>
        <pc:picChg chg="del">
          <ac:chgData name="Erica Caiyi Mitchell" userId="S::ecm23353@uga.edu::245de276-46c7-4bbb-ab65-151b552aeeb6" providerId="AD" clId="Web-{3659C7FC-F9F7-45CD-A14B-6F401458B938}" dt="2021-06-09T19:16:56.151" v="209"/>
          <ac:picMkLst>
            <pc:docMk/>
            <pc:sldMk cId="3434840416" sldId="267"/>
            <ac:picMk id="5" creationId="{41ECED08-85D6-4015-B8E7-8418AD62BD1E}"/>
          </ac:picMkLst>
        </pc:picChg>
      </pc:sldChg>
      <pc:sldChg chg="addSp delSp modSp add replId">
        <pc:chgData name="Erica Caiyi Mitchell" userId="S::ecm23353@uga.edu::245de276-46c7-4bbb-ab65-151b552aeeb6" providerId="AD" clId="Web-{3659C7FC-F9F7-45CD-A14B-6F401458B938}" dt="2021-06-09T19:18:46.498" v="225"/>
        <pc:sldMkLst>
          <pc:docMk/>
          <pc:sldMk cId="3128518755" sldId="268"/>
        </pc:sldMkLst>
        <pc:spChg chg="add del mod">
          <ac:chgData name="Erica Caiyi Mitchell" userId="S::ecm23353@uga.edu::245de276-46c7-4bbb-ab65-151b552aeeb6" providerId="AD" clId="Web-{3659C7FC-F9F7-45CD-A14B-6F401458B938}" dt="2021-06-09T19:18:18.310" v="218"/>
          <ac:spMkLst>
            <pc:docMk/>
            <pc:sldMk cId="3128518755" sldId="268"/>
            <ac:spMk id="5" creationId="{44D27F2B-DFD5-4BE4-A876-0AD8F0A793B0}"/>
          </ac:spMkLst>
        </pc:spChg>
        <pc:spChg chg="add del mod">
          <ac:chgData name="Erica Caiyi Mitchell" userId="S::ecm23353@uga.edu::245de276-46c7-4bbb-ab65-151b552aeeb6" providerId="AD" clId="Web-{3659C7FC-F9F7-45CD-A14B-6F401458B938}" dt="2021-06-09T19:18:27.576" v="221"/>
          <ac:spMkLst>
            <pc:docMk/>
            <pc:sldMk cId="3128518755" sldId="268"/>
            <ac:spMk id="7" creationId="{737A0AE9-C4BA-4A43-94AF-C8506E13F3D4}"/>
          </ac:spMkLst>
        </pc:spChg>
        <pc:picChg chg="add del mod">
          <ac:chgData name="Erica Caiyi Mitchell" userId="S::ecm23353@uga.edu::245de276-46c7-4bbb-ab65-151b552aeeb6" providerId="AD" clId="Web-{3659C7FC-F9F7-45CD-A14B-6F401458B938}" dt="2021-06-09T19:18:20.997" v="219"/>
          <ac:picMkLst>
            <pc:docMk/>
            <pc:sldMk cId="3128518755" sldId="268"/>
            <ac:picMk id="2" creationId="{873DA5E7-B969-451A-972C-BDDB6C39EF8D}"/>
          </ac:picMkLst>
        </pc:picChg>
        <pc:picChg chg="add mod ord">
          <ac:chgData name="Erica Caiyi Mitchell" userId="S::ecm23353@uga.edu::245de276-46c7-4bbb-ab65-151b552aeeb6" providerId="AD" clId="Web-{3659C7FC-F9F7-45CD-A14B-6F401458B938}" dt="2021-06-09T19:18:36.092" v="223" actId="14100"/>
          <ac:picMkLst>
            <pc:docMk/>
            <pc:sldMk cId="3128518755" sldId="268"/>
            <ac:picMk id="8" creationId="{4A0C2EBC-7DF5-41DE-B899-406D395984AA}"/>
          </ac:picMkLst>
        </pc:picChg>
        <pc:picChg chg="add del">
          <ac:chgData name="Erica Caiyi Mitchell" userId="S::ecm23353@uga.edu::245de276-46c7-4bbb-ab65-151b552aeeb6" providerId="AD" clId="Web-{3659C7FC-F9F7-45CD-A14B-6F401458B938}" dt="2021-06-09T19:18:25.560" v="220"/>
          <ac:picMkLst>
            <pc:docMk/>
            <pc:sldMk cId="3128518755" sldId="268"/>
            <ac:picMk id="9" creationId="{EBE27943-657E-425C-9A82-9131CD3DFAC5}"/>
          </ac:picMkLst>
        </pc:picChg>
        <pc:picChg chg="add del mod">
          <ac:chgData name="Erica Caiyi Mitchell" userId="S::ecm23353@uga.edu::245de276-46c7-4bbb-ab65-151b552aeeb6" providerId="AD" clId="Web-{3659C7FC-F9F7-45CD-A14B-6F401458B938}" dt="2021-06-09T19:18:46.498" v="225"/>
          <ac:picMkLst>
            <pc:docMk/>
            <pc:sldMk cId="3128518755" sldId="268"/>
            <ac:picMk id="10" creationId="{A37F0AA1-8098-452F-AE97-7183FD17F7C3}"/>
          </ac:picMkLst>
        </pc:picChg>
      </pc:sldChg>
    </pc:docChg>
  </pc:docChgLst>
  <pc:docChgLst>
    <pc:chgData name="Erica Caiyi Mitchell" userId="S::ecm23353@uga.edu::245de276-46c7-4bbb-ab65-151b552aeeb6" providerId="AD" clId="Web-{1A42137A-09AF-3169-E83E-01734E324751}"/>
    <pc:docChg chg="addSld modSld">
      <pc:chgData name="Erica Caiyi Mitchell" userId="S::ecm23353@uga.edu::245de276-46c7-4bbb-ab65-151b552aeeb6" providerId="AD" clId="Web-{1A42137A-09AF-3169-E83E-01734E324751}" dt="2021-06-09T19:58:36.212" v="106" actId="20577"/>
      <pc:docMkLst>
        <pc:docMk/>
      </pc:docMkLst>
      <pc:sldChg chg="modSp">
        <pc:chgData name="Erica Caiyi Mitchell" userId="S::ecm23353@uga.edu::245de276-46c7-4bbb-ab65-151b552aeeb6" providerId="AD" clId="Web-{1A42137A-09AF-3169-E83E-01734E324751}" dt="2021-06-09T19:20:19.854" v="16" actId="1076"/>
        <pc:sldMkLst>
          <pc:docMk/>
          <pc:sldMk cId="619580968" sldId="266"/>
        </pc:sldMkLst>
        <pc:spChg chg="mod">
          <ac:chgData name="Erica Caiyi Mitchell" userId="S::ecm23353@uga.edu::245de276-46c7-4bbb-ab65-151b552aeeb6" providerId="AD" clId="Web-{1A42137A-09AF-3169-E83E-01734E324751}" dt="2021-06-09T19:20:14.603" v="15" actId="1076"/>
          <ac:spMkLst>
            <pc:docMk/>
            <pc:sldMk cId="619580968" sldId="266"/>
            <ac:spMk id="11" creationId="{D4EB2BC0-608B-4C92-B3BE-649F79531CDD}"/>
          </ac:spMkLst>
        </pc:spChg>
        <pc:picChg chg="mod">
          <ac:chgData name="Erica Caiyi Mitchell" userId="S::ecm23353@uga.edu::245de276-46c7-4bbb-ab65-151b552aeeb6" providerId="AD" clId="Web-{1A42137A-09AF-3169-E83E-01734E324751}" dt="2021-06-09T19:20:19.854" v="16" actId="1076"/>
          <ac:picMkLst>
            <pc:docMk/>
            <pc:sldMk cId="619580968" sldId="266"/>
            <ac:picMk id="5" creationId="{41ECED08-85D6-4015-B8E7-8418AD62BD1E}"/>
          </ac:picMkLst>
        </pc:picChg>
      </pc:sldChg>
      <pc:sldChg chg="addSp modSp">
        <pc:chgData name="Erica Caiyi Mitchell" userId="S::ecm23353@uga.edu::245de276-46c7-4bbb-ab65-151b552aeeb6" providerId="AD" clId="Web-{1A42137A-09AF-3169-E83E-01734E324751}" dt="2021-06-09T19:21:41.671" v="19" actId="20577"/>
        <pc:sldMkLst>
          <pc:docMk/>
          <pc:sldMk cId="3128518755" sldId="268"/>
        </pc:sldMkLst>
        <pc:spChg chg="mod">
          <ac:chgData name="Erica Caiyi Mitchell" userId="S::ecm23353@uga.edu::245de276-46c7-4bbb-ab65-151b552aeeb6" providerId="AD" clId="Web-{1A42137A-09AF-3169-E83E-01734E324751}" dt="2021-06-09T19:21:41.671" v="19" actId="20577"/>
          <ac:spMkLst>
            <pc:docMk/>
            <pc:sldMk cId="3128518755" sldId="268"/>
            <ac:spMk id="4" creationId="{702F0B11-936F-46F1-A6A3-C286315F8D86}"/>
          </ac:spMkLst>
        </pc:spChg>
        <pc:picChg chg="add mod modCrop">
          <ac:chgData name="Erica Caiyi Mitchell" userId="S::ecm23353@uga.edu::245de276-46c7-4bbb-ab65-151b552aeeb6" providerId="AD" clId="Web-{1A42137A-09AF-3169-E83E-01734E324751}" dt="2021-06-09T19:19:31.960" v="10" actId="14100"/>
          <ac:picMkLst>
            <pc:docMk/>
            <pc:sldMk cId="3128518755" sldId="268"/>
            <ac:picMk id="2" creationId="{72C14A66-1A49-428E-9C05-5E02D6C444C9}"/>
          </ac:picMkLst>
        </pc:picChg>
        <pc:picChg chg="mod modCrop">
          <ac:chgData name="Erica Caiyi Mitchell" userId="S::ecm23353@uga.edu::245de276-46c7-4bbb-ab65-151b552aeeb6" providerId="AD" clId="Web-{1A42137A-09AF-3169-E83E-01734E324751}" dt="2021-06-09T19:19:46.430" v="13" actId="1076"/>
          <ac:picMkLst>
            <pc:docMk/>
            <pc:sldMk cId="3128518755" sldId="268"/>
            <ac:picMk id="8" creationId="{4A0C2EBC-7DF5-41DE-B899-406D395984AA}"/>
          </ac:picMkLst>
        </pc:picChg>
      </pc:sldChg>
      <pc:sldChg chg="modSp new">
        <pc:chgData name="Erica Caiyi Mitchell" userId="S::ecm23353@uga.edu::245de276-46c7-4bbb-ab65-151b552aeeb6" providerId="AD" clId="Web-{1A42137A-09AF-3169-E83E-01734E324751}" dt="2021-06-09T19:24:56.432" v="54" actId="20577"/>
        <pc:sldMkLst>
          <pc:docMk/>
          <pc:sldMk cId="1737026651" sldId="269"/>
        </pc:sldMkLst>
        <pc:spChg chg="mod">
          <ac:chgData name="Erica Caiyi Mitchell" userId="S::ecm23353@uga.edu::245de276-46c7-4bbb-ab65-151b552aeeb6" providerId="AD" clId="Web-{1A42137A-09AF-3169-E83E-01734E324751}" dt="2021-06-09T19:24:56.432" v="54" actId="20577"/>
          <ac:spMkLst>
            <pc:docMk/>
            <pc:sldMk cId="1737026651" sldId="269"/>
            <ac:spMk id="2" creationId="{AE3D5E81-48EB-4679-8BF1-52E68D915C24}"/>
          </ac:spMkLst>
        </pc:spChg>
      </pc:sldChg>
      <pc:sldChg chg="modSp new">
        <pc:chgData name="Erica Caiyi Mitchell" userId="S::ecm23353@uga.edu::245de276-46c7-4bbb-ab65-151b552aeeb6" providerId="AD" clId="Web-{1A42137A-09AF-3169-E83E-01734E324751}" dt="2021-06-09T19:25:09.449" v="64" actId="20577"/>
        <pc:sldMkLst>
          <pc:docMk/>
          <pc:sldMk cId="1658846421" sldId="270"/>
        </pc:sldMkLst>
        <pc:spChg chg="mod">
          <ac:chgData name="Erica Caiyi Mitchell" userId="S::ecm23353@uga.edu::245de276-46c7-4bbb-ab65-151b552aeeb6" providerId="AD" clId="Web-{1A42137A-09AF-3169-E83E-01734E324751}" dt="2021-06-09T19:25:09.449" v="64" actId="20577"/>
          <ac:spMkLst>
            <pc:docMk/>
            <pc:sldMk cId="1658846421" sldId="270"/>
            <ac:spMk id="2" creationId="{0AAF5018-2905-4A78-B3A0-FC00182E6FA7}"/>
          </ac:spMkLst>
        </pc:spChg>
      </pc:sldChg>
      <pc:sldChg chg="modSp new">
        <pc:chgData name="Erica Caiyi Mitchell" userId="S::ecm23353@uga.edu::245de276-46c7-4bbb-ab65-151b552aeeb6" providerId="AD" clId="Web-{1A42137A-09AF-3169-E83E-01734E324751}" dt="2021-06-09T19:58:36.212" v="106" actId="20577"/>
        <pc:sldMkLst>
          <pc:docMk/>
          <pc:sldMk cId="3993292883" sldId="271"/>
        </pc:sldMkLst>
        <pc:spChg chg="mod">
          <ac:chgData name="Erica Caiyi Mitchell" userId="S::ecm23353@uga.edu::245de276-46c7-4bbb-ab65-151b552aeeb6" providerId="AD" clId="Web-{1A42137A-09AF-3169-E83E-01734E324751}" dt="2021-06-09T19:27:08.049" v="73" actId="20577"/>
          <ac:spMkLst>
            <pc:docMk/>
            <pc:sldMk cId="3993292883" sldId="271"/>
            <ac:spMk id="2" creationId="{47F4136C-D9C8-4BA8-A9FF-C917BA12EBFB}"/>
          </ac:spMkLst>
        </pc:spChg>
        <pc:spChg chg="mod">
          <ac:chgData name="Erica Caiyi Mitchell" userId="S::ecm23353@uga.edu::245de276-46c7-4bbb-ab65-151b552aeeb6" providerId="AD" clId="Web-{1A42137A-09AF-3169-E83E-01734E324751}" dt="2021-06-09T19:58:36.212" v="106" actId="20577"/>
          <ac:spMkLst>
            <pc:docMk/>
            <pc:sldMk cId="3993292883" sldId="271"/>
            <ac:spMk id="3" creationId="{F4C48A44-EC3F-4326-AA3C-45859E42020F}"/>
          </ac:spMkLst>
        </pc:spChg>
      </pc:sldChg>
    </pc:docChg>
  </pc:docChgLst>
  <pc:docChgLst>
    <pc:chgData name="Erica Caiyi Mitchell" userId="245de276-46c7-4bbb-ab65-151b552aeeb6" providerId="ADAL" clId="{A918AD06-6EFC-47FC-95B2-AA0FA69CA42A}"/>
    <pc:docChg chg="undo custSel modSld">
      <pc:chgData name="Erica Caiyi Mitchell" userId="245de276-46c7-4bbb-ab65-151b552aeeb6" providerId="ADAL" clId="{A918AD06-6EFC-47FC-95B2-AA0FA69CA42A}" dt="2021-06-22T16:00:39.174" v="1600" actId="20577"/>
      <pc:docMkLst>
        <pc:docMk/>
      </pc:docMkLst>
      <pc:sldChg chg="addSp delSp modSp mod">
        <pc:chgData name="Erica Caiyi Mitchell" userId="245de276-46c7-4bbb-ab65-151b552aeeb6" providerId="ADAL" clId="{A918AD06-6EFC-47FC-95B2-AA0FA69CA42A}" dt="2021-06-22T14:30:55.809" v="655" actId="22"/>
        <pc:sldMkLst>
          <pc:docMk/>
          <pc:sldMk cId="1834913904" sldId="257"/>
        </pc:sldMkLst>
        <pc:spChg chg="mod">
          <ac:chgData name="Erica Caiyi Mitchell" userId="245de276-46c7-4bbb-ab65-151b552aeeb6" providerId="ADAL" clId="{A918AD06-6EFC-47FC-95B2-AA0FA69CA42A}" dt="2021-06-22T14:29:57.273" v="653" actId="20577"/>
          <ac:spMkLst>
            <pc:docMk/>
            <pc:sldMk cId="1834913904" sldId="257"/>
            <ac:spMk id="3" creationId="{75AD6C8D-C648-4843-8071-49225BF64398}"/>
          </ac:spMkLst>
        </pc:spChg>
        <pc:spChg chg="del mod">
          <ac:chgData name="Erica Caiyi Mitchell" userId="245de276-46c7-4bbb-ab65-151b552aeeb6" providerId="ADAL" clId="{A918AD06-6EFC-47FC-95B2-AA0FA69CA42A}" dt="2021-06-22T14:30:55.809" v="655" actId="22"/>
          <ac:spMkLst>
            <pc:docMk/>
            <pc:sldMk cId="1834913904" sldId="257"/>
            <ac:spMk id="4" creationId="{8FC55D87-9A39-4F5C-9547-D0E55AF90496}"/>
          </ac:spMkLst>
        </pc:spChg>
        <pc:spChg chg="add mod">
          <ac:chgData name="Erica Caiyi Mitchell" userId="245de276-46c7-4bbb-ab65-151b552aeeb6" providerId="ADAL" clId="{A918AD06-6EFC-47FC-95B2-AA0FA69CA42A}" dt="2021-06-22T14:30:11.017" v="654" actId="1076"/>
          <ac:spMkLst>
            <pc:docMk/>
            <pc:sldMk cId="1834913904" sldId="257"/>
            <ac:spMk id="5" creationId="{4EC85406-3681-4A81-A47D-BF875A8A9BBE}"/>
          </ac:spMkLst>
        </pc:spChg>
        <pc:picChg chg="add mod ord">
          <ac:chgData name="Erica Caiyi Mitchell" userId="245de276-46c7-4bbb-ab65-151b552aeeb6" providerId="ADAL" clId="{A918AD06-6EFC-47FC-95B2-AA0FA69CA42A}" dt="2021-06-22T14:30:55.809" v="655" actId="22"/>
          <ac:picMkLst>
            <pc:docMk/>
            <pc:sldMk cId="1834913904" sldId="257"/>
            <ac:picMk id="7" creationId="{9852722A-CB2C-49C2-9D71-8F241D17C4AC}"/>
          </ac:picMkLst>
        </pc:picChg>
      </pc:sldChg>
      <pc:sldChg chg="addSp delSp modSp mod">
        <pc:chgData name="Erica Caiyi Mitchell" userId="245de276-46c7-4bbb-ab65-151b552aeeb6" providerId="ADAL" clId="{A918AD06-6EFC-47FC-95B2-AA0FA69CA42A}" dt="2021-06-22T14:04:20.570" v="287" actId="1076"/>
        <pc:sldMkLst>
          <pc:docMk/>
          <pc:sldMk cId="3065053582" sldId="258"/>
        </pc:sldMkLst>
        <pc:spChg chg="add del mod">
          <ac:chgData name="Erica Caiyi Mitchell" userId="245de276-46c7-4bbb-ab65-151b552aeeb6" providerId="ADAL" clId="{A918AD06-6EFC-47FC-95B2-AA0FA69CA42A}" dt="2021-06-22T13:54:48.281" v="8" actId="478"/>
          <ac:spMkLst>
            <pc:docMk/>
            <pc:sldMk cId="3065053582" sldId="258"/>
            <ac:spMk id="3" creationId="{DF4BC699-F812-45EE-88F6-16AF5B13899F}"/>
          </ac:spMkLst>
        </pc:spChg>
        <pc:spChg chg="add del mod">
          <ac:chgData name="Erica Caiyi Mitchell" userId="245de276-46c7-4bbb-ab65-151b552aeeb6" providerId="ADAL" clId="{A918AD06-6EFC-47FC-95B2-AA0FA69CA42A}" dt="2021-06-22T13:54:45.573" v="6" actId="478"/>
          <ac:spMkLst>
            <pc:docMk/>
            <pc:sldMk cId="3065053582" sldId="258"/>
            <ac:spMk id="4" creationId="{5F68B21E-DD5A-4164-BB9B-DF993AA99633}"/>
          </ac:spMkLst>
        </pc:spChg>
        <pc:spChg chg="add mod">
          <ac:chgData name="Erica Caiyi Mitchell" userId="245de276-46c7-4bbb-ab65-151b552aeeb6" providerId="ADAL" clId="{A918AD06-6EFC-47FC-95B2-AA0FA69CA42A}" dt="2021-06-22T13:57:36.805" v="193" actId="1076"/>
          <ac:spMkLst>
            <pc:docMk/>
            <pc:sldMk cId="3065053582" sldId="258"/>
            <ac:spMk id="5" creationId="{0E138540-73B6-404E-96D7-F588DCAF6F3F}"/>
          </ac:spMkLst>
        </pc:spChg>
        <pc:spChg chg="add del mod">
          <ac:chgData name="Erica Caiyi Mitchell" userId="245de276-46c7-4bbb-ab65-151b552aeeb6" providerId="ADAL" clId="{A918AD06-6EFC-47FC-95B2-AA0FA69CA42A}" dt="2021-06-22T13:55:12.652" v="28" actId="478"/>
          <ac:spMkLst>
            <pc:docMk/>
            <pc:sldMk cId="3065053582" sldId="258"/>
            <ac:spMk id="6" creationId="{C7B4A42A-EB86-4F66-8FB8-E5E448EAF0AD}"/>
          </ac:spMkLst>
        </pc:spChg>
        <pc:spChg chg="add mod">
          <ac:chgData name="Erica Caiyi Mitchell" userId="245de276-46c7-4bbb-ab65-151b552aeeb6" providerId="ADAL" clId="{A918AD06-6EFC-47FC-95B2-AA0FA69CA42A}" dt="2021-06-22T14:04:20.570" v="287" actId="1076"/>
          <ac:spMkLst>
            <pc:docMk/>
            <pc:sldMk cId="3065053582" sldId="258"/>
            <ac:spMk id="7" creationId="{CDC8F315-8F0C-4FE2-9A7E-DD69140C85E9}"/>
          </ac:spMkLst>
        </pc:spChg>
      </pc:sldChg>
      <pc:sldChg chg="addSp delSp modSp mod">
        <pc:chgData name="Erica Caiyi Mitchell" userId="245de276-46c7-4bbb-ab65-151b552aeeb6" providerId="ADAL" clId="{A918AD06-6EFC-47FC-95B2-AA0FA69CA42A}" dt="2021-06-22T15:42:04.929" v="1246" actId="20577"/>
        <pc:sldMkLst>
          <pc:docMk/>
          <pc:sldMk cId="1753971426" sldId="259"/>
        </pc:sldMkLst>
        <pc:spChg chg="mod">
          <ac:chgData name="Erica Caiyi Mitchell" userId="245de276-46c7-4bbb-ab65-151b552aeeb6" providerId="ADAL" clId="{A918AD06-6EFC-47FC-95B2-AA0FA69CA42A}" dt="2021-06-22T15:37:38.456" v="1108" actId="14100"/>
          <ac:spMkLst>
            <pc:docMk/>
            <pc:sldMk cId="1753971426" sldId="259"/>
            <ac:spMk id="3" creationId="{871F0D46-DB1E-40A2-B26F-19276B4691CB}"/>
          </ac:spMkLst>
        </pc:spChg>
        <pc:spChg chg="add del mod">
          <ac:chgData name="Erica Caiyi Mitchell" userId="245de276-46c7-4bbb-ab65-151b552aeeb6" providerId="ADAL" clId="{A918AD06-6EFC-47FC-95B2-AA0FA69CA42A}" dt="2021-06-22T15:21:28.415" v="905"/>
          <ac:spMkLst>
            <pc:docMk/>
            <pc:sldMk cId="1753971426" sldId="259"/>
            <ac:spMk id="4" creationId="{A6E212F6-82A7-45E6-9032-802616FDC35B}"/>
          </ac:spMkLst>
        </pc:spChg>
        <pc:spChg chg="add mod">
          <ac:chgData name="Erica Caiyi Mitchell" userId="245de276-46c7-4bbb-ab65-151b552aeeb6" providerId="ADAL" clId="{A918AD06-6EFC-47FC-95B2-AA0FA69CA42A}" dt="2021-06-22T15:42:04.929" v="1246" actId="20577"/>
          <ac:spMkLst>
            <pc:docMk/>
            <pc:sldMk cId="1753971426" sldId="259"/>
            <ac:spMk id="5" creationId="{FC696B2A-5FF3-4525-91C8-9F04DE9811B2}"/>
          </ac:spMkLst>
        </pc:spChg>
        <pc:picChg chg="add del mod">
          <ac:chgData name="Erica Caiyi Mitchell" userId="245de276-46c7-4bbb-ab65-151b552aeeb6" providerId="ADAL" clId="{A918AD06-6EFC-47FC-95B2-AA0FA69CA42A}" dt="2021-06-22T15:10:39.514" v="904"/>
          <ac:picMkLst>
            <pc:docMk/>
            <pc:sldMk cId="1753971426" sldId="259"/>
            <ac:picMk id="1026" creationId="{B916C9AD-9608-4687-AE6B-1E6F786E2C20}"/>
          </ac:picMkLst>
        </pc:picChg>
        <pc:picChg chg="add mod">
          <ac:chgData name="Erica Caiyi Mitchell" userId="245de276-46c7-4bbb-ab65-151b552aeeb6" providerId="ADAL" clId="{A918AD06-6EFC-47FC-95B2-AA0FA69CA42A}" dt="2021-06-22T15:21:54.238" v="911" actId="1076"/>
          <ac:picMkLst>
            <pc:docMk/>
            <pc:sldMk cId="1753971426" sldId="259"/>
            <ac:picMk id="1028" creationId="{981D2104-30EA-4FED-B4AD-CB56FFD0AB31}"/>
          </ac:picMkLst>
        </pc:picChg>
      </pc:sldChg>
      <pc:sldChg chg="addSp delSp modSp mod">
        <pc:chgData name="Erica Caiyi Mitchell" userId="245de276-46c7-4bbb-ab65-151b552aeeb6" providerId="ADAL" clId="{A918AD06-6EFC-47FC-95B2-AA0FA69CA42A}" dt="2021-06-22T15:54:10.457" v="1451" actId="113"/>
        <pc:sldMkLst>
          <pc:docMk/>
          <pc:sldMk cId="4175272192" sldId="260"/>
        </pc:sldMkLst>
        <pc:spChg chg="mod">
          <ac:chgData name="Erica Caiyi Mitchell" userId="245de276-46c7-4bbb-ab65-151b552aeeb6" providerId="ADAL" clId="{A918AD06-6EFC-47FC-95B2-AA0FA69CA42A}" dt="2021-06-22T15:54:10.457" v="1451" actId="113"/>
          <ac:spMkLst>
            <pc:docMk/>
            <pc:sldMk cId="4175272192" sldId="260"/>
            <ac:spMk id="3" creationId="{610B563D-8064-4E18-8BF7-71E4E123986B}"/>
          </ac:spMkLst>
        </pc:spChg>
        <pc:spChg chg="del mod">
          <ac:chgData name="Erica Caiyi Mitchell" userId="245de276-46c7-4bbb-ab65-151b552aeeb6" providerId="ADAL" clId="{A918AD06-6EFC-47FC-95B2-AA0FA69CA42A}" dt="2021-06-22T15:47:02.989" v="1247"/>
          <ac:spMkLst>
            <pc:docMk/>
            <pc:sldMk cId="4175272192" sldId="260"/>
            <ac:spMk id="4" creationId="{EB2A3010-1E6F-40D8-AFEE-92226D9F9264}"/>
          </ac:spMkLst>
        </pc:spChg>
        <pc:spChg chg="add mod">
          <ac:chgData name="Erica Caiyi Mitchell" userId="245de276-46c7-4bbb-ab65-151b552aeeb6" providerId="ADAL" clId="{A918AD06-6EFC-47FC-95B2-AA0FA69CA42A}" dt="2021-06-22T15:41:58.005" v="1245" actId="20577"/>
          <ac:spMkLst>
            <pc:docMk/>
            <pc:sldMk cId="4175272192" sldId="260"/>
            <ac:spMk id="5" creationId="{1D3DEB1A-3C23-4343-9711-2B225CDCB00D}"/>
          </ac:spMkLst>
        </pc:spChg>
        <pc:picChg chg="add mod">
          <ac:chgData name="Erica Caiyi Mitchell" userId="245de276-46c7-4bbb-ab65-151b552aeeb6" providerId="ADAL" clId="{A918AD06-6EFC-47FC-95B2-AA0FA69CA42A}" dt="2021-06-22T15:47:02.989" v="1247"/>
          <ac:picMkLst>
            <pc:docMk/>
            <pc:sldMk cId="4175272192" sldId="260"/>
            <ac:picMk id="2050" creationId="{CA496A84-92B0-4C56-BDC5-4029773D9D43}"/>
          </ac:picMkLst>
        </pc:picChg>
      </pc:sldChg>
      <pc:sldChg chg="modSp mod">
        <pc:chgData name="Erica Caiyi Mitchell" userId="245de276-46c7-4bbb-ab65-151b552aeeb6" providerId="ADAL" clId="{A918AD06-6EFC-47FC-95B2-AA0FA69CA42A}" dt="2021-06-22T16:00:39.174" v="1600" actId="20577"/>
        <pc:sldMkLst>
          <pc:docMk/>
          <pc:sldMk cId="3993292883" sldId="271"/>
        </pc:sldMkLst>
        <pc:spChg chg="mod">
          <ac:chgData name="Erica Caiyi Mitchell" userId="245de276-46c7-4bbb-ab65-151b552aeeb6" providerId="ADAL" clId="{A918AD06-6EFC-47FC-95B2-AA0FA69CA42A}" dt="2021-06-22T15:59:04.515" v="1458" actId="20577"/>
          <ac:spMkLst>
            <pc:docMk/>
            <pc:sldMk cId="3993292883" sldId="271"/>
            <ac:spMk id="2" creationId="{47F4136C-D9C8-4BA8-A9FF-C917BA12EBFB}"/>
          </ac:spMkLst>
        </pc:spChg>
        <pc:spChg chg="mod">
          <ac:chgData name="Erica Caiyi Mitchell" userId="245de276-46c7-4bbb-ab65-151b552aeeb6" providerId="ADAL" clId="{A918AD06-6EFC-47FC-95B2-AA0FA69CA42A}" dt="2021-06-22T16:00:39.174" v="1600" actId="20577"/>
          <ac:spMkLst>
            <pc:docMk/>
            <pc:sldMk cId="3993292883" sldId="271"/>
            <ac:spMk id="3" creationId="{F4C48A44-EC3F-4326-AA3C-45859E4202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A52-03C3-4F73-AB27-FCD8E3148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F7FE-5B32-489E-B7AB-5ED445CC8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1105-E9C8-4342-9DD2-7C3BC5A5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19273"/>
            <a:ext cx="11674764" cy="43872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1DCE3-39C7-40AE-B69F-B5AB9027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5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B6E8-1C68-4A40-8400-3FE06898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27C29-67E7-4997-A378-44B089135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C708-5AA8-4AB1-9D97-F39CF927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4A21-2CDB-41C5-902F-4B969758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E7382-21D3-4B9E-A4F7-EC1AB6F27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23081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F5E70-1103-41C8-B731-2FAA88549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23081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0260-9668-4957-9E18-FB071F4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34E-F713-47FC-8DF5-4E83F8F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A2C7-7F0D-467E-8186-E94834D9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543F1-DE37-4FDA-8857-FEAF50C7A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45CC-C4D1-4FD9-B84B-8F8ED6FB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366A-995E-446E-8FDB-296CC259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2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CFED-2A84-4E4D-A557-D8EACDC7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21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9DA-9FCB-4136-B8F3-9B8F864E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9993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0D3-9AD1-4D99-AD33-3A463AF8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A60EE-F6B3-4BC6-B54F-7C0EB7C8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9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6835-1B40-44A7-8715-C96CCB1D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3280-25F1-4D6D-A5FB-50A4E9C93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ABD0-660D-4DDC-BC7F-A3B4DFF9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312FD-045E-4C9E-B09F-49C28D5E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EE24A-4D81-4246-A843-8B80F206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6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A829-7A5D-40E3-B72D-B2859E7E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51" y="50367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5CD60-C0B9-4A1D-8A0F-C8EC49B3C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551" y="18197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179EB-5CEB-4739-8DBA-C4EC10F5D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51" y="2643620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861B-96A1-4DD0-8B48-9FD533B66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2963" y="18197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04710-4696-499D-8A82-F5C15D695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2963" y="264362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5C49D-2EEC-4333-A996-6B0ACA7B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5C57B9-4954-4234-B7A0-752DE9CC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864D-366D-439D-BF23-1639278C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DB00-18B0-4C30-B43F-0C2B2283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DDFA6-FBE0-4A9E-AA20-2923022A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2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B181B-B94D-4F06-BB11-1C51C74B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CFC65-EBEF-4EDB-A95E-796BD73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0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DC6E-D751-40E0-8850-7751A85E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73429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4824-9BA6-47D6-B8B0-5610B381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4F3F-A93E-4B8A-AC57-78729424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3449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77505-5135-48D4-99C0-316FD974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13B4-9A78-4769-A2E5-C0F78417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0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BFB1-3AE1-4D99-8CA6-06C62779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4611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AE902-622E-45BC-A4FF-953AB8A9C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95BC2-32FA-4FD8-B2B1-8B417AE44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24631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8173-6B4C-4CC6-946F-015D9638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2045-C376-4B10-A638-70CED7DF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1F4E0-6BE9-4A82-6755-05EE084F70BA}"/>
              </a:ext>
            </a:extLst>
          </p:cNvPr>
          <p:cNvSpPr/>
          <p:nvPr userDrawn="1"/>
        </p:nvSpPr>
        <p:spPr>
          <a:xfrm>
            <a:off x="0" y="6419272"/>
            <a:ext cx="12192000" cy="43872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0313F-9FB2-49FA-B61F-A41C81732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451"/>
            <a:ext cx="10515600" cy="90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0F23A-1426-4E23-987F-B3FB153C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4121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034A9-813B-447F-96A0-26DE13050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19273"/>
            <a:ext cx="11674764" cy="438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F293-0B63-4AC9-97CC-D66466EA8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4764" y="6419273"/>
            <a:ext cx="517236" cy="4387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9F765D-CE99-4AF8-AF13-58C38063025D}"/>
              </a:ext>
            </a:extLst>
          </p:cNvPr>
          <p:cNvSpPr/>
          <p:nvPr/>
        </p:nvSpPr>
        <p:spPr>
          <a:xfrm>
            <a:off x="0" y="0"/>
            <a:ext cx="12192000" cy="43872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6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issetexchange.or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77"/>
            <a:ext cx="9144000" cy="1584779"/>
          </a:xfrm>
        </p:spPr>
        <p:txBody>
          <a:bodyPr/>
          <a:lstStyle/>
          <a:p>
            <a:r>
              <a:rPr lang="en-US">
                <a:cs typeface="Calibri Light"/>
              </a:rPr>
              <a:t>Basis Sets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31018"/>
            <a:ext cx="9144000" cy="9324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6/15/2022</a:t>
            </a:r>
            <a:endParaRPr lang="en-US"/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7E7E95A-5AFA-41A9-A238-5214D9EF3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" r="-326" b="3909"/>
          <a:stretch/>
        </p:blipFill>
        <p:spPr>
          <a:xfrm>
            <a:off x="3996403" y="1751625"/>
            <a:ext cx="4199193" cy="40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951A-96A4-4799-9016-269EF86F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Polarization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6E8E-DA15-45FB-AD07-3D4B3B51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58828"/>
            <a:ext cx="10515599" cy="2018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Adds functions whose ang. mom. are greater than the ang. mom. of the ground state atom</a:t>
            </a:r>
          </a:p>
          <a:p>
            <a:r>
              <a:rPr lang="en-US"/>
              <a:t>Uncontracted GTO</a:t>
            </a:r>
          </a:p>
          <a:p>
            <a:r>
              <a:rPr lang="en-US"/>
              <a:t>Can better describe electron distribution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ED688CA5-122A-D4C9-9EFC-DCCE94B85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23794" y="1903651"/>
            <a:ext cx="6550502" cy="1687841"/>
          </a:xfrm>
        </p:spPr>
      </p:pic>
    </p:spTree>
    <p:extLst>
      <p:ext uri="{BB962C8B-B14F-4D97-AF65-F5344CB8AC3E}">
        <p14:creationId xmlns:p14="http://schemas.microsoft.com/office/powerpoint/2010/main" val="758667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5E81-48EB-4679-8BF1-52E68D91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Pople's Basis 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3155-E023-40F4-862B-733F2F48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4900127" cy="1901598"/>
          </a:xfrm>
        </p:spPr>
        <p:txBody>
          <a:bodyPr>
            <a:normAutofit/>
          </a:bodyPr>
          <a:lstStyle/>
          <a:p>
            <a:r>
              <a:rPr lang="en-US"/>
              <a:t>Popular split valence basis sets</a:t>
            </a:r>
          </a:p>
          <a:p>
            <a:r>
              <a:rPr lang="en-US"/>
              <a:t>Polarization is expressed with terms in parentheses or     stars (*)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F23A3D-9646-40DD-8104-6D99E43168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3605360"/>
            <a:ext cx="10515600" cy="264283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85322-F5BE-4403-9716-6F5AD269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4296"/>
            <a:ext cx="5552207" cy="23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6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5018-2905-4A78-B3A0-FC00182E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Dunning's Basis Sets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A8B0-4CBE-46E0-903C-A323F71F1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10515599" cy="4089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Dunning pointed out basis sets optimized at the HF level may not be ideal for correlated computations</a:t>
            </a:r>
          </a:p>
          <a:p>
            <a:r>
              <a:rPr lang="en-US"/>
              <a:t>Each step up (</a:t>
            </a:r>
            <a:r>
              <a:rPr lang="en-US" i="1"/>
              <a:t>X</a:t>
            </a:r>
            <a:r>
              <a:rPr lang="en-US"/>
              <a:t>) increases each type of basis function by one and adds a new type of higher-order polarization function</a:t>
            </a:r>
          </a:p>
          <a:p>
            <a:r>
              <a:rPr lang="en-US"/>
              <a:t>Specifically designed to converge smoothly</a:t>
            </a:r>
          </a:p>
          <a:p>
            <a:r>
              <a:rPr lang="en-US"/>
              <a:t>Second-row atoms Al – </a:t>
            </a:r>
            <a:r>
              <a:rPr lang="en-US" err="1"/>
              <a:t>Ar</a:t>
            </a:r>
            <a:r>
              <a:rPr lang="en-US"/>
              <a:t> need to use the “alternative” cc-</a:t>
            </a:r>
            <a:r>
              <a:rPr lang="en-US" err="1"/>
              <a:t>pV</a:t>
            </a:r>
            <a:r>
              <a:rPr lang="en-US"/>
              <a:t>(</a:t>
            </a:r>
            <a:r>
              <a:rPr lang="en-US" err="1"/>
              <a:t>X+d</a:t>
            </a:r>
            <a:r>
              <a:rPr lang="en-US"/>
              <a:t>)Z basis </a:t>
            </a:r>
          </a:p>
          <a:p>
            <a:pPr lvl="1"/>
            <a:r>
              <a:rPr lang="en-US"/>
              <a:t>Augments the (1d) and (2d) sets with a high-exponent function and by replacing the (3d) set by the (4d) set and the (4d) set by the (5d) set and so on</a:t>
            </a:r>
          </a:p>
        </p:txBody>
      </p:sp>
    </p:spTree>
    <p:extLst>
      <p:ext uri="{BB962C8B-B14F-4D97-AF65-F5344CB8AC3E}">
        <p14:creationId xmlns:p14="http://schemas.microsoft.com/office/powerpoint/2010/main" val="165884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5018-2905-4A78-B3A0-FC00182E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Systematic Convergence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95458A-8974-42FD-9B0E-F02A7E078A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89452" y="4500825"/>
            <a:ext cx="6619393" cy="1850702"/>
          </a:xfrm>
        </p:spPr>
      </p:pic>
      <p:pic>
        <p:nvPicPr>
          <p:cNvPr id="3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998F724-3A4A-8695-52A0-A2313B4D7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80" y="1457650"/>
            <a:ext cx="4676538" cy="290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6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D9D0-61D1-4BDF-8C42-27578906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Diffuse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1D4C-90E2-4A4A-AFC2-B39DA2AF8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Have small exponents that represent an electron far away from the nucleus</a:t>
            </a:r>
          </a:p>
          <a:p>
            <a:r>
              <a:rPr lang="en-US"/>
              <a:t>Uncontracted GTO</a:t>
            </a:r>
          </a:p>
          <a:p>
            <a:r>
              <a:rPr lang="en-US"/>
              <a:t>Necessary for </a:t>
            </a:r>
          </a:p>
          <a:p>
            <a:pPr lvl="1"/>
            <a:r>
              <a:rPr lang="en-US"/>
              <a:t>Anions</a:t>
            </a:r>
          </a:p>
          <a:p>
            <a:pPr lvl="1"/>
            <a:r>
              <a:rPr lang="en-US"/>
              <a:t>Excited states</a:t>
            </a:r>
          </a:p>
          <a:p>
            <a:pPr lvl="1"/>
            <a:r>
              <a:rPr lang="en-US"/>
              <a:t>Rydberg states</a:t>
            </a:r>
          </a:p>
          <a:p>
            <a:pPr lvl="1"/>
            <a:r>
              <a:rPr lang="en-US"/>
              <a:t>Polarizabilities</a:t>
            </a:r>
          </a:p>
          <a:p>
            <a:pPr lvl="1"/>
            <a:r>
              <a:rPr lang="en-US"/>
              <a:t>Binding energies of van der Waals complexes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3DCAA-B3A8-4C29-AEC8-E3E2D5486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Ex) </a:t>
            </a:r>
            <a:r>
              <a:rPr lang="en-US" err="1"/>
              <a:t>aug</a:t>
            </a:r>
            <a:r>
              <a:rPr lang="en-US"/>
              <a:t>-cc-</a:t>
            </a:r>
            <a:r>
              <a:rPr lang="en-US" err="1"/>
              <a:t>pVTZ</a:t>
            </a:r>
            <a:r>
              <a:rPr lang="en-US"/>
              <a:t>, 6-31++G</a:t>
            </a:r>
          </a:p>
        </p:txBody>
      </p:sp>
    </p:spTree>
    <p:extLst>
      <p:ext uri="{BB962C8B-B14F-4D97-AF65-F5344CB8AC3E}">
        <p14:creationId xmlns:p14="http://schemas.microsoft.com/office/powerpoint/2010/main" val="105028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7885-FCBA-DA2B-0864-2CC147F4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Truhlar’s</a:t>
            </a:r>
            <a:r>
              <a:rPr lang="en-US"/>
              <a:t> Calendar Basis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6529-93EC-9FB2-23E8-C05209141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04804"/>
          </a:xfrm>
        </p:spPr>
        <p:txBody>
          <a:bodyPr>
            <a:normAutofit fontScale="92500"/>
          </a:bodyPr>
          <a:lstStyle/>
          <a:p>
            <a:r>
              <a:rPr lang="en-US"/>
              <a:t>Diffuse functions add to the computational complexity of the problem, so it is best to use minimal augmentation when possible</a:t>
            </a:r>
          </a:p>
          <a:p>
            <a:r>
              <a:rPr lang="en-US"/>
              <a:t>Systematically deletes diffuse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9F171-2AEA-7298-19BB-00E43C707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3667" y="3982527"/>
            <a:ext cx="9544665" cy="204119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jul</a:t>
            </a:r>
            <a:r>
              <a:rPr lang="en-US"/>
              <a:t>-      removes all diffuse functions on H and He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jun</a:t>
            </a:r>
            <a:r>
              <a:rPr lang="en-US"/>
              <a:t>-     removes the highest ang. mom. subshell on all atoms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may-   removes the two highest ang. mom. subshells on all atoms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/>
              <a:t> </a:t>
            </a:r>
            <a:r>
              <a:rPr lang="en-US" err="1"/>
              <a:t>apr</a:t>
            </a:r>
            <a:r>
              <a:rPr lang="en-US"/>
              <a:t>-    </a:t>
            </a:r>
            <a:r>
              <a:rPr lang="en-US" sz="1500"/>
              <a:t> </a:t>
            </a:r>
            <a:r>
              <a:rPr lang="en-US"/>
              <a:t>removes the three highest ang. mom. subshells on all atoms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E038-F55B-4714-BB14-0B273E65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Basis Function Files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41ECED08-85D6-4015-B8E7-8418AD62BD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613743"/>
            <a:ext cx="5014252" cy="456322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EB2BC0-608B-4C92-B3BE-649F79531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592" y="2071396"/>
            <a:ext cx="5382208" cy="4105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Different format for different programs</a:t>
            </a:r>
          </a:p>
          <a:p>
            <a:r>
              <a:rPr lang="en-US">
                <a:cs typeface="Calibri"/>
              </a:rPr>
              <a:t>Contain the exponents and coefficients of the primitive GTOs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Most are on Basis Set Exchange</a:t>
            </a:r>
          </a:p>
          <a:p>
            <a:pPr lvl="1"/>
            <a:r>
              <a:rPr lang="en-US">
                <a:cs typeface="Calibri"/>
                <a:hlinkClick r:id="rId3"/>
              </a:rPr>
              <a:t>https://www.basissetexchange.org/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Others have to be made from the source paper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958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28B9-221F-F838-E3F5-0D28CAE7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Other Basis Set Things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CE31-FA24-5AA4-BF9C-8F769CF6A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Contraction Schemes</a:t>
            </a:r>
          </a:p>
          <a:p>
            <a:pPr lvl="1"/>
            <a:r>
              <a:rPr lang="en-US">
                <a:ea typeface="Calibri"/>
                <a:cs typeface="Calibri"/>
              </a:rPr>
              <a:t>Segmented vs. general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Various other families of basis sets</a:t>
            </a:r>
          </a:p>
          <a:p>
            <a:pPr lvl="1"/>
            <a:r>
              <a:rPr lang="en-US">
                <a:ea typeface="Calibri"/>
                <a:cs typeface="Calibri"/>
              </a:rPr>
              <a:t>Ex) ANO, pc-</a:t>
            </a:r>
            <a:r>
              <a:rPr lang="en-US" i="1">
                <a:ea typeface="Calibri"/>
                <a:cs typeface="Calibri"/>
              </a:rPr>
              <a:t>n</a:t>
            </a:r>
            <a:r>
              <a:rPr lang="en-US">
                <a:ea typeface="Calibri"/>
                <a:cs typeface="Calibri"/>
              </a:rPr>
              <a:t>, 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016E6-8654-3F75-DD08-0FC29E32BF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Relativistic effects</a:t>
            </a:r>
          </a:p>
          <a:p>
            <a:pPr lvl="1"/>
            <a:r>
              <a:rPr lang="en-US">
                <a:ea typeface="+mn-lt"/>
                <a:cs typeface="+mn-lt"/>
              </a:rPr>
              <a:t>Core-valence basis sets</a:t>
            </a:r>
          </a:p>
          <a:p>
            <a:pPr lvl="2"/>
            <a:r>
              <a:rPr lang="en-US">
                <a:ea typeface="+mn-lt"/>
                <a:cs typeface="+mn-lt"/>
              </a:rPr>
              <a:t>Ex) cc-</a:t>
            </a:r>
            <a:r>
              <a:rPr lang="en-US" err="1">
                <a:ea typeface="+mn-lt"/>
                <a:cs typeface="+mn-lt"/>
              </a:rPr>
              <a:t>pCVTZ</a:t>
            </a:r>
            <a:r>
              <a:rPr lang="en-US">
                <a:ea typeface="+mn-lt"/>
                <a:cs typeface="+mn-lt"/>
              </a:rPr>
              <a:t>, cc-</a:t>
            </a:r>
            <a:r>
              <a:rPr lang="en-US" err="1">
                <a:ea typeface="+mn-lt"/>
                <a:cs typeface="+mn-lt"/>
              </a:rPr>
              <a:t>pwCVTZ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Effective-core potentials (ECPs)</a:t>
            </a:r>
          </a:p>
          <a:p>
            <a:pPr lvl="2"/>
            <a:r>
              <a:rPr lang="en-US">
                <a:ea typeface="+mn-lt"/>
                <a:cs typeface="+mn-lt"/>
              </a:rPr>
              <a:t>Aka </a:t>
            </a:r>
            <a:r>
              <a:rPr lang="en-US" err="1">
                <a:ea typeface="+mn-lt"/>
                <a:cs typeface="+mn-lt"/>
              </a:rPr>
              <a:t>psuedopotentials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>
                <a:ea typeface="+mn-lt"/>
                <a:cs typeface="+mn-lt"/>
              </a:rPr>
              <a:t>Ex) Stuttgart-Dresden</a:t>
            </a:r>
          </a:p>
          <a:p>
            <a:r>
              <a:rPr lang="en-US">
                <a:ea typeface="+mn-lt"/>
                <a:cs typeface="+mn-lt"/>
              </a:rPr>
              <a:t>Basis Set Superposition Error</a:t>
            </a:r>
          </a:p>
          <a:p>
            <a:pPr lvl="1"/>
            <a:r>
              <a:rPr lang="en-US">
                <a:ea typeface="+mn-lt"/>
                <a:cs typeface="+mn-lt"/>
              </a:rPr>
              <a:t>Counterpoise Correction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AE78959-D37E-D575-2C05-37056528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" y="2789562"/>
            <a:ext cx="4568313" cy="180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136C-D9C8-4BA8-A9FF-C917BA12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8A44-EC3F-4326-AA3C-45859E42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Friday 6/17: Hartree-Fock Theory with Stephen</a:t>
            </a:r>
          </a:p>
          <a:p>
            <a:r>
              <a:rPr lang="en-US">
                <a:ea typeface="Calibri"/>
                <a:cs typeface="Calibri"/>
              </a:rPr>
              <a:t>Resources:</a:t>
            </a:r>
          </a:p>
          <a:p>
            <a:pPr lvl="1"/>
            <a:r>
              <a:rPr lang="en-US" sz="2000">
                <a:ea typeface="Calibri"/>
                <a:cs typeface="Calibri"/>
              </a:rPr>
              <a:t>Molecular Electronic Structure Theory, Ch. 6 - 9</a:t>
            </a:r>
          </a:p>
          <a:p>
            <a:pPr lvl="1"/>
            <a:r>
              <a:rPr lang="en-US" sz="2000">
                <a:ea typeface="Calibri"/>
                <a:cs typeface="Calibri"/>
              </a:rPr>
              <a:t>Introduction to Computational Chemistry, Ch. 5</a:t>
            </a:r>
          </a:p>
          <a:p>
            <a:pPr lvl="1"/>
            <a:r>
              <a:rPr lang="en-US" sz="2000">
                <a:ea typeface="Calibri"/>
                <a:cs typeface="Calibri"/>
              </a:rPr>
              <a:t>Essentials of Computational Chemistry, Ch. 6</a:t>
            </a:r>
          </a:p>
          <a:p>
            <a:pPr lvl="1"/>
            <a:r>
              <a:rPr lang="en-US" sz="2000">
                <a:ea typeface="Calibri"/>
                <a:cs typeface="Calibri"/>
              </a:rPr>
              <a:t>Mathematical Physics in Theoretical Chemistry, Ch. 2</a:t>
            </a:r>
          </a:p>
          <a:p>
            <a:pPr lvl="1"/>
            <a:r>
              <a:rPr lang="en-US" sz="2000">
                <a:ea typeface="+mn-lt"/>
                <a:cs typeface="+mn-lt"/>
              </a:rPr>
              <a:t>Jensen, F. Atomic orbital basis sets. </a:t>
            </a:r>
            <a:r>
              <a:rPr lang="en-US" sz="2000" i="1">
                <a:ea typeface="+mn-lt"/>
                <a:cs typeface="+mn-lt"/>
              </a:rPr>
              <a:t>Wiley Interdisciplinary Reviews: Computational Molecular Science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b="1">
                <a:ea typeface="+mn-lt"/>
                <a:cs typeface="+mn-lt"/>
              </a:rPr>
              <a:t>2013</a:t>
            </a:r>
            <a:r>
              <a:rPr lang="en-US" sz="2000">
                <a:ea typeface="+mn-lt"/>
                <a:cs typeface="+mn-lt"/>
              </a:rPr>
              <a:t>, 3(3), 273–295.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2000">
                <a:ea typeface="Calibri"/>
                <a:cs typeface="Calibri"/>
              </a:rPr>
              <a:t>CHEM 8950 Notes on CCQC </a:t>
            </a:r>
            <a:r>
              <a:rPr lang="en-US" sz="2000" err="1">
                <a:ea typeface="Calibri"/>
                <a:cs typeface="Calibri"/>
              </a:rPr>
              <a:t>github</a:t>
            </a:r>
          </a:p>
          <a:p>
            <a:pPr lvl="1"/>
            <a:r>
              <a:rPr lang="en-US" sz="2000">
                <a:ea typeface="Calibri"/>
                <a:cs typeface="Calibri"/>
              </a:rPr>
              <a:t>Etc.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329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936C-A5C2-43BD-A216-2A9AC679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517"/>
            <a:ext cx="10515600" cy="1733777"/>
          </a:xfrm>
        </p:spPr>
        <p:txBody>
          <a:bodyPr/>
          <a:lstStyle/>
          <a:p>
            <a:r>
              <a:rPr lang="en-US">
                <a:cs typeface="Calibri Light"/>
              </a:rPr>
              <a:t>Overall Goal: How do we get from basis functions to a many electron wave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138540-73B6-404E-96D7-F588DCAF6F3F}"/>
                  </a:ext>
                </a:extLst>
              </p:cNvPr>
              <p:cNvSpPr txBox="1"/>
              <p:nvPr/>
            </p:nvSpPr>
            <p:spPr>
              <a:xfrm>
                <a:off x="2836216" y="3186729"/>
                <a:ext cx="651956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5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5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5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5400" b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138540-73B6-404E-96D7-F588DCAF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6" y="3186729"/>
                <a:ext cx="651956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8F315-8F0C-4FE2-9A7E-DD69140C85E9}"/>
                  </a:ext>
                </a:extLst>
              </p:cNvPr>
              <p:cNvSpPr txBox="1"/>
              <p:nvPr/>
            </p:nvSpPr>
            <p:spPr>
              <a:xfrm>
                <a:off x="2747931" y="4107161"/>
                <a:ext cx="651956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/>
                  <a:t>AO</a:t>
                </a:r>
                <a:r>
                  <a:rPr lang="en-US" sz="5400"/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2000"/>
                  <a:t> </a:t>
                </a:r>
                <a:r>
                  <a:rPr lang="en-US" sz="4000"/>
                  <a:t>MO</a:t>
                </a:r>
                <a:r>
                  <a:rPr lang="en-US" sz="100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5400"/>
                  <a:t> </a:t>
                </a:r>
                <a:r>
                  <a:rPr lang="en-US" sz="3400"/>
                  <a:t> </a:t>
                </a:r>
                <a:r>
                  <a:rPr lang="en-US" sz="4000"/>
                  <a:t>SD</a:t>
                </a:r>
                <a:r>
                  <a:rPr lang="en-US" sz="4400"/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sz="5400"/>
                  <a:t> </a:t>
                </a:r>
                <a:r>
                  <a:rPr lang="en-US" sz="4000"/>
                  <a:t>ME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8F315-8F0C-4FE2-9A7E-DD69140C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931" y="4107161"/>
                <a:ext cx="6519568" cy="923330"/>
              </a:xfrm>
              <a:prstGeom prst="rect">
                <a:avLst/>
              </a:prstGeom>
              <a:blipFill>
                <a:blip r:embed="rId3"/>
                <a:stretch>
                  <a:fillRect l="-1123" r="-935" b="-23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5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9D34-F882-4548-A9C7-25CD0DBB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Basis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6C8D-C648-4843-8071-49225BF64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2146"/>
            <a:ext cx="5655906" cy="45802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Collection of one-electron functions through which we can expand the molecular orbitals of a system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Three properties</a:t>
            </a:r>
            <a:endParaRPr lang="en-US">
              <a:ea typeface="Calibri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Can be systematically extended to the CBS limit</a:t>
            </a:r>
            <a:endParaRPr lang="en-US">
              <a:ea typeface="Calibri" panose="020F0502020204030204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Rapid convergence for any electronic state</a:t>
            </a:r>
            <a:endParaRPr lang="en-US">
              <a:ea typeface="Calibri" panose="020F0502020204030204"/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>
                <a:cs typeface="Calibri"/>
              </a:rPr>
              <a:t>Easy to evaluate molecular integrals</a:t>
            </a:r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52722A-CB2C-49C2-9D71-8F241D17C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19408" y="2569347"/>
            <a:ext cx="4320914" cy="279678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85406-3681-4A81-A47D-BF875A8A9BBE}"/>
                  </a:ext>
                </a:extLst>
              </p:cNvPr>
              <p:cNvSpPr txBox="1"/>
              <p:nvPr/>
            </p:nvSpPr>
            <p:spPr>
              <a:xfrm>
                <a:off x="7503948" y="1822146"/>
                <a:ext cx="3551835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100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sz="3200" b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C85406-3681-4A81-A47D-BF875A8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948" y="1822146"/>
                <a:ext cx="3551835" cy="530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91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BA00-9DA0-4C22-AA67-DCA3BE6C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Slater-Type Orbitals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0D46-DB1E-40A2-B26F-19276B469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949139"/>
            <a:ext cx="5181600" cy="3476624"/>
          </a:xfrm>
        </p:spPr>
        <p:txBody>
          <a:bodyPr>
            <a:normAutofit/>
          </a:bodyPr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Satisfies the nuclear cusp conditions</a:t>
            </a:r>
          </a:p>
          <a:p>
            <a:pPr lvl="1"/>
            <a:r>
              <a:rPr lang="en-US"/>
              <a:t>Decays exponentially away from the nucleus</a:t>
            </a:r>
          </a:p>
          <a:p>
            <a:pPr lvl="1"/>
            <a:r>
              <a:rPr lang="en-US"/>
              <a:t>Can form a minimal basis</a:t>
            </a:r>
            <a:endParaRPr lang="en-US" sz="1800"/>
          </a:p>
          <a:p>
            <a:r>
              <a:rPr lang="en-US"/>
              <a:t>Cannot do 2-electron integrals analytically!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96B2A-5FF3-4525-91C8-9F04DE9811B2}"/>
                  </a:ext>
                </a:extLst>
              </p:cNvPr>
              <p:cNvSpPr txBox="1"/>
              <p:nvPr/>
            </p:nvSpPr>
            <p:spPr>
              <a:xfrm>
                <a:off x="2667169" y="1954930"/>
                <a:ext cx="7005145" cy="528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STO</m:t>
                        </m:r>
                      </m:sup>
                    </m:sSubSup>
                  </m:oMath>
                </a14:m>
                <a:r>
                  <a:rPr lang="en-US" sz="1100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3200" b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696B2A-5FF3-4525-91C8-9F04DE981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169" y="1954930"/>
                <a:ext cx="7005145" cy="52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7DBA07-DADB-3E09-D61D-9165C0FAB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757327"/>
            <a:ext cx="5181600" cy="3421184"/>
          </a:xfrm>
        </p:spPr>
      </p:pic>
    </p:spTree>
    <p:extLst>
      <p:ext uri="{BB962C8B-B14F-4D97-AF65-F5344CB8AC3E}">
        <p14:creationId xmlns:p14="http://schemas.microsoft.com/office/powerpoint/2010/main" val="17539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1128-365D-4531-B3E0-60B79AC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Gaussian-Type Orbitals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563D-8064-4E18-8BF7-71E4E123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05295"/>
            <a:ext cx="5181600" cy="3320467"/>
          </a:xfrm>
        </p:spPr>
        <p:txBody>
          <a:bodyPr>
            <a:normAutofit lnSpcReduction="10000"/>
          </a:bodyPr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Decays exponentially away from the nucleus</a:t>
            </a:r>
          </a:p>
          <a:p>
            <a:pPr lvl="1"/>
            <a:r>
              <a:rPr lang="en-US"/>
              <a:t>Much more </a:t>
            </a:r>
            <a:r>
              <a:rPr lang="en-US" b="1"/>
              <a:t>computationally tractable</a:t>
            </a:r>
            <a:r>
              <a:rPr lang="en-US"/>
              <a:t>!</a:t>
            </a:r>
          </a:p>
          <a:p>
            <a:r>
              <a:rPr lang="en-US"/>
              <a:t>Cons</a:t>
            </a:r>
          </a:p>
          <a:p>
            <a:pPr lvl="1"/>
            <a:r>
              <a:rPr lang="en-US"/>
              <a:t>Slow convergence due to the number of functions needed to represent the nuclear cusp</a:t>
            </a:r>
            <a:endParaRPr 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3DEB1A-3C23-4343-9711-2B225CDCB00D}"/>
                  </a:ext>
                </a:extLst>
              </p:cNvPr>
              <p:cNvSpPr txBox="1"/>
              <p:nvPr/>
            </p:nvSpPr>
            <p:spPr>
              <a:xfrm>
                <a:off x="838201" y="2059398"/>
                <a:ext cx="10515600" cy="541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GTO</m:t>
                        </m:r>
                      </m:sup>
                    </m:sSubSup>
                  </m:oMath>
                </a14:m>
                <a:r>
                  <a:rPr lang="en-US" sz="1100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200" b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𝜁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3DEB1A-3C23-4343-9711-2B225CDCB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2059398"/>
                <a:ext cx="10515600" cy="541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5B1FF0-95C7-76A0-E75A-6D30AA7E0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200" y="2951302"/>
            <a:ext cx="4800600" cy="3180992"/>
          </a:xfrm>
        </p:spPr>
      </p:pic>
    </p:spTree>
    <p:extLst>
      <p:ext uri="{BB962C8B-B14F-4D97-AF65-F5344CB8AC3E}">
        <p14:creationId xmlns:p14="http://schemas.microsoft.com/office/powerpoint/2010/main" val="417527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2730-9803-466B-9E8D-CFCCECF5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Molecular Orbitals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17F2-F4BD-43FF-BF7E-3196333BC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070" y="1550152"/>
            <a:ext cx="11383860" cy="1603375"/>
          </a:xfrm>
        </p:spPr>
        <p:txBody>
          <a:bodyPr>
            <a:normAutofit/>
          </a:bodyPr>
          <a:lstStyle/>
          <a:p>
            <a:r>
              <a:rPr lang="en-US"/>
              <a:t>Linear combination of contracted GTOs </a:t>
            </a:r>
          </a:p>
          <a:p>
            <a:pPr lvl="1"/>
            <a:r>
              <a:rPr lang="en-US"/>
              <a:t>Contracted GTOs are made of a linear combination of what are called primitive GTOs</a:t>
            </a:r>
          </a:p>
          <a:p>
            <a:pPr lvl="1"/>
            <a:r>
              <a:rPr lang="en-US"/>
              <a:t>Primitive GTOs have fixed coefficients and exponents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1DDF02-0D4A-45DD-9849-D2DCAD67A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3391"/>
          <a:stretch/>
        </p:blipFill>
        <p:spPr>
          <a:xfrm>
            <a:off x="1586941" y="3070135"/>
            <a:ext cx="6550502" cy="322715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E0DB8-2CC5-4EAA-A6E4-363E9224C420}"/>
                  </a:ext>
                </a:extLst>
              </p:cNvPr>
              <p:cNvSpPr txBox="1"/>
              <p:nvPr/>
            </p:nvSpPr>
            <p:spPr>
              <a:xfrm>
                <a:off x="6586096" y="4239564"/>
                <a:ext cx="3551835" cy="5304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100" b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sz="3200" b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CE0DB8-2CC5-4EAA-A6E4-363E9224C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96" y="4239564"/>
                <a:ext cx="3551835" cy="530402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1BE562-3EF4-445D-AD27-D9F76FD95FBF}"/>
                  </a:ext>
                </a:extLst>
              </p:cNvPr>
              <p:cNvSpPr txBox="1"/>
              <p:nvPr/>
            </p:nvSpPr>
            <p:spPr>
              <a:xfrm>
                <a:off x="6322502" y="3403356"/>
                <a:ext cx="4079024" cy="5863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r>
                  <a:rPr lang="en-US" sz="3200" b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GTO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1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1BE562-3EF4-445D-AD27-D9F76FD95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502" y="3403356"/>
                <a:ext cx="4079024" cy="586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87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8446-A9BB-4218-AE9E-9BD4C67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Minimal Basis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8E7BC-E914-44C2-86B4-990ED8511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41909"/>
          </a:xfrm>
        </p:spPr>
        <p:txBody>
          <a:bodyPr>
            <a:normAutofit/>
          </a:bodyPr>
          <a:lstStyle/>
          <a:p>
            <a:r>
              <a:rPr lang="en-US"/>
              <a:t>One function for each inner- and valence- shell AO of each atom</a:t>
            </a:r>
          </a:p>
          <a:p>
            <a:r>
              <a:rPr lang="en-US"/>
              <a:t>Ex) STO-3G</a:t>
            </a:r>
          </a:p>
        </p:txBody>
      </p:sp>
    </p:spTree>
    <p:extLst>
      <p:ext uri="{BB962C8B-B14F-4D97-AF65-F5344CB8AC3E}">
        <p14:creationId xmlns:p14="http://schemas.microsoft.com/office/powerpoint/2010/main" val="256208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B494-E5E0-4C5A-95E5-4BE03AA9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cs typeface="Calibri Light"/>
              </a:rPr>
              <a:t>N</a:t>
            </a:r>
            <a:r>
              <a:rPr lang="en-US">
                <a:cs typeface="Calibri Light"/>
              </a:rPr>
              <a:t>-Zeta Basis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73872-D373-480F-B1C6-C3634CDF0E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82894" y="1844060"/>
                <a:ext cx="5181600" cy="4351338"/>
              </a:xfrm>
            </p:spPr>
            <p:txBody>
              <a:bodyPr/>
              <a:lstStyle/>
              <a:p>
                <a:r>
                  <a:rPr lang="en-US"/>
                  <a:t>Replace each minimal basis set function with </a:t>
                </a:r>
                <a:r>
                  <a:rPr lang="en-US" i="1"/>
                  <a:t>N</a:t>
                </a:r>
                <a:r>
                  <a:rPr lang="en-US"/>
                  <a:t> functions with differing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/>
                  <a:t> values</a:t>
                </a:r>
              </a:p>
              <a:p>
                <a:r>
                  <a:rPr lang="en-US"/>
                  <a:t>Offers more flexibility having </a:t>
                </a:r>
                <a:r>
                  <a:rPr lang="en-US" i="1"/>
                  <a:t>N</a:t>
                </a:r>
                <a:r>
                  <a:rPr lang="en-US"/>
                  <a:t> as many contraction coefficients</a:t>
                </a:r>
              </a:p>
              <a:p>
                <a:r>
                  <a:rPr lang="en-US"/>
                  <a:t>Ex) DZ and TZ</a:t>
                </a:r>
              </a:p>
              <a:p>
                <a:pPr marL="0" indent="0">
                  <a:buNone/>
                </a:pPr>
                <a:r>
                  <a:rPr lang="en-US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73872-D373-480F-B1C6-C3634CDF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82894" y="1844060"/>
                <a:ext cx="5181600" cy="4351338"/>
              </a:xfrm>
              <a:blipFill>
                <a:blip r:embed="rId2"/>
                <a:stretch>
                  <a:fillRect l="-2118" t="-2384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B93F2-CC04-4B26-81E4-1955957316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5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248B-04D9-4958-9D24-D84E3C0C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Split-Valence Basis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90BC9-0D8A-4AB8-82D6-99D9854D4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123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Uses two or more functions for each valence AO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Keeps only one functions on each core AO</a:t>
            </a:r>
          </a:p>
          <a:p>
            <a:r>
              <a:rPr lang="en-US"/>
              <a:t>Ex) Ahlrichs (SV, TZV, …),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/>
              <a:t>   Karlsruhe (def2-…), and </a:t>
            </a:r>
          </a:p>
          <a:p>
            <a:pPr marL="0" indent="0">
              <a:buNone/>
            </a:pPr>
            <a:r>
              <a:rPr lang="en-US"/>
              <a:t>   Pople (6-31G, 3-21G, …)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9E671-9A66-4FA3-B176-613327EAA5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22835"/>
      </p:ext>
    </p:extLst>
  </p:cSld>
  <p:clrMapOvr>
    <a:masterClrMapping/>
  </p:clrMapOvr>
</p:sld>
</file>

<file path=ppt/theme/theme1.xml><?xml version="1.0" encoding="utf-8"?>
<a:theme xmlns:a="http://schemas.openxmlformats.org/drawingml/2006/main" name="Red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_Theme" id="{0FDFEDEF-F9B2-49BA-A36F-64E6800F4201}" vid="{73CF19E0-B3DF-496D-BB10-1374EB3DE8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Red_Theme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Red_Theme</vt:lpstr>
      <vt:lpstr>Basis Sets</vt:lpstr>
      <vt:lpstr>Overall Goal: How do we get from basis functions to a many electron wave function?</vt:lpstr>
      <vt:lpstr>Basis Functions</vt:lpstr>
      <vt:lpstr>Slater-Type Orbitals</vt:lpstr>
      <vt:lpstr>Gaussian-Type Orbitals</vt:lpstr>
      <vt:lpstr>Molecular Orbitals</vt:lpstr>
      <vt:lpstr>Minimal Basis Set</vt:lpstr>
      <vt:lpstr>N-Zeta Basis Set</vt:lpstr>
      <vt:lpstr>Split-Valence Basis Set</vt:lpstr>
      <vt:lpstr>Polarization</vt:lpstr>
      <vt:lpstr>Pople's Basis Sets</vt:lpstr>
      <vt:lpstr>Dunning's Basis Sets</vt:lpstr>
      <vt:lpstr>Systematic Convergence</vt:lpstr>
      <vt:lpstr>Diffuse Functions</vt:lpstr>
      <vt:lpstr>Truhlar’s Calendar Basis Sets</vt:lpstr>
      <vt:lpstr>Basis Function Files</vt:lpstr>
      <vt:lpstr>Other Basis Set Things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2021-06-09T18:47:10Z</dcterms:created>
  <dcterms:modified xsi:type="dcterms:W3CDTF">2022-06-15T14:39:33Z</dcterms:modified>
</cp:coreProperties>
</file>