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26B6C-8822-EF9D-9866-4E2B1D7027DC}" v="498" dt="2021-06-02T13:03:18.218"/>
    <p1510:client id="{469299AF-2C34-3CB8-3904-5F4B3866DD9F}" v="126" dt="2021-06-11T17:34:30.297"/>
    <p1510:client id="{5F4B7737-DE8F-43D3-3941-3D8E8050E5DE}" v="162" dt="2021-06-03T18:48:36.137"/>
    <p1510:client id="{75528C01-2BDF-4803-8854-92E94DA3E231}" v="3" dt="2022-08-16T14:41:38.439"/>
    <p1510:client id="{9AC0D625-E432-E5D4-A509-0A1AF18BE123}" v="18" dt="2021-06-09T19:26:51.389"/>
    <p1510:client id="{E5934675-FC12-A4B6-EC92-36A19EB5D06D}" v="5763" dt="2021-06-02T16:15:25.3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a Caiyi Mitchell" userId="S::ecm23353@uga.edu::245de276-46c7-4bbb-ab65-151b552aeeb6" providerId="AD" clId="Web-{9AC0D625-E432-E5D4-A509-0A1AF18BE123}"/>
    <pc:docChg chg="modSld">
      <pc:chgData name="Erica Caiyi Mitchell" userId="S::ecm23353@uga.edu::245de276-46c7-4bbb-ab65-151b552aeeb6" providerId="AD" clId="Web-{9AC0D625-E432-E5D4-A509-0A1AF18BE123}" dt="2021-06-09T19:26:50.952" v="7" actId="20577"/>
      <pc:docMkLst>
        <pc:docMk/>
      </pc:docMkLst>
      <pc:sldChg chg="modSp">
        <pc:chgData name="Erica Caiyi Mitchell" userId="S::ecm23353@uga.edu::245de276-46c7-4bbb-ab65-151b552aeeb6" providerId="AD" clId="Web-{9AC0D625-E432-E5D4-A509-0A1AF18BE123}" dt="2021-06-09T19:26:50.952" v="7" actId="20577"/>
        <pc:sldMkLst>
          <pc:docMk/>
          <pc:sldMk cId="3860251311" sldId="277"/>
        </pc:sldMkLst>
        <pc:spChg chg="mod">
          <ac:chgData name="Erica Caiyi Mitchell" userId="S::ecm23353@uga.edu::245de276-46c7-4bbb-ab65-151b552aeeb6" providerId="AD" clId="Web-{9AC0D625-E432-E5D4-A509-0A1AF18BE123}" dt="2021-06-09T19:26:50.952" v="7" actId="20577"/>
          <ac:spMkLst>
            <pc:docMk/>
            <pc:sldMk cId="3860251311" sldId="277"/>
            <ac:spMk id="3" creationId="{A80309EC-8DAA-459E-9E6D-0F8520D0C44F}"/>
          </ac:spMkLst>
        </pc:spChg>
      </pc:sldChg>
    </pc:docChg>
  </pc:docChgLst>
  <pc:docChgLst>
    <pc:chgData name="Erica Caiyi Mitchell" userId="S::ecm23353@uga.edu::245de276-46c7-4bbb-ab65-151b552aeeb6" providerId="AD" clId="Web-{75528C01-2BDF-4803-8854-92E94DA3E231}"/>
    <pc:docChg chg="modSld">
      <pc:chgData name="Erica Caiyi Mitchell" userId="S::ecm23353@uga.edu::245de276-46c7-4bbb-ab65-151b552aeeb6" providerId="AD" clId="Web-{75528C01-2BDF-4803-8854-92E94DA3E231}" dt="2022-08-16T14:41:38.439" v="2" actId="20577"/>
      <pc:docMkLst>
        <pc:docMk/>
      </pc:docMkLst>
      <pc:sldChg chg="modSp">
        <pc:chgData name="Erica Caiyi Mitchell" userId="S::ecm23353@uga.edu::245de276-46c7-4bbb-ab65-151b552aeeb6" providerId="AD" clId="Web-{75528C01-2BDF-4803-8854-92E94DA3E231}" dt="2022-08-16T14:41:38.439" v="2" actId="20577"/>
        <pc:sldMkLst>
          <pc:docMk/>
          <pc:sldMk cId="3860251311" sldId="277"/>
        </pc:sldMkLst>
        <pc:spChg chg="mod">
          <ac:chgData name="Erica Caiyi Mitchell" userId="S::ecm23353@uga.edu::245de276-46c7-4bbb-ab65-151b552aeeb6" providerId="AD" clId="Web-{75528C01-2BDF-4803-8854-92E94DA3E231}" dt="2022-08-16T14:41:38.439" v="2" actId="20577"/>
          <ac:spMkLst>
            <pc:docMk/>
            <pc:sldMk cId="3860251311" sldId="277"/>
            <ac:spMk id="3" creationId="{A80309EC-8DAA-459E-9E6D-0F8520D0C44F}"/>
          </ac:spMkLst>
        </pc:spChg>
      </pc:sldChg>
    </pc:docChg>
  </pc:docChgLst>
  <pc:docChgLst>
    <pc:chgData name="Erica Caiyi Mitchell" userId="S::ecm23353@uga.edu::245de276-46c7-4bbb-ab65-151b552aeeb6" providerId="AD" clId="Web-{469299AF-2C34-3CB8-3904-5F4B3866DD9F}"/>
    <pc:docChg chg="modSld">
      <pc:chgData name="Erica Caiyi Mitchell" userId="S::ecm23353@uga.edu::245de276-46c7-4bbb-ab65-151b552aeeb6" providerId="AD" clId="Web-{469299AF-2C34-3CB8-3904-5F4B3866DD9F}" dt="2021-06-11T17:34:26.578" v="111" actId="20577"/>
      <pc:docMkLst>
        <pc:docMk/>
      </pc:docMkLst>
      <pc:sldChg chg="modSp">
        <pc:chgData name="Erica Caiyi Mitchell" userId="S::ecm23353@uga.edu::245de276-46c7-4bbb-ab65-151b552aeeb6" providerId="AD" clId="Web-{469299AF-2C34-3CB8-3904-5F4B3866DD9F}" dt="2021-06-11T17:34:26.578" v="111" actId="20577"/>
        <pc:sldMkLst>
          <pc:docMk/>
          <pc:sldMk cId="109857222" sldId="256"/>
        </pc:sldMkLst>
        <pc:spChg chg="mod">
          <ac:chgData name="Erica Caiyi Mitchell" userId="S::ecm23353@uga.edu::245de276-46c7-4bbb-ab65-151b552aeeb6" providerId="AD" clId="Web-{469299AF-2C34-3CB8-3904-5F4B3866DD9F}" dt="2021-06-11T17:34:26.578" v="111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rica Caiyi Mitchell" userId="S::ecm23353@uga.edu::245de276-46c7-4bbb-ab65-151b552aeeb6" providerId="AD" clId="Web-{469299AF-2C34-3CB8-3904-5F4B3866DD9F}" dt="2021-06-11T17:34:18.750" v="105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">
        <pc:chgData name="Erica Caiyi Mitchell" userId="S::ecm23353@uga.edu::245de276-46c7-4bbb-ab65-151b552aeeb6" providerId="AD" clId="Web-{469299AF-2C34-3CB8-3904-5F4B3866DD9F}" dt="2021-06-11T17:32:01.903" v="104" actId="20577"/>
        <pc:sldMkLst>
          <pc:docMk/>
          <pc:sldMk cId="4111237796" sldId="260"/>
        </pc:sldMkLst>
        <pc:spChg chg="mod">
          <ac:chgData name="Erica Caiyi Mitchell" userId="S::ecm23353@uga.edu::245de276-46c7-4bbb-ab65-151b552aeeb6" providerId="AD" clId="Web-{469299AF-2C34-3CB8-3904-5F4B3866DD9F}" dt="2021-06-11T17:32:01.903" v="104" actId="20577"/>
          <ac:spMkLst>
            <pc:docMk/>
            <pc:sldMk cId="4111237796" sldId="260"/>
            <ac:spMk id="4" creationId="{87D383B1-8927-414E-AB8B-0A3FAF7A240D}"/>
          </ac:spMkLst>
        </pc:spChg>
      </pc:sldChg>
      <pc:sldChg chg="addSp delSp modSp addAnim delAnim modAnim">
        <pc:chgData name="Erica Caiyi Mitchell" userId="S::ecm23353@uga.edu::245de276-46c7-4bbb-ab65-151b552aeeb6" providerId="AD" clId="Web-{469299AF-2C34-3CB8-3904-5F4B3866DD9F}" dt="2021-06-11T17:18:11.104" v="12"/>
        <pc:sldMkLst>
          <pc:docMk/>
          <pc:sldMk cId="1244894604" sldId="261"/>
        </pc:sldMkLst>
        <pc:spChg chg="add mod">
          <ac:chgData name="Erica Caiyi Mitchell" userId="S::ecm23353@uga.edu::245de276-46c7-4bbb-ab65-151b552aeeb6" providerId="AD" clId="Web-{469299AF-2C34-3CB8-3904-5F4B3866DD9F}" dt="2021-06-11T17:17:41.478" v="4" actId="14100"/>
          <ac:spMkLst>
            <pc:docMk/>
            <pc:sldMk cId="1244894604" sldId="261"/>
            <ac:spMk id="8" creationId="{527B94B6-5234-42F6-A9C1-30AB838CF3DC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17:46.088" v="6" actId="1076"/>
          <ac:spMkLst>
            <pc:docMk/>
            <pc:sldMk cId="1244894604" sldId="261"/>
            <ac:spMk id="10" creationId="{19923C2D-8975-4C35-9E42-93FBB1BC6DF5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17:52.119" v="9" actId="1076"/>
          <ac:spMkLst>
            <pc:docMk/>
            <pc:sldMk cId="1244894604" sldId="261"/>
            <ac:spMk id="12" creationId="{6536E699-13CA-4601-B827-4B64B24D73CE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17:55.619" v="11" actId="1076"/>
          <ac:spMkLst>
            <pc:docMk/>
            <pc:sldMk cId="1244894604" sldId="261"/>
            <ac:spMk id="14" creationId="{2AC2ED08-7DF7-4B6E-A8DA-009C39A2B535}"/>
          </ac:spMkLst>
        </pc:spChg>
        <pc:graphicFrameChg chg="add del mod">
          <ac:chgData name="Erica Caiyi Mitchell" userId="S::ecm23353@uga.edu::245de276-46c7-4bbb-ab65-151b552aeeb6" providerId="AD" clId="Web-{469299AF-2C34-3CB8-3904-5F4B3866DD9F}" dt="2021-06-11T17:17:24.462" v="1"/>
          <ac:graphicFrameMkLst>
            <pc:docMk/>
            <pc:sldMk cId="1244894604" sldId="261"/>
            <ac:graphicFrameMk id="6" creationId="{629AB528-D109-4DD7-92E8-2B57377AB169}"/>
          </ac:graphicFrameMkLst>
        </pc:graphicFrameChg>
      </pc:sldChg>
      <pc:sldChg chg="modSp">
        <pc:chgData name="Erica Caiyi Mitchell" userId="S::ecm23353@uga.edu::245de276-46c7-4bbb-ab65-151b552aeeb6" providerId="AD" clId="Web-{469299AF-2C34-3CB8-3904-5F4B3866DD9F}" dt="2021-06-11T17:19:24.058" v="20" actId="1076"/>
        <pc:sldMkLst>
          <pc:docMk/>
          <pc:sldMk cId="2309979591" sldId="262"/>
        </pc:sldMkLst>
        <pc:picChg chg="mod modCrop">
          <ac:chgData name="Erica Caiyi Mitchell" userId="S::ecm23353@uga.edu::245de276-46c7-4bbb-ab65-151b552aeeb6" providerId="AD" clId="Web-{469299AF-2C34-3CB8-3904-5F4B3866DD9F}" dt="2021-06-11T17:19:24.058" v="20" actId="1076"/>
          <ac:picMkLst>
            <pc:docMk/>
            <pc:sldMk cId="2309979591" sldId="262"/>
            <ac:picMk id="13" creationId="{801C9BBF-F518-4CD3-BB1A-3CCAC166D942}"/>
          </ac:picMkLst>
        </pc:picChg>
      </pc:sldChg>
      <pc:sldChg chg="addSp delSp modSp addAnim delAnim modAnim">
        <pc:chgData name="Erica Caiyi Mitchell" userId="S::ecm23353@uga.edu::245de276-46c7-4bbb-ab65-151b552aeeb6" providerId="AD" clId="Web-{469299AF-2C34-3CB8-3904-5F4B3866DD9F}" dt="2021-06-11T17:26:17.645" v="102" actId="14100"/>
        <pc:sldMkLst>
          <pc:docMk/>
          <pc:sldMk cId="3063516099" sldId="263"/>
        </pc:sldMkLst>
        <pc:spChg chg="mod">
          <ac:chgData name="Erica Caiyi Mitchell" userId="S::ecm23353@uga.edu::245de276-46c7-4bbb-ab65-151b552aeeb6" providerId="AD" clId="Web-{469299AF-2C34-3CB8-3904-5F4B3866DD9F}" dt="2021-06-11T17:26:17.645" v="102" actId="14100"/>
          <ac:spMkLst>
            <pc:docMk/>
            <pc:sldMk cId="3063516099" sldId="263"/>
            <ac:spMk id="3" creationId="{2893CA13-6524-45FA-94A7-EC0F3E23FD4D}"/>
          </ac:spMkLst>
        </pc:spChg>
        <pc:spChg chg="mod ord">
          <ac:chgData name="Erica Caiyi Mitchell" userId="S::ecm23353@uga.edu::245de276-46c7-4bbb-ab65-151b552aeeb6" providerId="AD" clId="Web-{469299AF-2C34-3CB8-3904-5F4B3866DD9F}" dt="2021-06-11T17:26:17.645" v="102" actId="14100"/>
          <ac:spMkLst>
            <pc:docMk/>
            <pc:sldMk cId="3063516099" sldId="263"/>
            <ac:spMk id="4" creationId="{F18A199D-642F-4380-AC46-03F159CE1FCF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44" v="64"/>
          <ac:spMkLst>
            <pc:docMk/>
            <pc:sldMk cId="3063516099" sldId="263"/>
            <ac:spMk id="6" creationId="{E46C3E44-378D-4BB6-BF34-6C3C4BBCA05D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0:54.420" v="35"/>
          <ac:spMkLst>
            <pc:docMk/>
            <pc:sldMk cId="3063516099" sldId="263"/>
            <ac:spMk id="8" creationId="{C07852D2-4653-498C-AD52-4610E83EC54C}"/>
          </ac:spMkLst>
        </pc:spChg>
        <pc:spChg chg="add del">
          <ac:chgData name="Erica Caiyi Mitchell" userId="S::ecm23353@uga.edu::245de276-46c7-4bbb-ab65-151b552aeeb6" providerId="AD" clId="Web-{469299AF-2C34-3CB8-3904-5F4B3866DD9F}" dt="2021-06-11T17:21:00.092" v="37"/>
          <ac:spMkLst>
            <pc:docMk/>
            <pc:sldMk cId="3063516099" sldId="263"/>
            <ac:spMk id="10" creationId="{553D4C0D-6843-47D0-B636-AD975741D907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44" v="63"/>
          <ac:spMkLst>
            <pc:docMk/>
            <pc:sldMk cId="3063516099" sldId="263"/>
            <ac:spMk id="12" creationId="{070BBAA8-7096-4413-BAC5-6816AFA35D41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44" v="62"/>
          <ac:spMkLst>
            <pc:docMk/>
            <pc:sldMk cId="3063516099" sldId="263"/>
            <ac:spMk id="14" creationId="{81787E71-73AF-481B-A706-03FCD8A023F2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44" v="61"/>
          <ac:spMkLst>
            <pc:docMk/>
            <pc:sldMk cId="3063516099" sldId="263"/>
            <ac:spMk id="16" creationId="{6970F646-9538-4083-B6EA-12DEEAE0921C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44" v="60"/>
          <ac:spMkLst>
            <pc:docMk/>
            <pc:sldMk cId="3063516099" sldId="263"/>
            <ac:spMk id="18" creationId="{8E876A73-797F-4F14-88F9-ADD533D7CF7D}"/>
          </ac:spMkLst>
        </pc:spChg>
        <pc:spChg chg="add del mod">
          <ac:chgData name="Erica Caiyi Mitchell" userId="S::ecm23353@uga.edu::245de276-46c7-4bbb-ab65-151b552aeeb6" providerId="AD" clId="Web-{469299AF-2C34-3CB8-3904-5F4B3866DD9F}" dt="2021-06-11T17:22:43.828" v="59"/>
          <ac:spMkLst>
            <pc:docMk/>
            <pc:sldMk cId="3063516099" sldId="263"/>
            <ac:spMk id="20" creationId="{23758B5C-A930-4105-872C-B3C214898E4E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14.035" v="88"/>
          <ac:spMkLst>
            <pc:docMk/>
            <pc:sldMk cId="3063516099" sldId="263"/>
            <ac:spMk id="22" creationId="{0ECE45E1-98FF-4807-A311-1DB96D996EF1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16.941" v="90"/>
          <ac:spMkLst>
            <pc:docMk/>
            <pc:sldMk cId="3063516099" sldId="263"/>
            <ac:spMk id="24" creationId="{6298BB54-C091-424D-8C81-2E1072C3C7F0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20.160" v="92"/>
          <ac:spMkLst>
            <pc:docMk/>
            <pc:sldMk cId="3063516099" sldId="263"/>
            <ac:spMk id="26" creationId="{80690EC4-D5A7-49F4-9FFB-58A54027225D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22.738" v="94"/>
          <ac:spMkLst>
            <pc:docMk/>
            <pc:sldMk cId="3063516099" sldId="263"/>
            <ac:spMk id="28" creationId="{66DD9628-1505-496B-B35E-3DA50A547E6B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25.661" v="96"/>
          <ac:spMkLst>
            <pc:docMk/>
            <pc:sldMk cId="3063516099" sldId="263"/>
            <ac:spMk id="30" creationId="{1DA8A8E6-DDD6-4D12-BFF0-43017A62598D}"/>
          </ac:spMkLst>
        </pc:spChg>
        <pc:spChg chg="add mod">
          <ac:chgData name="Erica Caiyi Mitchell" userId="S::ecm23353@uga.edu::245de276-46c7-4bbb-ab65-151b552aeeb6" providerId="AD" clId="Web-{469299AF-2C34-3CB8-3904-5F4B3866DD9F}" dt="2021-06-11T17:25:28.160" v="98"/>
          <ac:spMkLst>
            <pc:docMk/>
            <pc:sldMk cId="3063516099" sldId="263"/>
            <ac:spMk id="32" creationId="{55A16FCC-3125-48E1-97A4-A58CEB7422A3}"/>
          </ac:spMkLst>
        </pc:spChg>
      </pc:sldChg>
    </pc:docChg>
  </pc:docChgLst>
  <pc:docChgLst>
    <pc:chgData name="Erica Caiyi Mitchell" userId="S::ecm23353@uga.edu::245de276-46c7-4bbb-ab65-151b552aeeb6" providerId="AD" clId="Web-{E5934675-FC12-A4B6-EC92-36A19EB5D06D}"/>
    <pc:docChg chg="addSld delSld modSld sldOrd">
      <pc:chgData name="Erica Caiyi Mitchell" userId="S::ecm23353@uga.edu::245de276-46c7-4bbb-ab65-151b552aeeb6" providerId="AD" clId="Web-{E5934675-FC12-A4B6-EC92-36A19EB5D06D}" dt="2021-06-02T16:15:25.069" v="3059" actId="20577"/>
      <pc:docMkLst>
        <pc:docMk/>
      </pc:docMkLst>
      <pc:sldChg chg="addSp delSp modSp addAnim modAnim">
        <pc:chgData name="Erica Caiyi Mitchell" userId="S::ecm23353@uga.edu::245de276-46c7-4bbb-ab65-151b552aeeb6" providerId="AD" clId="Web-{E5934675-FC12-A4B6-EC92-36A19EB5D06D}" dt="2021-06-02T13:06:44.551" v="47"/>
        <pc:sldMkLst>
          <pc:docMk/>
          <pc:sldMk cId="1094305820" sldId="258"/>
        </pc:sldMkLst>
        <pc:spChg chg="del">
          <ac:chgData name="Erica Caiyi Mitchell" userId="S::ecm23353@uga.edu::245de276-46c7-4bbb-ab65-151b552aeeb6" providerId="AD" clId="Web-{E5934675-FC12-A4B6-EC92-36A19EB5D06D}" dt="2021-06-02T13:04:04.637" v="0"/>
          <ac:spMkLst>
            <pc:docMk/>
            <pc:sldMk cId="1094305820" sldId="258"/>
            <ac:spMk id="4" creationId="{D4BC5A12-394D-4024-9407-085E8748D121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4:42.061" v="8" actId="14100"/>
          <ac:spMkLst>
            <pc:docMk/>
            <pc:sldMk cId="1094305820" sldId="258"/>
            <ac:spMk id="6" creationId="{695F2779-AE61-4521-B12F-B9C9730CE9FB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4:51.858" v="11" actId="1076"/>
          <ac:spMkLst>
            <pc:docMk/>
            <pc:sldMk cId="1094305820" sldId="258"/>
            <ac:spMk id="7" creationId="{84230744-3443-4547-8007-61901D1DB485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4:59.155" v="13" actId="1076"/>
          <ac:spMkLst>
            <pc:docMk/>
            <pc:sldMk cId="1094305820" sldId="258"/>
            <ac:spMk id="8" creationId="{6CD3E7EA-F19A-493C-A2E5-F53D134D5AD7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05.765" v="15" actId="1076"/>
          <ac:spMkLst>
            <pc:docMk/>
            <pc:sldMk cId="1094305820" sldId="258"/>
            <ac:spMk id="9" creationId="{735BEF64-BC1A-4705-80F6-4C43560CEB8F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13.390" v="17" actId="1076"/>
          <ac:spMkLst>
            <pc:docMk/>
            <pc:sldMk cId="1094305820" sldId="258"/>
            <ac:spMk id="10" creationId="{E68DC7E5-9BDA-4B4C-A348-8A6096E6404F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28.469" v="20" actId="1076"/>
          <ac:spMkLst>
            <pc:docMk/>
            <pc:sldMk cId="1094305820" sldId="258"/>
            <ac:spMk id="11" creationId="{2BDB96D1-0C09-4624-8A05-4689329F0941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38.595" v="23" actId="14100"/>
          <ac:spMkLst>
            <pc:docMk/>
            <pc:sldMk cId="1094305820" sldId="258"/>
            <ac:spMk id="12" creationId="{8CAFEF7F-DE87-4380-83ED-735B2F4DF0D1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51.314" v="27" actId="14100"/>
          <ac:spMkLst>
            <pc:docMk/>
            <pc:sldMk cId="1094305820" sldId="258"/>
            <ac:spMk id="13" creationId="{C150065C-36D4-4C49-AE72-1B3BE49FEA22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3:05:58.565" v="29" actId="1076"/>
          <ac:spMkLst>
            <pc:docMk/>
            <pc:sldMk cId="1094305820" sldId="258"/>
            <ac:spMk id="14" creationId="{D80265B7-A20F-496E-9EA8-05739FEB428C}"/>
          </ac:spMkLst>
        </pc:spChg>
        <pc:picChg chg="add mod ord">
          <ac:chgData name="Erica Caiyi Mitchell" userId="S::ecm23353@uga.edu::245de276-46c7-4bbb-ab65-151b552aeeb6" providerId="AD" clId="Web-{E5934675-FC12-A4B6-EC92-36A19EB5D06D}" dt="2021-06-02T13:04:14.512" v="2" actId="1076"/>
          <ac:picMkLst>
            <pc:docMk/>
            <pc:sldMk cId="1094305820" sldId="258"/>
            <ac:picMk id="5" creationId="{0AB3B10D-9B28-4CD1-BA12-1065CB2CF9C7}"/>
          </ac:picMkLst>
        </pc:picChg>
      </pc:sldChg>
      <pc:sldChg chg="addSp modSp new ord">
        <pc:chgData name="Erica Caiyi Mitchell" userId="S::ecm23353@uga.edu::245de276-46c7-4bbb-ab65-151b552aeeb6" providerId="AD" clId="Web-{E5934675-FC12-A4B6-EC92-36A19EB5D06D}" dt="2021-06-02T13:18:16.054" v="100" actId="1076"/>
        <pc:sldMkLst>
          <pc:docMk/>
          <pc:sldMk cId="2162955671" sldId="259"/>
        </pc:sldMkLst>
        <pc:spChg chg="mod">
          <ac:chgData name="Erica Caiyi Mitchell" userId="S::ecm23353@uga.edu::245de276-46c7-4bbb-ab65-151b552aeeb6" providerId="AD" clId="Web-{E5934675-FC12-A4B6-EC92-36A19EB5D06D}" dt="2021-06-02T13:07:48.492" v="60" actId="20577"/>
          <ac:spMkLst>
            <pc:docMk/>
            <pc:sldMk cId="2162955671" sldId="259"/>
            <ac:spMk id="2" creationId="{9444BBF6-21D0-411E-A22E-9A3005A1E790}"/>
          </ac:spMkLst>
        </pc:spChg>
        <pc:spChg chg="mod">
          <ac:chgData name="Erica Caiyi Mitchell" userId="S::ecm23353@uga.edu::245de276-46c7-4bbb-ab65-151b552aeeb6" providerId="AD" clId="Web-{E5934675-FC12-A4B6-EC92-36A19EB5D06D}" dt="2021-06-02T13:18:05.335" v="96" actId="1076"/>
          <ac:spMkLst>
            <pc:docMk/>
            <pc:sldMk cId="2162955671" sldId="259"/>
            <ac:spMk id="3" creationId="{356FC296-0C4C-4114-9102-64D78187F908}"/>
          </ac:spMkLst>
        </pc:spChg>
        <pc:spChg chg="mod">
          <ac:chgData name="Erica Caiyi Mitchell" userId="S::ecm23353@uga.edu::245de276-46c7-4bbb-ab65-151b552aeeb6" providerId="AD" clId="Web-{E5934675-FC12-A4B6-EC92-36A19EB5D06D}" dt="2021-06-02T13:18:05.351" v="97" actId="1076"/>
          <ac:spMkLst>
            <pc:docMk/>
            <pc:sldMk cId="2162955671" sldId="259"/>
            <ac:spMk id="4" creationId="{4D1B2471-C188-42D0-8F14-56FAC73AB8B4}"/>
          </ac:spMkLst>
        </pc:spChg>
        <pc:picChg chg="add mod">
          <ac:chgData name="Erica Caiyi Mitchell" userId="S::ecm23353@uga.edu::245de276-46c7-4bbb-ab65-151b552aeeb6" providerId="AD" clId="Web-{E5934675-FC12-A4B6-EC92-36A19EB5D06D}" dt="2021-06-02T13:18:16.054" v="100" actId="1076"/>
          <ac:picMkLst>
            <pc:docMk/>
            <pc:sldMk cId="2162955671" sldId="259"/>
            <ac:picMk id="5" creationId="{AF0FE693-2513-4AA6-B79D-26E624765225}"/>
          </ac:picMkLst>
        </pc:picChg>
      </pc:sldChg>
      <pc:sldChg chg="addSp modSp new">
        <pc:chgData name="Erica Caiyi Mitchell" userId="S::ecm23353@uga.edu::245de276-46c7-4bbb-ab65-151b552aeeb6" providerId="AD" clId="Web-{E5934675-FC12-A4B6-EC92-36A19EB5D06D}" dt="2021-06-02T13:27:06.628" v="287" actId="14100"/>
        <pc:sldMkLst>
          <pc:docMk/>
          <pc:sldMk cId="4111237796" sldId="260"/>
        </pc:sldMkLst>
        <pc:spChg chg="mod">
          <ac:chgData name="Erica Caiyi Mitchell" userId="S::ecm23353@uga.edu::245de276-46c7-4bbb-ab65-151b552aeeb6" providerId="AD" clId="Web-{E5934675-FC12-A4B6-EC92-36A19EB5D06D}" dt="2021-06-02T13:18:38.587" v="107" actId="20577"/>
          <ac:spMkLst>
            <pc:docMk/>
            <pc:sldMk cId="4111237796" sldId="260"/>
            <ac:spMk id="2" creationId="{53B8AF39-126F-4455-80E5-078FAF93C467}"/>
          </ac:spMkLst>
        </pc:spChg>
        <pc:spChg chg="mod">
          <ac:chgData name="Erica Caiyi Mitchell" userId="S::ecm23353@uga.edu::245de276-46c7-4bbb-ab65-151b552aeeb6" providerId="AD" clId="Web-{E5934675-FC12-A4B6-EC92-36A19EB5D06D}" dt="2021-06-02T13:24:55.934" v="260" actId="1076"/>
          <ac:spMkLst>
            <pc:docMk/>
            <pc:sldMk cId="4111237796" sldId="260"/>
            <ac:spMk id="3" creationId="{B7726855-D5C3-48B0-983A-A855BD772114}"/>
          </ac:spMkLst>
        </pc:spChg>
        <pc:spChg chg="mod">
          <ac:chgData name="Erica Caiyi Mitchell" userId="S::ecm23353@uga.edu::245de276-46c7-4bbb-ab65-151b552aeeb6" providerId="AD" clId="Web-{E5934675-FC12-A4B6-EC92-36A19EB5D06D}" dt="2021-06-02T13:24:51.105" v="259" actId="1076"/>
          <ac:spMkLst>
            <pc:docMk/>
            <pc:sldMk cId="4111237796" sldId="260"/>
            <ac:spMk id="4" creationId="{87D383B1-8927-414E-AB8B-0A3FAF7A240D}"/>
          </ac:spMkLst>
        </pc:spChg>
        <pc:cxnChg chg="add mod">
          <ac:chgData name="Erica Caiyi Mitchell" userId="S::ecm23353@uga.edu::245de276-46c7-4bbb-ab65-151b552aeeb6" providerId="AD" clId="Web-{E5934675-FC12-A4B6-EC92-36A19EB5D06D}" dt="2021-06-02T13:26:57.705" v="286" actId="14100"/>
          <ac:cxnSpMkLst>
            <pc:docMk/>
            <pc:sldMk cId="4111237796" sldId="260"/>
            <ac:cxnSpMk id="5" creationId="{B72FEA90-079E-4F32-A8E9-D68C46FD78CD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6:44.017" v="282" actId="14100"/>
          <ac:cxnSpMkLst>
            <pc:docMk/>
            <pc:sldMk cId="4111237796" sldId="260"/>
            <ac:cxnSpMk id="6" creationId="{1ECC67BB-E2B1-488C-97D4-C19FF7E24A8E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5:41.733" v="268" actId="1076"/>
          <ac:cxnSpMkLst>
            <pc:docMk/>
            <pc:sldMk cId="4111237796" sldId="260"/>
            <ac:cxnSpMk id="7" creationId="{3B7509BD-5176-466A-989B-563CA700C497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5:46.624" v="270" actId="1076"/>
          <ac:cxnSpMkLst>
            <pc:docMk/>
            <pc:sldMk cId="4111237796" sldId="260"/>
            <ac:cxnSpMk id="8" creationId="{B2527FCB-55CD-4FE5-82D6-C695158C96B6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6:07.500" v="275" actId="1076"/>
          <ac:cxnSpMkLst>
            <pc:docMk/>
            <pc:sldMk cId="4111237796" sldId="260"/>
            <ac:cxnSpMk id="9" creationId="{C82C9AF4-9EAE-4698-A8ED-6B3E3B254CBA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5:59.562" v="274" actId="1076"/>
          <ac:cxnSpMkLst>
            <pc:docMk/>
            <pc:sldMk cId="4111237796" sldId="260"/>
            <ac:cxnSpMk id="10" creationId="{674C6856-EFD2-4A41-93C6-24B0D23EE129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6:38.236" v="281" actId="14100"/>
          <ac:cxnSpMkLst>
            <pc:docMk/>
            <pc:sldMk cId="4111237796" sldId="260"/>
            <ac:cxnSpMk id="11" creationId="{75112E2C-5466-4666-97C8-8683A8AFFE6A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7:06.628" v="287" actId="14100"/>
          <ac:cxnSpMkLst>
            <pc:docMk/>
            <pc:sldMk cId="4111237796" sldId="260"/>
            <ac:cxnSpMk id="12" creationId="{20E98028-8FF5-4B15-AA75-D67AA6664929}"/>
          </ac:cxnSpMkLst>
        </pc:cxnChg>
        <pc:cxnChg chg="add mod">
          <ac:chgData name="Erica Caiyi Mitchell" userId="S::ecm23353@uga.edu::245de276-46c7-4bbb-ab65-151b552aeeb6" providerId="AD" clId="Web-{E5934675-FC12-A4B6-EC92-36A19EB5D06D}" dt="2021-06-02T13:26:54.721" v="285" actId="14100"/>
          <ac:cxnSpMkLst>
            <pc:docMk/>
            <pc:sldMk cId="4111237796" sldId="260"/>
            <ac:cxnSpMk id="13" creationId="{67458095-EF52-4729-9EB3-9029E6699058}"/>
          </ac:cxnSpMkLst>
        </pc:cxnChg>
      </pc:sldChg>
      <pc:sldChg chg="modSp new addAnim modAnim">
        <pc:chgData name="Erica Caiyi Mitchell" userId="S::ecm23353@uga.edu::245de276-46c7-4bbb-ab65-151b552aeeb6" providerId="AD" clId="Web-{E5934675-FC12-A4B6-EC92-36A19EB5D06D}" dt="2021-06-02T13:38:17.052" v="376"/>
        <pc:sldMkLst>
          <pc:docMk/>
          <pc:sldMk cId="1244894604" sldId="261"/>
        </pc:sldMkLst>
        <pc:spChg chg="mod">
          <ac:chgData name="Erica Caiyi Mitchell" userId="S::ecm23353@uga.edu::245de276-46c7-4bbb-ab65-151b552aeeb6" providerId="AD" clId="Web-{E5934675-FC12-A4B6-EC92-36A19EB5D06D}" dt="2021-06-02T13:27:39.067" v="290" actId="20577"/>
          <ac:spMkLst>
            <pc:docMk/>
            <pc:sldMk cId="1244894604" sldId="261"/>
            <ac:spMk id="2" creationId="{8014B193-9652-45D7-AC6C-56FA1F022870}"/>
          </ac:spMkLst>
        </pc:spChg>
        <pc:spChg chg="mod">
          <ac:chgData name="Erica Caiyi Mitchell" userId="S::ecm23353@uga.edu::245de276-46c7-4bbb-ab65-151b552aeeb6" providerId="AD" clId="Web-{E5934675-FC12-A4B6-EC92-36A19EB5D06D}" dt="2021-06-02T13:37:48.738" v="365" actId="14100"/>
          <ac:spMkLst>
            <pc:docMk/>
            <pc:sldMk cId="1244894604" sldId="261"/>
            <ac:spMk id="3" creationId="{00A1F995-FDA8-41AC-B985-B8E502AFDBE7}"/>
          </ac:spMkLst>
        </pc:spChg>
        <pc:spChg chg="mod">
          <ac:chgData name="Erica Caiyi Mitchell" userId="S::ecm23353@uga.edu::245de276-46c7-4bbb-ab65-151b552aeeb6" providerId="AD" clId="Web-{E5934675-FC12-A4B6-EC92-36A19EB5D06D}" dt="2021-06-02T13:37:52.941" v="366" actId="14100"/>
          <ac:spMkLst>
            <pc:docMk/>
            <pc:sldMk cId="1244894604" sldId="261"/>
            <ac:spMk id="4" creationId="{7620675C-3993-4CC3-B7FF-2CA5A528D371}"/>
          </ac:spMkLst>
        </pc:spChg>
      </pc:sldChg>
      <pc:sldChg chg="addSp delSp modSp new addAnim delAnim">
        <pc:chgData name="Erica Caiyi Mitchell" userId="S::ecm23353@uga.edu::245de276-46c7-4bbb-ab65-151b552aeeb6" providerId="AD" clId="Web-{E5934675-FC12-A4B6-EC92-36A19EB5D06D}" dt="2021-06-02T13:50:56.183" v="495" actId="1076"/>
        <pc:sldMkLst>
          <pc:docMk/>
          <pc:sldMk cId="2309979591" sldId="262"/>
        </pc:sldMkLst>
        <pc:spChg chg="mod">
          <ac:chgData name="Erica Caiyi Mitchell" userId="S::ecm23353@uga.edu::245de276-46c7-4bbb-ab65-151b552aeeb6" providerId="AD" clId="Web-{E5934675-FC12-A4B6-EC92-36A19EB5D06D}" dt="2021-06-02T13:38:06.207" v="374" actId="20577"/>
          <ac:spMkLst>
            <pc:docMk/>
            <pc:sldMk cId="2309979591" sldId="262"/>
            <ac:spMk id="2" creationId="{4283237B-72A6-4920-9D83-EFA29E9CB1A7}"/>
          </ac:spMkLst>
        </pc:spChg>
        <pc:spChg chg="mod">
          <ac:chgData name="Erica Caiyi Mitchell" userId="S::ecm23353@uga.edu::245de276-46c7-4bbb-ab65-151b552aeeb6" providerId="AD" clId="Web-{E5934675-FC12-A4B6-EC92-36A19EB5D06D}" dt="2021-06-02T13:50:22.494" v="492" actId="1076"/>
          <ac:spMkLst>
            <pc:docMk/>
            <pc:sldMk cId="2309979591" sldId="262"/>
            <ac:spMk id="3" creationId="{4C70FE4F-923E-4588-9EF5-3776CDC78DD2}"/>
          </ac:spMkLst>
        </pc:spChg>
        <pc:spChg chg="del">
          <ac:chgData name="Erica Caiyi Mitchell" userId="S::ecm23353@uga.edu::245de276-46c7-4bbb-ab65-151b552aeeb6" providerId="AD" clId="Web-{E5934675-FC12-A4B6-EC92-36A19EB5D06D}" dt="2021-06-02T13:44:19.820" v="445"/>
          <ac:spMkLst>
            <pc:docMk/>
            <pc:sldMk cId="2309979591" sldId="262"/>
            <ac:spMk id="4" creationId="{DD5B1820-D55D-4649-B9F6-89138DA8B201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3:48:46.396" v="454"/>
          <ac:spMkLst>
            <pc:docMk/>
            <pc:sldMk cId="2309979591" sldId="262"/>
            <ac:spMk id="7" creationId="{2A7F8FDC-AD31-43DA-9B43-99DCF863660B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3:49:19.147" v="463"/>
          <ac:spMkLst>
            <pc:docMk/>
            <pc:sldMk cId="2309979591" sldId="262"/>
            <ac:spMk id="10" creationId="{37103C9C-8FA2-46F5-959F-07A8BE3AB55F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3:50:13.978" v="490"/>
          <ac:spMkLst>
            <pc:docMk/>
            <pc:sldMk cId="2309979591" sldId="262"/>
            <ac:spMk id="12" creationId="{F930D379-BF63-4E14-8CB4-1F4002AEA748}"/>
          </ac:spMkLst>
        </pc:spChg>
        <pc:picChg chg="add del mod ord">
          <ac:chgData name="Erica Caiyi Mitchell" userId="S::ecm23353@uga.edu::245de276-46c7-4bbb-ab65-151b552aeeb6" providerId="AD" clId="Web-{E5934675-FC12-A4B6-EC92-36A19EB5D06D}" dt="2021-06-02T13:44:52.665" v="453"/>
          <ac:picMkLst>
            <pc:docMk/>
            <pc:sldMk cId="2309979591" sldId="262"/>
            <ac:picMk id="5" creationId="{EC378E6F-5162-4CC4-9B19-53D8167B969E}"/>
          </ac:picMkLst>
        </pc:picChg>
        <pc:picChg chg="add del mod ord">
          <ac:chgData name="Erica Caiyi Mitchell" userId="S::ecm23353@uga.edu::245de276-46c7-4bbb-ab65-151b552aeeb6" providerId="AD" clId="Web-{E5934675-FC12-A4B6-EC92-36A19EB5D06D}" dt="2021-06-02T13:49:10.241" v="461"/>
          <ac:picMkLst>
            <pc:docMk/>
            <pc:sldMk cId="2309979591" sldId="262"/>
            <ac:picMk id="8" creationId="{CCB4CAAF-C315-4D92-815B-9C2AD127678D}"/>
          </ac:picMkLst>
        </pc:picChg>
        <pc:picChg chg="add mod">
          <ac:chgData name="Erica Caiyi Mitchell" userId="S::ecm23353@uga.edu::245de276-46c7-4bbb-ab65-151b552aeeb6" providerId="AD" clId="Web-{E5934675-FC12-A4B6-EC92-36A19EB5D06D}" dt="2021-06-02T13:50:56.183" v="495" actId="1076"/>
          <ac:picMkLst>
            <pc:docMk/>
            <pc:sldMk cId="2309979591" sldId="262"/>
            <ac:picMk id="13" creationId="{801C9BBF-F518-4CD3-BB1A-3CCAC166D942}"/>
          </ac:picMkLst>
        </pc:picChg>
      </pc:sldChg>
      <pc:sldChg chg="addSp modSp new">
        <pc:chgData name="Erica Caiyi Mitchell" userId="S::ecm23353@uga.edu::245de276-46c7-4bbb-ab65-151b552aeeb6" providerId="AD" clId="Web-{E5934675-FC12-A4B6-EC92-36A19EB5D06D}" dt="2021-06-02T13:59:29.709" v="666" actId="14100"/>
        <pc:sldMkLst>
          <pc:docMk/>
          <pc:sldMk cId="3063516099" sldId="263"/>
        </pc:sldMkLst>
        <pc:spChg chg="mod">
          <ac:chgData name="Erica Caiyi Mitchell" userId="S::ecm23353@uga.edu::245de276-46c7-4bbb-ab65-151b552aeeb6" providerId="AD" clId="Web-{E5934675-FC12-A4B6-EC92-36A19EB5D06D}" dt="2021-06-02T13:51:09.981" v="505" actId="20577"/>
          <ac:spMkLst>
            <pc:docMk/>
            <pc:sldMk cId="3063516099" sldId="263"/>
            <ac:spMk id="2" creationId="{BF4640A2-341B-4EF2-9EDA-7A3CFA08AD0F}"/>
          </ac:spMkLst>
        </pc:spChg>
        <pc:spChg chg="mod">
          <ac:chgData name="Erica Caiyi Mitchell" userId="S::ecm23353@uga.edu::245de276-46c7-4bbb-ab65-151b552aeeb6" providerId="AD" clId="Web-{E5934675-FC12-A4B6-EC92-36A19EB5D06D}" dt="2021-06-02T13:59:11.239" v="661" actId="14100"/>
          <ac:spMkLst>
            <pc:docMk/>
            <pc:sldMk cId="3063516099" sldId="263"/>
            <ac:spMk id="3" creationId="{2893CA13-6524-45FA-94A7-EC0F3E23FD4D}"/>
          </ac:spMkLst>
        </pc:spChg>
        <pc:spChg chg="mod">
          <ac:chgData name="Erica Caiyi Mitchell" userId="S::ecm23353@uga.edu::245de276-46c7-4bbb-ab65-151b552aeeb6" providerId="AD" clId="Web-{E5934675-FC12-A4B6-EC92-36A19EB5D06D}" dt="2021-06-02T13:59:29.709" v="666" actId="14100"/>
          <ac:spMkLst>
            <pc:docMk/>
            <pc:sldMk cId="3063516099" sldId="263"/>
            <ac:spMk id="4" creationId="{F18A199D-642F-4380-AC46-03F159CE1FCF}"/>
          </ac:spMkLst>
        </pc:spChg>
        <pc:picChg chg="add mod">
          <ac:chgData name="Erica Caiyi Mitchell" userId="S::ecm23353@uga.edu::245de276-46c7-4bbb-ab65-151b552aeeb6" providerId="AD" clId="Web-{E5934675-FC12-A4B6-EC92-36A19EB5D06D}" dt="2021-06-02T13:57:57.548" v="626" actId="1076"/>
          <ac:picMkLst>
            <pc:docMk/>
            <pc:sldMk cId="3063516099" sldId="263"/>
            <ac:picMk id="5" creationId="{8E428ABB-CE31-44DF-A078-C4C103E28429}"/>
          </ac:picMkLst>
        </pc:picChg>
      </pc:sldChg>
      <pc:sldChg chg="addSp delSp modSp new">
        <pc:chgData name="Erica Caiyi Mitchell" userId="S::ecm23353@uga.edu::245de276-46c7-4bbb-ab65-151b552aeeb6" providerId="AD" clId="Web-{E5934675-FC12-A4B6-EC92-36A19EB5D06D}" dt="2021-06-02T14:04:10.208" v="787" actId="1076"/>
        <pc:sldMkLst>
          <pc:docMk/>
          <pc:sldMk cId="3588310095" sldId="264"/>
        </pc:sldMkLst>
        <pc:spChg chg="mod">
          <ac:chgData name="Erica Caiyi Mitchell" userId="S::ecm23353@uga.edu::245de276-46c7-4bbb-ab65-151b552aeeb6" providerId="AD" clId="Web-{E5934675-FC12-A4B6-EC92-36A19EB5D06D}" dt="2021-06-02T13:59:51.101" v="671" actId="20577"/>
          <ac:spMkLst>
            <pc:docMk/>
            <pc:sldMk cId="3588310095" sldId="264"/>
            <ac:spMk id="2" creationId="{A675A98B-DE9B-466C-B3B2-D5C1353AF8C5}"/>
          </ac:spMkLst>
        </pc:spChg>
        <pc:spChg chg="mod">
          <ac:chgData name="Erica Caiyi Mitchell" userId="S::ecm23353@uga.edu::245de276-46c7-4bbb-ab65-151b552aeeb6" providerId="AD" clId="Web-{E5934675-FC12-A4B6-EC92-36A19EB5D06D}" dt="2021-06-02T14:02:13.702" v="773" actId="20577"/>
          <ac:spMkLst>
            <pc:docMk/>
            <pc:sldMk cId="3588310095" sldId="264"/>
            <ac:spMk id="3" creationId="{0406E171-FFF1-434A-9B5C-34B1DF511348}"/>
          </ac:spMkLst>
        </pc:spChg>
        <pc:spChg chg="del">
          <ac:chgData name="Erica Caiyi Mitchell" userId="S::ecm23353@uga.edu::245de276-46c7-4bbb-ab65-151b552aeeb6" providerId="AD" clId="Web-{E5934675-FC12-A4B6-EC92-36A19EB5D06D}" dt="2021-06-02T14:03:00.782" v="774"/>
          <ac:spMkLst>
            <pc:docMk/>
            <pc:sldMk cId="3588310095" sldId="264"/>
            <ac:spMk id="4" creationId="{BD31A64E-7207-4C1B-8D9B-5EC708F2A66A}"/>
          </ac:spMkLst>
        </pc:spChg>
        <pc:picChg chg="add mod ord">
          <ac:chgData name="Erica Caiyi Mitchell" userId="S::ecm23353@uga.edu::245de276-46c7-4bbb-ab65-151b552aeeb6" providerId="AD" clId="Web-{E5934675-FC12-A4B6-EC92-36A19EB5D06D}" dt="2021-06-02T14:04:10.208" v="787" actId="1076"/>
          <ac:picMkLst>
            <pc:docMk/>
            <pc:sldMk cId="3588310095" sldId="264"/>
            <ac:picMk id="5" creationId="{997E0CD1-FEBB-44BF-A0FE-7EC76C9A9436}"/>
          </ac:picMkLst>
        </pc:picChg>
        <pc:picChg chg="add mod">
          <ac:chgData name="Erica Caiyi Mitchell" userId="S::ecm23353@uga.edu::245de276-46c7-4bbb-ab65-151b552aeeb6" providerId="AD" clId="Web-{E5934675-FC12-A4B6-EC92-36A19EB5D06D}" dt="2021-06-02T14:04:05.410" v="786" actId="1076"/>
          <ac:picMkLst>
            <pc:docMk/>
            <pc:sldMk cId="3588310095" sldId="264"/>
            <ac:picMk id="6" creationId="{50A040AA-9596-489A-B751-F0528A8BA116}"/>
          </ac:picMkLst>
        </pc:picChg>
      </pc:sldChg>
      <pc:sldChg chg="addSp delSp modSp new">
        <pc:chgData name="Erica Caiyi Mitchell" userId="S::ecm23353@uga.edu::245de276-46c7-4bbb-ab65-151b552aeeb6" providerId="AD" clId="Web-{E5934675-FC12-A4B6-EC92-36A19EB5D06D}" dt="2021-06-02T14:13:28.908" v="955" actId="1076"/>
        <pc:sldMkLst>
          <pc:docMk/>
          <pc:sldMk cId="3919765348" sldId="265"/>
        </pc:sldMkLst>
        <pc:spChg chg="mod">
          <ac:chgData name="Erica Caiyi Mitchell" userId="S::ecm23353@uga.edu::245de276-46c7-4bbb-ab65-151b552aeeb6" providerId="AD" clId="Web-{E5934675-FC12-A4B6-EC92-36A19EB5D06D}" dt="2021-06-02T14:04:30.677" v="798" actId="20577"/>
          <ac:spMkLst>
            <pc:docMk/>
            <pc:sldMk cId="3919765348" sldId="265"/>
            <ac:spMk id="2" creationId="{D646B527-CDAE-4564-BBA6-3AB437B57869}"/>
          </ac:spMkLst>
        </pc:spChg>
        <pc:spChg chg="del">
          <ac:chgData name="Erica Caiyi Mitchell" userId="S::ecm23353@uga.edu::245de276-46c7-4bbb-ab65-151b552aeeb6" providerId="AD" clId="Web-{E5934675-FC12-A4B6-EC92-36A19EB5D06D}" dt="2021-06-02T14:05:08.648" v="799"/>
          <ac:spMkLst>
            <pc:docMk/>
            <pc:sldMk cId="3919765348" sldId="265"/>
            <ac:spMk id="3" creationId="{9C10AB40-91D6-4219-B4FB-35B6274C8B8B}"/>
          </ac:spMkLst>
        </pc:spChg>
        <pc:spChg chg="del">
          <ac:chgData name="Erica Caiyi Mitchell" userId="S::ecm23353@uga.edu::245de276-46c7-4bbb-ab65-151b552aeeb6" providerId="AD" clId="Web-{E5934675-FC12-A4B6-EC92-36A19EB5D06D}" dt="2021-06-02T14:05:19.352" v="800"/>
          <ac:spMkLst>
            <pc:docMk/>
            <pc:sldMk cId="3919765348" sldId="265"/>
            <ac:spMk id="4" creationId="{F3CF5B13-578A-4179-8CFC-2256EC10D1F9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4:13:28.892" v="954" actId="1076"/>
          <ac:spMkLst>
            <pc:docMk/>
            <pc:sldMk cId="3919765348" sldId="265"/>
            <ac:spMk id="9" creationId="{30D90DF0-9D1E-4BA6-80FB-19D98DD319BD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4:13:28.908" v="955" actId="1076"/>
          <ac:spMkLst>
            <pc:docMk/>
            <pc:sldMk cId="3919765348" sldId="265"/>
            <ac:spMk id="10" creationId="{9905E3E6-1215-4892-B667-52C126F51BF1}"/>
          </ac:spMkLst>
        </pc:spChg>
        <pc:picChg chg="add mod ord">
          <ac:chgData name="Erica Caiyi Mitchell" userId="S::ecm23353@uga.edu::245de276-46c7-4bbb-ab65-151b552aeeb6" providerId="AD" clId="Web-{E5934675-FC12-A4B6-EC92-36A19EB5D06D}" dt="2021-06-02T14:13:28.861" v="952" actId="1076"/>
          <ac:picMkLst>
            <pc:docMk/>
            <pc:sldMk cId="3919765348" sldId="265"/>
            <ac:picMk id="5" creationId="{B81B934E-2B5A-4E22-8CD5-7AD6A9C731F4}"/>
          </ac:picMkLst>
        </pc:picChg>
        <pc:picChg chg="add mod ord">
          <ac:chgData name="Erica Caiyi Mitchell" userId="S::ecm23353@uga.edu::245de276-46c7-4bbb-ab65-151b552aeeb6" providerId="AD" clId="Web-{E5934675-FC12-A4B6-EC92-36A19EB5D06D}" dt="2021-06-02T14:13:28.876" v="953" actId="1076"/>
          <ac:picMkLst>
            <pc:docMk/>
            <pc:sldMk cId="3919765348" sldId="265"/>
            <ac:picMk id="6" creationId="{55F58DB1-A284-4719-BD99-0BC5B32D6A11}"/>
          </ac:picMkLst>
        </pc:picChg>
        <pc:picChg chg="add del mod">
          <ac:chgData name="Erica Caiyi Mitchell" userId="S::ecm23353@uga.edu::245de276-46c7-4bbb-ab65-151b552aeeb6" providerId="AD" clId="Web-{E5934675-FC12-A4B6-EC92-36A19EB5D06D}" dt="2021-06-02T14:06:41.590" v="821"/>
          <ac:picMkLst>
            <pc:docMk/>
            <pc:sldMk cId="3919765348" sldId="265"/>
            <ac:picMk id="7" creationId="{80609058-878E-4021-9AD4-8C2A3AA63C6C}"/>
          </ac:picMkLst>
        </pc:picChg>
        <pc:picChg chg="add del mod">
          <ac:chgData name="Erica Caiyi Mitchell" userId="S::ecm23353@uga.edu::245de276-46c7-4bbb-ab65-151b552aeeb6" providerId="AD" clId="Web-{E5934675-FC12-A4B6-EC92-36A19EB5D06D}" dt="2021-06-02T14:06:54.075" v="826"/>
          <ac:picMkLst>
            <pc:docMk/>
            <pc:sldMk cId="3919765348" sldId="265"/>
            <ac:picMk id="8" creationId="{AD4B0911-BFDD-47B8-9843-F3F37FAC3E75}"/>
          </ac:picMkLst>
        </pc:picChg>
      </pc:sldChg>
      <pc:sldChg chg="addSp delSp modSp new">
        <pc:chgData name="Erica Caiyi Mitchell" userId="S::ecm23353@uga.edu::245de276-46c7-4bbb-ab65-151b552aeeb6" providerId="AD" clId="Web-{E5934675-FC12-A4B6-EC92-36A19EB5D06D}" dt="2021-06-02T14:15:31.101" v="983" actId="1076"/>
        <pc:sldMkLst>
          <pc:docMk/>
          <pc:sldMk cId="54008384" sldId="266"/>
        </pc:sldMkLst>
        <pc:spChg chg="del">
          <ac:chgData name="Erica Caiyi Mitchell" userId="S::ecm23353@uga.edu::245de276-46c7-4bbb-ab65-151b552aeeb6" providerId="AD" clId="Web-{E5934675-FC12-A4B6-EC92-36A19EB5D06D}" dt="2021-06-02T14:13:42.408" v="957"/>
          <ac:spMkLst>
            <pc:docMk/>
            <pc:sldMk cId="54008384" sldId="266"/>
            <ac:spMk id="2" creationId="{64DA2C00-CCE1-41CA-9B27-FF5F5CF4996F}"/>
          </ac:spMkLst>
        </pc:spChg>
        <pc:spChg chg="del">
          <ac:chgData name="Erica Caiyi Mitchell" userId="S::ecm23353@uga.edu::245de276-46c7-4bbb-ab65-151b552aeeb6" providerId="AD" clId="Web-{E5934675-FC12-A4B6-EC92-36A19EB5D06D}" dt="2021-06-02T14:06:39.121" v="820"/>
          <ac:spMkLst>
            <pc:docMk/>
            <pc:sldMk cId="54008384" sldId="266"/>
            <ac:spMk id="3" creationId="{F3B40AAB-4727-44C6-9E4B-F995B0C428F1}"/>
          </ac:spMkLst>
        </pc:spChg>
        <pc:spChg chg="del">
          <ac:chgData name="Erica Caiyi Mitchell" userId="S::ecm23353@uga.edu::245de276-46c7-4bbb-ab65-151b552aeeb6" providerId="AD" clId="Web-{E5934675-FC12-A4B6-EC92-36A19EB5D06D}" dt="2021-06-02T14:06:51.575" v="825"/>
          <ac:spMkLst>
            <pc:docMk/>
            <pc:sldMk cId="54008384" sldId="266"/>
            <ac:spMk id="4" creationId="{79310E9C-EE76-45BF-849C-14B16316A919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4:14:50.162" v="973" actId="1076"/>
          <ac:spMkLst>
            <pc:docMk/>
            <pc:sldMk cId="54008384" sldId="266"/>
            <ac:spMk id="11" creationId="{1623D9F2-C80F-45E8-8F5D-E3E880D17A32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4:15:31.101" v="983" actId="1076"/>
          <ac:spMkLst>
            <pc:docMk/>
            <pc:sldMk cId="54008384" sldId="266"/>
            <ac:spMk id="12" creationId="{E8E332B1-F347-4778-BE9E-693FF8F2DF76}"/>
          </ac:spMkLst>
        </pc:spChg>
        <pc:graphicFrameChg chg="add del mod">
          <ac:chgData name="Erica Caiyi Mitchell" userId="S::ecm23353@uga.edu::245de276-46c7-4bbb-ab65-151b552aeeb6" providerId="AD" clId="Web-{E5934675-FC12-A4B6-EC92-36A19EB5D06D}" dt="2021-06-02T14:15:08.163" v="978"/>
          <ac:graphicFrameMkLst>
            <pc:docMk/>
            <pc:sldMk cId="54008384" sldId="266"/>
            <ac:graphicFrameMk id="14" creationId="{5BEEEC20-330D-4151-AE1F-EA400CF626D5}"/>
          </ac:graphicFrameMkLst>
        </pc:graphicFrameChg>
        <pc:picChg chg="add del mod">
          <ac:chgData name="Erica Caiyi Mitchell" userId="S::ecm23353@uga.edu::245de276-46c7-4bbb-ab65-151b552aeeb6" providerId="AD" clId="Web-{E5934675-FC12-A4B6-EC92-36A19EB5D06D}" dt="2021-06-02T14:06:37.902" v="819"/>
          <ac:picMkLst>
            <pc:docMk/>
            <pc:sldMk cId="54008384" sldId="266"/>
            <ac:picMk id="6" creationId="{480CC1D3-8349-43FF-95F0-35C9EF008D50}"/>
          </ac:picMkLst>
        </pc:picChg>
        <pc:picChg chg="add mod ord">
          <ac:chgData name="Erica Caiyi Mitchell" userId="S::ecm23353@uga.edu::245de276-46c7-4bbb-ab65-151b552aeeb6" providerId="AD" clId="Web-{E5934675-FC12-A4B6-EC92-36A19EB5D06D}" dt="2021-06-02T14:14:02.081" v="963" actId="1076"/>
          <ac:picMkLst>
            <pc:docMk/>
            <pc:sldMk cId="54008384" sldId="266"/>
            <ac:picMk id="7" creationId="{5FB3AEBE-195B-457C-A7E9-175C81C50A1C}"/>
          </ac:picMkLst>
        </pc:picChg>
        <pc:picChg chg="add del mod">
          <ac:chgData name="Erica Caiyi Mitchell" userId="S::ecm23353@uga.edu::245de276-46c7-4bbb-ab65-151b552aeeb6" providerId="AD" clId="Web-{E5934675-FC12-A4B6-EC92-36A19EB5D06D}" dt="2021-06-02T14:06:50.106" v="824"/>
          <ac:picMkLst>
            <pc:docMk/>
            <pc:sldMk cId="54008384" sldId="266"/>
            <ac:picMk id="9" creationId="{A8869302-0440-46F9-B985-EB5C24ADBD59}"/>
          </ac:picMkLst>
        </pc:picChg>
        <pc:picChg chg="add mod ord">
          <ac:chgData name="Erica Caiyi Mitchell" userId="S::ecm23353@uga.edu::245de276-46c7-4bbb-ab65-151b552aeeb6" providerId="AD" clId="Web-{E5934675-FC12-A4B6-EC92-36A19EB5D06D}" dt="2021-06-02T14:13:52.768" v="962" actId="1076"/>
          <ac:picMkLst>
            <pc:docMk/>
            <pc:sldMk cId="54008384" sldId="266"/>
            <ac:picMk id="10" creationId="{A96ED93B-A868-4A5F-9048-673528D731E5}"/>
          </ac:picMkLst>
        </pc:picChg>
      </pc:sldChg>
      <pc:sldChg chg="addSp delSp modSp new">
        <pc:chgData name="Erica Caiyi Mitchell" userId="S::ecm23353@uga.edu::245de276-46c7-4bbb-ab65-151b552aeeb6" providerId="AD" clId="Web-{E5934675-FC12-A4B6-EC92-36A19EB5D06D}" dt="2021-06-02T14:32:31.528" v="999" actId="1076"/>
        <pc:sldMkLst>
          <pc:docMk/>
          <pc:sldMk cId="1007433991" sldId="267"/>
        </pc:sldMkLst>
        <pc:spChg chg="mod">
          <ac:chgData name="Erica Caiyi Mitchell" userId="S::ecm23353@uga.edu::245de276-46c7-4bbb-ab65-151b552aeeb6" providerId="AD" clId="Web-{E5934675-FC12-A4B6-EC92-36A19EB5D06D}" dt="2021-06-02T14:18:07.672" v="988" actId="20577"/>
          <ac:spMkLst>
            <pc:docMk/>
            <pc:sldMk cId="1007433991" sldId="267"/>
            <ac:spMk id="2" creationId="{986F7E2C-CC9A-4828-82BA-B2D29546CDC0}"/>
          </ac:spMkLst>
        </pc:spChg>
        <pc:spChg chg="del">
          <ac:chgData name="Erica Caiyi Mitchell" userId="S::ecm23353@uga.edu::245de276-46c7-4bbb-ab65-151b552aeeb6" providerId="AD" clId="Web-{E5934675-FC12-A4B6-EC92-36A19EB5D06D}" dt="2021-06-02T14:18:02.359" v="985"/>
          <ac:spMkLst>
            <pc:docMk/>
            <pc:sldMk cId="1007433991" sldId="267"/>
            <ac:spMk id="3" creationId="{EF211F61-2638-43F7-9A74-140B7B93CA05}"/>
          </ac:spMkLst>
        </pc:spChg>
        <pc:spChg chg="del">
          <ac:chgData name="Erica Caiyi Mitchell" userId="S::ecm23353@uga.edu::245de276-46c7-4bbb-ab65-151b552aeeb6" providerId="AD" clId="Web-{E5934675-FC12-A4B6-EC92-36A19EB5D06D}" dt="2021-06-02T14:31:06.945" v="997"/>
          <ac:spMkLst>
            <pc:docMk/>
            <pc:sldMk cId="1007433991" sldId="267"/>
            <ac:spMk id="4" creationId="{7F766E72-1312-4C6B-9B8B-932B8E58F828}"/>
          </ac:spMkLst>
        </pc:spChg>
        <pc:picChg chg="add mod ord modCrop">
          <ac:chgData name="Erica Caiyi Mitchell" userId="S::ecm23353@uga.edu::245de276-46c7-4bbb-ab65-151b552aeeb6" providerId="AD" clId="Web-{E5934675-FC12-A4B6-EC92-36A19EB5D06D}" dt="2021-06-02T14:32:31.496" v="998" actId="1076"/>
          <ac:picMkLst>
            <pc:docMk/>
            <pc:sldMk cId="1007433991" sldId="267"/>
            <ac:picMk id="5" creationId="{B29CAF3A-1A47-49FD-B070-7656BA2A657D}"/>
          </ac:picMkLst>
        </pc:picChg>
        <pc:picChg chg="add mod modCrop">
          <ac:chgData name="Erica Caiyi Mitchell" userId="S::ecm23353@uga.edu::245de276-46c7-4bbb-ab65-151b552aeeb6" providerId="AD" clId="Web-{E5934675-FC12-A4B6-EC92-36A19EB5D06D}" dt="2021-06-02T14:32:31.528" v="999" actId="1076"/>
          <ac:picMkLst>
            <pc:docMk/>
            <pc:sldMk cId="1007433991" sldId="267"/>
            <ac:picMk id="7" creationId="{2A523733-28EE-4993-92D0-7BB5D2F86B21}"/>
          </ac:picMkLst>
        </pc:picChg>
      </pc:sldChg>
      <pc:sldChg chg="addSp delSp modSp new addAnim delAnim modAnim">
        <pc:chgData name="Erica Caiyi Mitchell" userId="S::ecm23353@uga.edu::245de276-46c7-4bbb-ab65-151b552aeeb6" providerId="AD" clId="Web-{E5934675-FC12-A4B6-EC92-36A19EB5D06D}" dt="2021-06-02T15:12:29.199" v="1827"/>
        <pc:sldMkLst>
          <pc:docMk/>
          <pc:sldMk cId="3466083272" sldId="268"/>
        </pc:sldMkLst>
        <pc:spChg chg="mod">
          <ac:chgData name="Erica Caiyi Mitchell" userId="S::ecm23353@uga.edu::245de276-46c7-4bbb-ab65-151b552aeeb6" providerId="AD" clId="Web-{E5934675-FC12-A4B6-EC92-36A19EB5D06D}" dt="2021-06-02T14:32:40.794" v="1002" actId="20577"/>
          <ac:spMkLst>
            <pc:docMk/>
            <pc:sldMk cId="3466083272" sldId="268"/>
            <ac:spMk id="2" creationId="{546DF1EB-DFF1-469B-81CA-2FD40FDE2468}"/>
          </ac:spMkLst>
        </pc:spChg>
        <pc:spChg chg="mod">
          <ac:chgData name="Erica Caiyi Mitchell" userId="S::ecm23353@uga.edu::245de276-46c7-4bbb-ab65-151b552aeeb6" providerId="AD" clId="Web-{E5934675-FC12-A4B6-EC92-36A19EB5D06D}" dt="2021-06-02T14:36:29.243" v="1106" actId="1076"/>
          <ac:spMkLst>
            <pc:docMk/>
            <pc:sldMk cId="3466083272" sldId="268"/>
            <ac:spMk id="3" creationId="{FA8C523A-7492-4E77-B949-2E5117A43CB2}"/>
          </ac:spMkLst>
        </pc:spChg>
        <pc:spChg chg="mod">
          <ac:chgData name="Erica Caiyi Mitchell" userId="S::ecm23353@uga.edu::245de276-46c7-4bbb-ab65-151b552aeeb6" providerId="AD" clId="Web-{E5934675-FC12-A4B6-EC92-36A19EB5D06D}" dt="2021-06-02T14:36:36.024" v="1107" actId="1076"/>
          <ac:spMkLst>
            <pc:docMk/>
            <pc:sldMk cId="3466083272" sldId="268"/>
            <ac:spMk id="4" creationId="{C5A6C721-CFD7-42EC-8378-F310C4CD9D88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4:36:12.023" v="1101" actId="1076"/>
          <ac:spMkLst>
            <pc:docMk/>
            <pc:sldMk cId="3466083272" sldId="268"/>
            <ac:spMk id="6" creationId="{7FB1D58F-965C-4970-883F-D8BD211582AC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4:36:07.742" v="1100"/>
          <ac:spMkLst>
            <pc:docMk/>
            <pc:sldMk cId="3466083272" sldId="268"/>
            <ac:spMk id="8" creationId="{2420D614-9A7F-4C28-90CE-CCA6C8DE4BB5}"/>
          </ac:spMkLst>
        </pc:spChg>
      </pc:sldChg>
      <pc:sldChg chg="addSp delSp modSp new">
        <pc:chgData name="Erica Caiyi Mitchell" userId="S::ecm23353@uga.edu::245de276-46c7-4bbb-ab65-151b552aeeb6" providerId="AD" clId="Web-{E5934675-FC12-A4B6-EC92-36A19EB5D06D}" dt="2021-06-02T14:45:29.426" v="1171" actId="14100"/>
        <pc:sldMkLst>
          <pc:docMk/>
          <pc:sldMk cId="19990327" sldId="269"/>
        </pc:sldMkLst>
        <pc:spChg chg="del">
          <ac:chgData name="Erica Caiyi Mitchell" userId="S::ecm23353@uga.edu::245de276-46c7-4bbb-ab65-151b552aeeb6" providerId="AD" clId="Web-{E5934675-FC12-A4B6-EC92-36A19EB5D06D}" dt="2021-06-02T14:39:08.626" v="1109"/>
          <ac:spMkLst>
            <pc:docMk/>
            <pc:sldMk cId="19990327" sldId="269"/>
            <ac:spMk id="2" creationId="{FB870DC6-A192-4923-A568-96203A2E9E91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4:45:29.426" v="1171" actId="14100"/>
          <ac:spMkLst>
            <pc:docMk/>
            <pc:sldMk cId="19990327" sldId="269"/>
            <ac:spMk id="3" creationId="{AB651511-BE19-4D49-851E-13538FA0697A}"/>
          </ac:spMkLst>
        </pc:spChg>
        <pc:spChg chg="del mod">
          <ac:chgData name="Erica Caiyi Mitchell" userId="S::ecm23353@uga.edu::245de276-46c7-4bbb-ab65-151b552aeeb6" providerId="AD" clId="Web-{E5934675-FC12-A4B6-EC92-36A19EB5D06D}" dt="2021-06-02T14:40:18.723" v="1128"/>
          <ac:spMkLst>
            <pc:docMk/>
            <pc:sldMk cId="19990327" sldId="269"/>
            <ac:spMk id="4" creationId="{A23B0C42-4613-428D-BCD8-9D81771A3FD0}"/>
          </ac:spMkLst>
        </pc:spChg>
        <pc:graphicFrameChg chg="add del mod ord modGraphic">
          <ac:chgData name="Erica Caiyi Mitchell" userId="S::ecm23353@uga.edu::245de276-46c7-4bbb-ab65-151b552aeeb6" providerId="AD" clId="Web-{E5934675-FC12-A4B6-EC92-36A19EB5D06D}" dt="2021-06-02T14:39:33.315" v="1112"/>
          <ac:graphicFrameMkLst>
            <pc:docMk/>
            <pc:sldMk cId="19990327" sldId="269"/>
            <ac:graphicFrameMk id="6" creationId="{94193C4B-5F8C-4164-9F55-35A8A946F9B5}"/>
          </ac:graphicFrameMkLst>
        </pc:graphicFrameChg>
        <pc:picChg chg="add del mod">
          <ac:chgData name="Erica Caiyi Mitchell" userId="S::ecm23353@uga.edu::245de276-46c7-4bbb-ab65-151b552aeeb6" providerId="AD" clId="Web-{E5934675-FC12-A4B6-EC92-36A19EB5D06D}" dt="2021-06-02T14:43:20.857" v="1161"/>
          <ac:picMkLst>
            <pc:docMk/>
            <pc:sldMk cId="19990327" sldId="269"/>
            <ac:picMk id="7" creationId="{B9F8E016-26A6-48A7-9262-AA68792FEC4A}"/>
          </ac:picMkLst>
        </pc:picChg>
        <pc:picChg chg="add mod">
          <ac:chgData name="Erica Caiyi Mitchell" userId="S::ecm23353@uga.edu::245de276-46c7-4bbb-ab65-151b552aeeb6" providerId="AD" clId="Web-{E5934675-FC12-A4B6-EC92-36A19EB5D06D}" dt="2021-06-02T14:44:46.534" v="1168" actId="1076"/>
          <ac:picMkLst>
            <pc:docMk/>
            <pc:sldMk cId="19990327" sldId="269"/>
            <ac:picMk id="8" creationId="{578F196C-B9E2-4133-86B1-F7C0C23AD8F7}"/>
          </ac:picMkLst>
        </pc:picChg>
        <pc:picChg chg="add mod">
          <ac:chgData name="Erica Caiyi Mitchell" userId="S::ecm23353@uga.edu::245de276-46c7-4bbb-ab65-151b552aeeb6" providerId="AD" clId="Web-{E5934675-FC12-A4B6-EC92-36A19EB5D06D}" dt="2021-06-02T14:44:48.706" v="1169" actId="1076"/>
          <ac:picMkLst>
            <pc:docMk/>
            <pc:sldMk cId="19990327" sldId="269"/>
            <ac:picMk id="9" creationId="{77112B2A-4FE6-4744-B27E-CB5E6D63663B}"/>
          </ac:picMkLst>
        </pc:picChg>
      </pc:sldChg>
      <pc:sldChg chg="addSp delSp modSp new addAnim delAnim modAnim">
        <pc:chgData name="Erica Caiyi Mitchell" userId="S::ecm23353@uga.edu::245de276-46c7-4bbb-ab65-151b552aeeb6" providerId="AD" clId="Web-{E5934675-FC12-A4B6-EC92-36A19EB5D06D}" dt="2021-06-02T15:14:49.472" v="1869"/>
        <pc:sldMkLst>
          <pc:docMk/>
          <pc:sldMk cId="3448393922" sldId="270"/>
        </pc:sldMkLst>
        <pc:spChg chg="mod">
          <ac:chgData name="Erica Caiyi Mitchell" userId="S::ecm23353@uga.edu::245de276-46c7-4bbb-ab65-151b552aeeb6" providerId="AD" clId="Web-{E5934675-FC12-A4B6-EC92-36A19EB5D06D}" dt="2021-06-02T14:45:40.396" v="1176" actId="20577"/>
          <ac:spMkLst>
            <pc:docMk/>
            <pc:sldMk cId="3448393922" sldId="270"/>
            <ac:spMk id="2" creationId="{A4C45EED-8837-4068-87C9-A37AF47A2F65}"/>
          </ac:spMkLst>
        </pc:spChg>
        <pc:spChg chg="mod">
          <ac:chgData name="Erica Caiyi Mitchell" userId="S::ecm23353@uga.edu::245de276-46c7-4bbb-ab65-151b552aeeb6" providerId="AD" clId="Web-{E5934675-FC12-A4B6-EC92-36A19EB5D06D}" dt="2021-06-02T15:12:09.385" v="1826" actId="14100"/>
          <ac:spMkLst>
            <pc:docMk/>
            <pc:sldMk cId="3448393922" sldId="270"/>
            <ac:spMk id="3" creationId="{2A637DAC-697E-48B5-A034-C146B3EA0000}"/>
          </ac:spMkLst>
        </pc:spChg>
        <pc:spChg chg="del">
          <ac:chgData name="Erica Caiyi Mitchell" userId="S::ecm23353@uga.edu::245de276-46c7-4bbb-ab65-151b552aeeb6" providerId="AD" clId="Web-{E5934675-FC12-A4B6-EC92-36A19EB5D06D}" dt="2021-06-02T14:53:21.826" v="1367"/>
          <ac:spMkLst>
            <pc:docMk/>
            <pc:sldMk cId="3448393922" sldId="270"/>
            <ac:spMk id="4" creationId="{1B7E67FB-06F6-46E3-8A62-0A4ED301B305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02:38.355" v="1569" actId="20577"/>
          <ac:spMkLst>
            <pc:docMk/>
            <pc:sldMk cId="3448393922" sldId="270"/>
            <ac:spMk id="6" creationId="{D0146A96-7171-47F3-923D-C52DB5444432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38.737" v="1859"/>
          <ac:spMkLst>
            <pc:docMk/>
            <pc:sldMk cId="3448393922" sldId="270"/>
            <ac:spMk id="7" creationId="{730C9D26-6094-40E0-85DF-AD25AD8BBC5F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43.347" v="1863"/>
          <ac:spMkLst>
            <pc:docMk/>
            <pc:sldMk cId="3448393922" sldId="270"/>
            <ac:spMk id="8" creationId="{BD6FB99E-917C-431C-A47E-061333846FA8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45.425" v="1865"/>
          <ac:spMkLst>
            <pc:docMk/>
            <pc:sldMk cId="3448393922" sldId="270"/>
            <ac:spMk id="9" creationId="{90C4EB09-31FD-4B0A-A45E-0FE7AED6497A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47.331" v="1867"/>
          <ac:spMkLst>
            <pc:docMk/>
            <pc:sldMk cId="3448393922" sldId="270"/>
            <ac:spMk id="10" creationId="{11EB93DD-16E2-4393-99E7-CF8B36F5C1F3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49.472" v="1869"/>
          <ac:spMkLst>
            <pc:docMk/>
            <pc:sldMk cId="3448393922" sldId="270"/>
            <ac:spMk id="11" creationId="{FBF0DC9E-C745-4C32-A33C-888AF516F2C1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4:41.925" v="1861"/>
          <ac:spMkLst>
            <pc:docMk/>
            <pc:sldMk cId="3448393922" sldId="270"/>
            <ac:spMk id="12" creationId="{78E2EF2A-E402-4451-9D10-8889B6DCE7D2}"/>
          </ac:spMkLst>
        </pc:spChg>
      </pc:sldChg>
      <pc:sldChg chg="addSp delSp modSp new addAnim delAnim modAnim">
        <pc:chgData name="Erica Caiyi Mitchell" userId="S::ecm23353@uga.edu::245de276-46c7-4bbb-ab65-151b552aeeb6" providerId="AD" clId="Web-{E5934675-FC12-A4B6-EC92-36A19EB5D06D}" dt="2021-06-02T15:16:28.336" v="1892" actId="14100"/>
        <pc:sldMkLst>
          <pc:docMk/>
          <pc:sldMk cId="1588930935" sldId="271"/>
        </pc:sldMkLst>
        <pc:spChg chg="del mod">
          <ac:chgData name="Erica Caiyi Mitchell" userId="S::ecm23353@uga.edu::245de276-46c7-4bbb-ab65-151b552aeeb6" providerId="AD" clId="Web-{E5934675-FC12-A4B6-EC92-36A19EB5D06D}" dt="2021-06-02T15:02:59.762" v="1577"/>
          <ac:spMkLst>
            <pc:docMk/>
            <pc:sldMk cId="1588930935" sldId="271"/>
            <ac:spMk id="2" creationId="{CDCC13EF-83FF-4679-981D-FDBF93E930F1}"/>
          </ac:spMkLst>
        </pc:spChg>
        <pc:spChg chg="mod">
          <ac:chgData name="Erica Caiyi Mitchell" userId="S::ecm23353@uga.edu::245de276-46c7-4bbb-ab65-151b552aeeb6" providerId="AD" clId="Web-{E5934675-FC12-A4B6-EC92-36A19EB5D06D}" dt="2021-06-02T15:12:02.010" v="1824" actId="1076"/>
          <ac:spMkLst>
            <pc:docMk/>
            <pc:sldMk cId="1588930935" sldId="271"/>
            <ac:spMk id="3" creationId="{A3992A5A-74A0-481D-845A-0B0E5F49DB6D}"/>
          </ac:spMkLst>
        </pc:spChg>
        <pc:spChg chg="del">
          <ac:chgData name="Erica Caiyi Mitchell" userId="S::ecm23353@uga.edu::245de276-46c7-4bbb-ab65-151b552aeeb6" providerId="AD" clId="Web-{E5934675-FC12-A4B6-EC92-36A19EB5D06D}" dt="2021-06-02T15:05:19.473" v="1637"/>
          <ac:spMkLst>
            <pc:docMk/>
            <pc:sldMk cId="1588930935" sldId="271"/>
            <ac:spMk id="4" creationId="{508D9B06-617A-44FE-9060-C290F575B546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2:02.026" v="1825" actId="1076"/>
          <ac:spMkLst>
            <pc:docMk/>
            <pc:sldMk cId="1588930935" sldId="271"/>
            <ac:spMk id="6" creationId="{9CD750B7-D86E-46B0-BFE8-0EE7097BD315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6:28.336" v="1892" actId="14100"/>
          <ac:spMkLst>
            <pc:docMk/>
            <pc:sldMk cId="1588930935" sldId="271"/>
            <ac:spMk id="7" creationId="{3089E6B8-6156-43DC-B1A7-73C82442B0AB}"/>
          </ac:spMkLst>
        </pc:spChg>
        <pc:spChg chg="add del mod">
          <ac:chgData name="Erica Caiyi Mitchell" userId="S::ecm23353@uga.edu::245de276-46c7-4bbb-ab65-151b552aeeb6" providerId="AD" clId="Web-{E5934675-FC12-A4B6-EC92-36A19EB5D06D}" dt="2021-06-02T15:15:46.819" v="1881"/>
          <ac:spMkLst>
            <pc:docMk/>
            <pc:sldMk cId="1588930935" sldId="271"/>
            <ac:spMk id="8" creationId="{92C17744-AB60-4B42-A716-6C2712BF3C9F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16:23.727" v="1891" actId="14100"/>
          <ac:spMkLst>
            <pc:docMk/>
            <pc:sldMk cId="1588930935" sldId="271"/>
            <ac:spMk id="9" creationId="{96B4DA49-06FE-40FE-A923-4E8C3E284806}"/>
          </ac:spMkLst>
        </pc:spChg>
      </pc:sldChg>
      <pc:sldChg chg="addSp delSp modSp new del">
        <pc:chgData name="Erica Caiyi Mitchell" userId="S::ecm23353@uga.edu::245de276-46c7-4bbb-ab65-151b552aeeb6" providerId="AD" clId="Web-{E5934675-FC12-A4B6-EC92-36A19EB5D06D}" dt="2021-06-02T15:33:18.468" v="2220"/>
        <pc:sldMkLst>
          <pc:docMk/>
          <pc:sldMk cId="1542531888" sldId="272"/>
        </pc:sldMkLst>
        <pc:spChg chg="add del mod">
          <ac:chgData name="Erica Caiyi Mitchell" userId="S::ecm23353@uga.edu::245de276-46c7-4bbb-ab65-151b552aeeb6" providerId="AD" clId="Web-{E5934675-FC12-A4B6-EC92-36A19EB5D06D}" dt="2021-06-02T15:30:25.944" v="2202" actId="20577"/>
          <ac:spMkLst>
            <pc:docMk/>
            <pc:sldMk cId="1542531888" sldId="272"/>
            <ac:spMk id="2" creationId="{5CB23F47-795E-4F1C-BBD3-06C82B72F51C}"/>
          </ac:spMkLst>
        </pc:spChg>
        <pc:spChg chg="mod">
          <ac:chgData name="Erica Caiyi Mitchell" userId="S::ecm23353@uga.edu::245de276-46c7-4bbb-ab65-151b552aeeb6" providerId="AD" clId="Web-{E5934675-FC12-A4B6-EC92-36A19EB5D06D}" dt="2021-06-02T15:33:11.843" v="2219" actId="20577"/>
          <ac:spMkLst>
            <pc:docMk/>
            <pc:sldMk cId="1542531888" sldId="272"/>
            <ac:spMk id="3" creationId="{16CB6DE8-7491-4D61-98ED-2467B84873BC}"/>
          </ac:spMkLst>
        </pc:spChg>
      </pc:sldChg>
      <pc:sldChg chg="add del replId">
        <pc:chgData name="Erica Caiyi Mitchell" userId="S::ecm23353@uga.edu::245de276-46c7-4bbb-ab65-151b552aeeb6" providerId="AD" clId="Web-{E5934675-FC12-A4B6-EC92-36A19EB5D06D}" dt="2021-06-02T15:16:53.385" v="1896"/>
        <pc:sldMkLst>
          <pc:docMk/>
          <pc:sldMk cId="1206035755" sldId="273"/>
        </pc:sldMkLst>
      </pc:sldChg>
      <pc:sldChg chg="addSp delSp modSp add replId addAnim delAnim">
        <pc:chgData name="Erica Caiyi Mitchell" userId="S::ecm23353@uga.edu::245de276-46c7-4bbb-ab65-151b552aeeb6" providerId="AD" clId="Web-{E5934675-FC12-A4B6-EC92-36A19EB5D06D}" dt="2021-06-02T15:58:59.049" v="2675" actId="14100"/>
        <pc:sldMkLst>
          <pc:docMk/>
          <pc:sldMk cId="1746112737" sldId="273"/>
        </pc:sldMkLst>
        <pc:spChg chg="add mod">
          <ac:chgData name="Erica Caiyi Mitchell" userId="S::ecm23353@uga.edu::245de276-46c7-4bbb-ab65-151b552aeeb6" providerId="AD" clId="Web-{E5934675-FC12-A4B6-EC92-36A19EB5D06D}" dt="2021-06-02T15:30:07.302" v="2198" actId="14100"/>
          <ac:spMkLst>
            <pc:docMk/>
            <pc:sldMk cId="1746112737" sldId="273"/>
            <ac:spMk id="2" creationId="{E565C6C1-AB01-41A0-8421-B01BD1B1F43E}"/>
          </ac:spMkLst>
        </pc:spChg>
        <pc:spChg chg="mod">
          <ac:chgData name="Erica Caiyi Mitchell" userId="S::ecm23353@uga.edu::245de276-46c7-4bbb-ab65-151b552aeeb6" providerId="AD" clId="Web-{E5934675-FC12-A4B6-EC92-36A19EB5D06D}" dt="2021-06-02T15:58:59.049" v="2675" actId="14100"/>
          <ac:spMkLst>
            <pc:docMk/>
            <pc:sldMk cId="1746112737" sldId="273"/>
            <ac:spMk id="3" creationId="{A3992A5A-74A0-481D-845A-0B0E5F49DB6D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29:50.410" v="2194" actId="14100"/>
          <ac:spMkLst>
            <pc:docMk/>
            <pc:sldMk cId="1746112737" sldId="273"/>
            <ac:spMk id="4" creationId="{125EBEBF-51C0-4E7D-9C98-CA0A0030CA35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29:58.848" v="2196" actId="14100"/>
          <ac:spMkLst>
            <pc:docMk/>
            <pc:sldMk cId="1746112737" sldId="273"/>
            <ac:spMk id="5" creationId="{CA686964-C5E6-4C12-AE97-4317C38FE1E0}"/>
          </ac:spMkLst>
        </pc:spChg>
        <pc:spChg chg="mod">
          <ac:chgData name="Erica Caiyi Mitchell" userId="S::ecm23353@uga.edu::245de276-46c7-4bbb-ab65-151b552aeeb6" providerId="AD" clId="Web-{E5934675-FC12-A4B6-EC92-36A19EB5D06D}" dt="2021-06-02T15:26:39.666" v="2142" actId="20577"/>
          <ac:spMkLst>
            <pc:docMk/>
            <pc:sldMk cId="1746112737" sldId="273"/>
            <ac:spMk id="6" creationId="{9CD750B7-D86E-46B0-BFE8-0EE7097BD315}"/>
          </ac:spMkLst>
        </pc:spChg>
        <pc:spChg chg="del">
          <ac:chgData name="Erica Caiyi Mitchell" userId="S::ecm23353@uga.edu::245de276-46c7-4bbb-ab65-151b552aeeb6" providerId="AD" clId="Web-{E5934675-FC12-A4B6-EC92-36A19EB5D06D}" dt="2021-06-02T15:17:02.666" v="1899"/>
          <ac:spMkLst>
            <pc:docMk/>
            <pc:sldMk cId="1746112737" sldId="273"/>
            <ac:spMk id="7" creationId="{3089E6B8-6156-43DC-B1A7-73C82442B0AB}"/>
          </ac:spMkLst>
        </pc:spChg>
        <pc:spChg chg="del">
          <ac:chgData name="Erica Caiyi Mitchell" userId="S::ecm23353@uga.edu::245de276-46c7-4bbb-ab65-151b552aeeb6" providerId="AD" clId="Web-{E5934675-FC12-A4B6-EC92-36A19EB5D06D}" dt="2021-06-02T15:17:04.245" v="1900"/>
          <ac:spMkLst>
            <pc:docMk/>
            <pc:sldMk cId="1746112737" sldId="273"/>
            <ac:spMk id="9" creationId="{96B4DA49-06FE-40FE-A923-4E8C3E284806}"/>
          </ac:spMkLst>
        </pc:spChg>
      </pc:sldChg>
      <pc:sldChg chg="addSp delSp modSp add ord replId addAnim delAnim">
        <pc:chgData name="Erica Caiyi Mitchell" userId="S::ecm23353@uga.edu::245de276-46c7-4bbb-ab65-151b552aeeb6" providerId="AD" clId="Web-{E5934675-FC12-A4B6-EC92-36A19EB5D06D}" dt="2021-06-02T15:41:40.464" v="2390" actId="1076"/>
        <pc:sldMkLst>
          <pc:docMk/>
          <pc:sldMk cId="1369347555" sldId="274"/>
        </pc:sldMkLst>
        <pc:spChg chg="mod">
          <ac:chgData name="Erica Caiyi Mitchell" userId="S::ecm23353@uga.edu::245de276-46c7-4bbb-ab65-151b552aeeb6" providerId="AD" clId="Web-{E5934675-FC12-A4B6-EC92-36A19EB5D06D}" dt="2021-06-02T15:33:32.579" v="2224" actId="20577"/>
          <ac:spMkLst>
            <pc:docMk/>
            <pc:sldMk cId="1369347555" sldId="274"/>
            <ac:spMk id="2" creationId="{A4C45EED-8837-4068-87C9-A37AF47A2F65}"/>
          </ac:spMkLst>
        </pc:spChg>
        <pc:spChg chg="mod">
          <ac:chgData name="Erica Caiyi Mitchell" userId="S::ecm23353@uga.edu::245de276-46c7-4bbb-ab65-151b552aeeb6" providerId="AD" clId="Web-{E5934675-FC12-A4B6-EC92-36A19EB5D06D}" dt="2021-06-02T15:40:43.367" v="2376" actId="20577"/>
          <ac:spMkLst>
            <pc:docMk/>
            <pc:sldMk cId="1369347555" sldId="274"/>
            <ac:spMk id="3" creationId="{2A637DAC-697E-48B5-A034-C146B3EA0000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41:27.323" v="2385" actId="14100"/>
          <ac:spMkLst>
            <pc:docMk/>
            <pc:sldMk cId="1369347555" sldId="274"/>
            <ac:spMk id="4" creationId="{CE0D1943-FB87-479B-BA92-FEA499A149CF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41:36.058" v="2388" actId="1076"/>
          <ac:spMkLst>
            <pc:docMk/>
            <pc:sldMk cId="1369347555" sldId="274"/>
            <ac:spMk id="5" creationId="{F0C5CB39-5C44-41E8-AA94-70767C8892EB}"/>
          </ac:spMkLst>
        </pc:spChg>
        <pc:spChg chg="mod">
          <ac:chgData name="Erica Caiyi Mitchell" userId="S::ecm23353@uga.edu::245de276-46c7-4bbb-ab65-151b552aeeb6" providerId="AD" clId="Web-{E5934675-FC12-A4B6-EC92-36A19EB5D06D}" dt="2021-06-02T15:40:59.009" v="2382" actId="20577"/>
          <ac:spMkLst>
            <pc:docMk/>
            <pc:sldMk cId="1369347555" sldId="274"/>
            <ac:spMk id="6" creationId="{D0146A96-7171-47F3-923D-C52DB5444432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609" v="2311"/>
          <ac:spMkLst>
            <pc:docMk/>
            <pc:sldMk cId="1369347555" sldId="274"/>
            <ac:spMk id="7" creationId="{730C9D26-6094-40E0-85DF-AD25AD8BBC5F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594" v="2310"/>
          <ac:spMkLst>
            <pc:docMk/>
            <pc:sldMk cId="1369347555" sldId="274"/>
            <ac:spMk id="8" creationId="{BD6FB99E-917C-431C-A47E-061333846FA8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594" v="2309"/>
          <ac:spMkLst>
            <pc:docMk/>
            <pc:sldMk cId="1369347555" sldId="274"/>
            <ac:spMk id="9" creationId="{90C4EB09-31FD-4B0A-A45E-0FE7AED6497A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594" v="2308"/>
          <ac:spMkLst>
            <pc:docMk/>
            <pc:sldMk cId="1369347555" sldId="274"/>
            <ac:spMk id="10" creationId="{11EB93DD-16E2-4393-99E7-CF8B36F5C1F3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594" v="2307"/>
          <ac:spMkLst>
            <pc:docMk/>
            <pc:sldMk cId="1369347555" sldId="274"/>
            <ac:spMk id="11" creationId="{FBF0DC9E-C745-4C32-A33C-888AF516F2C1}"/>
          </ac:spMkLst>
        </pc:spChg>
        <pc:spChg chg="del">
          <ac:chgData name="Erica Caiyi Mitchell" userId="S::ecm23353@uga.edu::245de276-46c7-4bbb-ab65-151b552aeeb6" providerId="AD" clId="Web-{E5934675-FC12-A4B6-EC92-36A19EB5D06D}" dt="2021-06-02T15:38:11.594" v="2306"/>
          <ac:spMkLst>
            <pc:docMk/>
            <pc:sldMk cId="1369347555" sldId="274"/>
            <ac:spMk id="12" creationId="{78E2EF2A-E402-4451-9D10-8889B6DCE7D2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41:40.464" v="2390" actId="1076"/>
          <ac:spMkLst>
            <pc:docMk/>
            <pc:sldMk cId="1369347555" sldId="274"/>
            <ac:spMk id="16" creationId="{2D48A30B-23ED-479E-9454-329FC2D83110}"/>
          </ac:spMkLst>
        </pc:spChg>
      </pc:sldChg>
      <pc:sldChg chg="addSp delSp modSp add replId addAnim delAnim">
        <pc:chgData name="Erica Caiyi Mitchell" userId="S::ecm23353@uga.edu::245de276-46c7-4bbb-ab65-151b552aeeb6" providerId="AD" clId="Web-{E5934675-FC12-A4B6-EC92-36A19EB5D06D}" dt="2021-06-02T15:55:11.288" v="2643" actId="20577"/>
        <pc:sldMkLst>
          <pc:docMk/>
          <pc:sldMk cId="785647860" sldId="275"/>
        </pc:sldMkLst>
        <pc:spChg chg="mod">
          <ac:chgData name="Erica Caiyi Mitchell" userId="S::ecm23353@uga.edu::245de276-46c7-4bbb-ab65-151b552aeeb6" providerId="AD" clId="Web-{E5934675-FC12-A4B6-EC92-36A19EB5D06D}" dt="2021-06-02T15:42:44.514" v="2409" actId="20577"/>
          <ac:spMkLst>
            <pc:docMk/>
            <pc:sldMk cId="785647860" sldId="275"/>
            <ac:spMk id="2" creationId="{A4C45EED-8837-4068-87C9-A37AF47A2F65}"/>
          </ac:spMkLst>
        </pc:spChg>
        <pc:spChg chg="mod">
          <ac:chgData name="Erica Caiyi Mitchell" userId="S::ecm23353@uga.edu::245de276-46c7-4bbb-ab65-151b552aeeb6" providerId="AD" clId="Web-{E5934675-FC12-A4B6-EC92-36A19EB5D06D}" dt="2021-06-02T15:55:11.288" v="2643" actId="20577"/>
          <ac:spMkLst>
            <pc:docMk/>
            <pc:sldMk cId="785647860" sldId="275"/>
            <ac:spMk id="3" creationId="{2A637DAC-697E-48B5-A034-C146B3EA0000}"/>
          </ac:spMkLst>
        </pc:spChg>
        <pc:spChg chg="del">
          <ac:chgData name="Erica Caiyi Mitchell" userId="S::ecm23353@uga.edu::245de276-46c7-4bbb-ab65-151b552aeeb6" providerId="AD" clId="Web-{E5934675-FC12-A4B6-EC92-36A19EB5D06D}" dt="2021-06-02T15:42:34.670" v="2406"/>
          <ac:spMkLst>
            <pc:docMk/>
            <pc:sldMk cId="785647860" sldId="275"/>
            <ac:spMk id="4" creationId="{CE0D1943-FB87-479B-BA92-FEA499A149CF}"/>
          </ac:spMkLst>
        </pc:spChg>
        <pc:spChg chg="del">
          <ac:chgData name="Erica Caiyi Mitchell" userId="S::ecm23353@uga.edu::245de276-46c7-4bbb-ab65-151b552aeeb6" providerId="AD" clId="Web-{E5934675-FC12-A4B6-EC92-36A19EB5D06D}" dt="2021-06-02T15:42:39.295" v="2408"/>
          <ac:spMkLst>
            <pc:docMk/>
            <pc:sldMk cId="785647860" sldId="275"/>
            <ac:spMk id="5" creationId="{F0C5CB39-5C44-41E8-AA94-70767C8892EB}"/>
          </ac:spMkLst>
        </pc:spChg>
        <pc:spChg chg="mod">
          <ac:chgData name="Erica Caiyi Mitchell" userId="S::ecm23353@uga.edu::245de276-46c7-4bbb-ab65-151b552aeeb6" providerId="AD" clId="Web-{E5934675-FC12-A4B6-EC92-36A19EB5D06D}" dt="2021-06-02T15:52:49.577" v="2579" actId="20577"/>
          <ac:spMkLst>
            <pc:docMk/>
            <pc:sldMk cId="785647860" sldId="275"/>
            <ac:spMk id="6" creationId="{D0146A96-7171-47F3-923D-C52DB5444432}"/>
          </ac:spMkLst>
        </pc:spChg>
        <pc:spChg chg="add">
          <ac:chgData name="Erica Caiyi Mitchell" userId="S::ecm23353@uga.edu::245de276-46c7-4bbb-ab65-151b552aeeb6" providerId="AD" clId="Web-{E5934675-FC12-A4B6-EC92-36A19EB5D06D}" dt="2021-06-02T15:53:25.454" v="2580"/>
          <ac:spMkLst>
            <pc:docMk/>
            <pc:sldMk cId="785647860" sldId="275"/>
            <ac:spMk id="7" creationId="{D14A9180-EE73-4036-A53C-CB127252AB5C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53:30.532" v="2582" actId="1076"/>
          <ac:spMkLst>
            <pc:docMk/>
            <pc:sldMk cId="785647860" sldId="275"/>
            <ac:spMk id="9" creationId="{C33265EB-C4F0-413E-A299-BD0A3A5B67C9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5:53:34.673" v="2584" actId="1076"/>
          <ac:spMkLst>
            <pc:docMk/>
            <pc:sldMk cId="785647860" sldId="275"/>
            <ac:spMk id="11" creationId="{84ED9C18-76C8-41F2-A9D9-8AE43B1FCA42}"/>
          </ac:spMkLst>
        </pc:spChg>
        <pc:spChg chg="del">
          <ac:chgData name="Erica Caiyi Mitchell" userId="S::ecm23353@uga.edu::245de276-46c7-4bbb-ab65-151b552aeeb6" providerId="AD" clId="Web-{E5934675-FC12-A4B6-EC92-36A19EB5D06D}" dt="2021-06-02T15:42:39.295" v="2407"/>
          <ac:spMkLst>
            <pc:docMk/>
            <pc:sldMk cId="785647860" sldId="275"/>
            <ac:spMk id="16" creationId="{2D48A30B-23ED-479E-9454-329FC2D83110}"/>
          </ac:spMkLst>
        </pc:spChg>
      </pc:sldChg>
      <pc:sldChg chg="new del">
        <pc:chgData name="Erica Caiyi Mitchell" userId="S::ecm23353@uga.edu::245de276-46c7-4bbb-ab65-151b552aeeb6" providerId="AD" clId="Web-{E5934675-FC12-A4B6-EC92-36A19EB5D06D}" dt="2021-06-02T15:42:27.576" v="2404"/>
        <pc:sldMkLst>
          <pc:docMk/>
          <pc:sldMk cId="4090875487" sldId="275"/>
        </pc:sldMkLst>
      </pc:sldChg>
      <pc:sldChg chg="modSp new del">
        <pc:chgData name="Erica Caiyi Mitchell" userId="S::ecm23353@uga.edu::245de276-46c7-4bbb-ab65-151b552aeeb6" providerId="AD" clId="Web-{E5934675-FC12-A4B6-EC92-36A19EB5D06D}" dt="2021-06-02T15:42:19.482" v="2402"/>
        <pc:sldMkLst>
          <pc:docMk/>
          <pc:sldMk cId="4186104317" sldId="275"/>
        </pc:sldMkLst>
        <pc:spChg chg="mod">
          <ac:chgData name="Erica Caiyi Mitchell" userId="S::ecm23353@uga.edu::245de276-46c7-4bbb-ab65-151b552aeeb6" providerId="AD" clId="Web-{E5934675-FC12-A4B6-EC92-36A19EB5D06D}" dt="2021-06-02T15:41:54.434" v="2395" actId="20577"/>
          <ac:spMkLst>
            <pc:docMk/>
            <pc:sldMk cId="4186104317" sldId="275"/>
            <ac:spMk id="2" creationId="{84C05ECF-B348-4D5D-81F0-917CC8751B23}"/>
          </ac:spMkLst>
        </pc:spChg>
        <pc:spChg chg="mod">
          <ac:chgData name="Erica Caiyi Mitchell" userId="S::ecm23353@uga.edu::245de276-46c7-4bbb-ab65-151b552aeeb6" providerId="AD" clId="Web-{E5934675-FC12-A4B6-EC92-36A19EB5D06D}" dt="2021-06-02T15:42:01.950" v="2401" actId="20577"/>
          <ac:spMkLst>
            <pc:docMk/>
            <pc:sldMk cId="4186104317" sldId="275"/>
            <ac:spMk id="3" creationId="{AB1A4783-183D-41DE-9B6A-AA1ECA7FBE34}"/>
          </ac:spMkLst>
        </pc:spChg>
      </pc:sldChg>
      <pc:sldChg chg="addSp delSp modSp new addAnim modAnim">
        <pc:chgData name="Erica Caiyi Mitchell" userId="S::ecm23353@uga.edu::245de276-46c7-4bbb-ab65-151b552aeeb6" providerId="AD" clId="Web-{E5934675-FC12-A4B6-EC92-36A19EB5D06D}" dt="2021-06-02T16:12:06.527" v="2909" actId="1076"/>
        <pc:sldMkLst>
          <pc:docMk/>
          <pc:sldMk cId="2835994007" sldId="276"/>
        </pc:sldMkLst>
        <pc:spChg chg="mod">
          <ac:chgData name="Erica Caiyi Mitchell" userId="S::ecm23353@uga.edu::245de276-46c7-4bbb-ab65-151b552aeeb6" providerId="AD" clId="Web-{E5934675-FC12-A4B6-EC92-36A19EB5D06D}" dt="2021-06-02T15:56:55.152" v="2646" actId="20577"/>
          <ac:spMkLst>
            <pc:docMk/>
            <pc:sldMk cId="2835994007" sldId="276"/>
            <ac:spMk id="2" creationId="{35EFFD1E-3E43-4779-B06C-DD8076828C50}"/>
          </ac:spMkLst>
        </pc:spChg>
        <pc:spChg chg="mod">
          <ac:chgData name="Erica Caiyi Mitchell" userId="S::ecm23353@uga.edu::245de276-46c7-4bbb-ab65-151b552aeeb6" providerId="AD" clId="Web-{E5934675-FC12-A4B6-EC92-36A19EB5D06D}" dt="2021-06-02T16:10:41.289" v="2890" actId="20577"/>
          <ac:spMkLst>
            <pc:docMk/>
            <pc:sldMk cId="2835994007" sldId="276"/>
            <ac:spMk id="3" creationId="{03AEC3D1-42DF-41CE-A69E-7D2EB632A5A3}"/>
          </ac:spMkLst>
        </pc:spChg>
        <pc:spChg chg="del">
          <ac:chgData name="Erica Caiyi Mitchell" userId="S::ecm23353@uga.edu::245de276-46c7-4bbb-ab65-151b552aeeb6" providerId="AD" clId="Web-{E5934675-FC12-A4B6-EC92-36A19EB5D06D}" dt="2021-06-02T16:02:17.966" v="2763"/>
          <ac:spMkLst>
            <pc:docMk/>
            <pc:sldMk cId="2835994007" sldId="276"/>
            <ac:spMk id="4" creationId="{38C1F132-5666-47E8-ABD6-F6B9E3EBBA45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6:07:39.732" v="2819" actId="1076"/>
          <ac:spMkLst>
            <pc:docMk/>
            <pc:sldMk cId="2835994007" sldId="276"/>
            <ac:spMk id="6" creationId="{5DA5374E-AA6A-48F6-8B4F-47AAA494FE14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6:07:39.732" v="2820" actId="1076"/>
          <ac:spMkLst>
            <pc:docMk/>
            <pc:sldMk cId="2835994007" sldId="276"/>
            <ac:spMk id="8" creationId="{AB817D27-D0D2-46CF-8EF4-C0FEDC6E39B0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6:11:17.462" v="2898" actId="20577"/>
          <ac:spMkLst>
            <pc:docMk/>
            <pc:sldMk cId="2835994007" sldId="276"/>
            <ac:spMk id="9" creationId="{3F0B700E-37E5-4735-8EBD-36EB348F3BDE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6:11:54.620" v="2908" actId="1076"/>
          <ac:spMkLst>
            <pc:docMk/>
            <pc:sldMk cId="2835994007" sldId="276"/>
            <ac:spMk id="11" creationId="{57A78A23-380C-456B-AC42-888C51B0C15A}"/>
          </ac:spMkLst>
        </pc:spChg>
        <pc:spChg chg="add mod">
          <ac:chgData name="Erica Caiyi Mitchell" userId="S::ecm23353@uga.edu::245de276-46c7-4bbb-ab65-151b552aeeb6" providerId="AD" clId="Web-{E5934675-FC12-A4B6-EC92-36A19EB5D06D}" dt="2021-06-02T16:12:06.527" v="2909" actId="1076"/>
          <ac:spMkLst>
            <pc:docMk/>
            <pc:sldMk cId="2835994007" sldId="276"/>
            <ac:spMk id="13" creationId="{950090EB-389E-4B56-A004-3D04E5625F94}"/>
          </ac:spMkLst>
        </pc:spChg>
      </pc:sldChg>
      <pc:sldChg chg="modSp new">
        <pc:chgData name="Erica Caiyi Mitchell" userId="S::ecm23353@uga.edu::245de276-46c7-4bbb-ab65-151b552aeeb6" providerId="AD" clId="Web-{E5934675-FC12-A4B6-EC92-36A19EB5D06D}" dt="2021-06-02T16:15:25.069" v="3059" actId="20577"/>
        <pc:sldMkLst>
          <pc:docMk/>
          <pc:sldMk cId="3860251311" sldId="277"/>
        </pc:sldMkLst>
        <pc:spChg chg="mod">
          <ac:chgData name="Erica Caiyi Mitchell" userId="S::ecm23353@uga.edu::245de276-46c7-4bbb-ab65-151b552aeeb6" providerId="AD" clId="Web-{E5934675-FC12-A4B6-EC92-36A19EB5D06D}" dt="2021-06-02T16:12:45.436" v="2928" actId="20577"/>
          <ac:spMkLst>
            <pc:docMk/>
            <pc:sldMk cId="3860251311" sldId="277"/>
            <ac:spMk id="2" creationId="{CC271A9F-D567-4AA4-8646-B9BBD79987D6}"/>
          </ac:spMkLst>
        </pc:spChg>
        <pc:spChg chg="mod">
          <ac:chgData name="Erica Caiyi Mitchell" userId="S::ecm23353@uga.edu::245de276-46c7-4bbb-ab65-151b552aeeb6" providerId="AD" clId="Web-{E5934675-FC12-A4B6-EC92-36A19EB5D06D}" dt="2021-06-02T16:15:25.069" v="3059" actId="20577"/>
          <ac:spMkLst>
            <pc:docMk/>
            <pc:sldMk cId="3860251311" sldId="277"/>
            <ac:spMk id="3" creationId="{A80309EC-8DAA-459E-9E6D-0F8520D0C44F}"/>
          </ac:spMkLst>
        </pc:spChg>
      </pc:sldChg>
    </pc:docChg>
  </pc:docChgLst>
  <pc:docChgLst>
    <pc:chgData name="Erica Caiyi Mitchell" userId="S::ecm23353@uga.edu::245de276-46c7-4bbb-ab65-151b552aeeb6" providerId="AD" clId="Web-{5F4B7737-DE8F-43D3-3941-3D8E8050E5DE}"/>
    <pc:docChg chg="modSld">
      <pc:chgData name="Erica Caiyi Mitchell" userId="S::ecm23353@uga.edu::245de276-46c7-4bbb-ab65-151b552aeeb6" providerId="AD" clId="Web-{5F4B7737-DE8F-43D3-3941-3D8E8050E5DE}" dt="2021-06-03T18:48:35.980" v="91" actId="20577"/>
      <pc:docMkLst>
        <pc:docMk/>
      </pc:docMkLst>
      <pc:sldChg chg="modSp">
        <pc:chgData name="Erica Caiyi Mitchell" userId="S::ecm23353@uga.edu::245de276-46c7-4bbb-ab65-151b552aeeb6" providerId="AD" clId="Web-{5F4B7737-DE8F-43D3-3941-3D8E8050E5DE}" dt="2021-06-03T18:43:55.166" v="47" actId="1076"/>
        <pc:sldMkLst>
          <pc:docMk/>
          <pc:sldMk cId="109857222" sldId="256"/>
        </pc:sldMkLst>
        <pc:spChg chg="mod">
          <ac:chgData name="Erica Caiyi Mitchell" userId="S::ecm23353@uga.edu::245de276-46c7-4bbb-ab65-151b552aeeb6" providerId="AD" clId="Web-{5F4B7737-DE8F-43D3-3941-3D8E8050E5DE}" dt="2021-06-03T18:41:23.157" v="39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rica Caiyi Mitchell" userId="S::ecm23353@uga.edu::245de276-46c7-4bbb-ab65-151b552aeeb6" providerId="AD" clId="Web-{5F4B7737-DE8F-43D3-3941-3D8E8050E5DE}" dt="2021-06-03T18:41:20" v="38" actId="14100"/>
          <ac:spMkLst>
            <pc:docMk/>
            <pc:sldMk cId="109857222" sldId="256"/>
            <ac:spMk id="3" creationId="{00000000-0000-0000-0000-000000000000}"/>
          </ac:spMkLst>
        </pc:spChg>
        <pc:picChg chg="mod">
          <ac:chgData name="Erica Caiyi Mitchell" userId="S::ecm23353@uga.edu::245de276-46c7-4bbb-ab65-151b552aeeb6" providerId="AD" clId="Web-{5F4B7737-DE8F-43D3-3941-3D8E8050E5DE}" dt="2021-06-03T18:43:55.166" v="47" actId="1076"/>
          <ac:picMkLst>
            <pc:docMk/>
            <pc:sldMk cId="109857222" sldId="256"/>
            <ac:picMk id="4" creationId="{0FD29DDA-6160-414C-B630-EB5BA4C5579E}"/>
          </ac:picMkLst>
        </pc:picChg>
      </pc:sldChg>
      <pc:sldChg chg="modSp">
        <pc:chgData name="Erica Caiyi Mitchell" userId="S::ecm23353@uga.edu::245de276-46c7-4bbb-ab65-151b552aeeb6" providerId="AD" clId="Web-{5F4B7737-DE8F-43D3-3941-3D8E8050E5DE}" dt="2021-06-03T18:45:46.220" v="77" actId="1076"/>
        <pc:sldMkLst>
          <pc:docMk/>
          <pc:sldMk cId="453663582" sldId="257"/>
        </pc:sldMkLst>
        <pc:spChg chg="mod">
          <ac:chgData name="Erica Caiyi Mitchell" userId="S::ecm23353@uga.edu::245de276-46c7-4bbb-ab65-151b552aeeb6" providerId="AD" clId="Web-{5F4B7737-DE8F-43D3-3941-3D8E8050E5DE}" dt="2021-06-03T18:45:29.109" v="73" actId="20577"/>
          <ac:spMkLst>
            <pc:docMk/>
            <pc:sldMk cId="453663582" sldId="257"/>
            <ac:spMk id="2" creationId="{BAC55F56-B78F-4918-9DFD-F0162C0E022C}"/>
          </ac:spMkLst>
        </pc:spChg>
        <pc:spChg chg="mod">
          <ac:chgData name="Erica Caiyi Mitchell" userId="S::ecm23353@uga.edu::245de276-46c7-4bbb-ab65-151b552aeeb6" providerId="AD" clId="Web-{5F4B7737-DE8F-43D3-3941-3D8E8050E5DE}" dt="2021-06-03T18:45:46.220" v="77" actId="1076"/>
          <ac:spMkLst>
            <pc:docMk/>
            <pc:sldMk cId="453663582" sldId="257"/>
            <ac:spMk id="3" creationId="{418D7745-BA54-4086-B1BF-DDC049BB213C}"/>
          </ac:spMkLst>
        </pc:spChg>
        <pc:picChg chg="mod">
          <ac:chgData name="Erica Caiyi Mitchell" userId="S::ecm23353@uga.edu::245de276-46c7-4bbb-ab65-151b552aeeb6" providerId="AD" clId="Web-{5F4B7737-DE8F-43D3-3941-3D8E8050E5DE}" dt="2021-06-03T18:45:33.797" v="74" actId="1076"/>
          <ac:picMkLst>
            <pc:docMk/>
            <pc:sldMk cId="453663582" sldId="257"/>
            <ac:picMk id="10" creationId="{1F5C7CB4-9E04-48C8-8B14-E06BEAFB1DF2}"/>
          </ac:picMkLst>
        </pc:picChg>
      </pc:sldChg>
      <pc:sldChg chg="addSp modSp addAnim">
        <pc:chgData name="Erica Caiyi Mitchell" userId="S::ecm23353@uga.edu::245de276-46c7-4bbb-ab65-151b552aeeb6" providerId="AD" clId="Web-{5F4B7737-DE8F-43D3-3941-3D8E8050E5DE}" dt="2021-06-03T18:46:39.223" v="85" actId="1076"/>
        <pc:sldMkLst>
          <pc:docMk/>
          <pc:sldMk cId="1094305820" sldId="258"/>
        </pc:sldMkLst>
        <pc:spChg chg="add mod">
          <ac:chgData name="Erica Caiyi Mitchell" userId="S::ecm23353@uga.edu::245de276-46c7-4bbb-ab65-151b552aeeb6" providerId="AD" clId="Web-{5F4B7737-DE8F-43D3-3941-3D8E8050E5DE}" dt="2021-06-03T18:46:16.112" v="81" actId="14100"/>
          <ac:spMkLst>
            <pc:docMk/>
            <pc:sldMk cId="1094305820" sldId="258"/>
            <ac:spMk id="4" creationId="{8EA885A5-32D1-4892-AE41-476EAA6658CA}"/>
          </ac:spMkLst>
        </pc:spChg>
        <pc:spChg chg="mod">
          <ac:chgData name="Erica Caiyi Mitchell" userId="S::ecm23353@uga.edu::245de276-46c7-4bbb-ab65-151b552aeeb6" providerId="AD" clId="Web-{5F4B7737-DE8F-43D3-3941-3D8E8050E5DE}" dt="2021-06-03T18:46:08.065" v="78" actId="20577"/>
          <ac:spMkLst>
            <pc:docMk/>
            <pc:sldMk cId="1094305820" sldId="258"/>
            <ac:spMk id="14" creationId="{D80265B7-A20F-496E-9EA8-05739FEB428C}"/>
          </ac:spMkLst>
        </pc:spChg>
        <pc:spChg chg="add mod">
          <ac:chgData name="Erica Caiyi Mitchell" userId="S::ecm23353@uga.edu::245de276-46c7-4bbb-ab65-151b552aeeb6" providerId="AD" clId="Web-{5F4B7737-DE8F-43D3-3941-3D8E8050E5DE}" dt="2021-06-03T18:46:39.223" v="85" actId="1076"/>
          <ac:spMkLst>
            <pc:docMk/>
            <pc:sldMk cId="1094305820" sldId="258"/>
            <ac:spMk id="17" creationId="{E232A2F7-3997-4EED-AF99-A7970FA9A657}"/>
          </ac:spMkLst>
        </pc:spChg>
      </pc:sldChg>
      <pc:sldChg chg="modSp">
        <pc:chgData name="Erica Caiyi Mitchell" userId="S::ecm23353@uga.edu::245de276-46c7-4bbb-ab65-151b552aeeb6" providerId="AD" clId="Web-{5F4B7737-DE8F-43D3-3941-3D8E8050E5DE}" dt="2021-06-03T18:34:59.367" v="31" actId="20577"/>
        <pc:sldMkLst>
          <pc:docMk/>
          <pc:sldMk cId="2162955671" sldId="259"/>
        </pc:sldMkLst>
        <pc:spChg chg="mod">
          <ac:chgData name="Erica Caiyi Mitchell" userId="S::ecm23353@uga.edu::245de276-46c7-4bbb-ab65-151b552aeeb6" providerId="AD" clId="Web-{5F4B7737-DE8F-43D3-3941-3D8E8050E5DE}" dt="2021-06-03T18:34:59.367" v="31" actId="20577"/>
          <ac:spMkLst>
            <pc:docMk/>
            <pc:sldMk cId="2162955671" sldId="259"/>
            <ac:spMk id="3" creationId="{356FC296-0C4C-4114-9102-64D78187F908}"/>
          </ac:spMkLst>
        </pc:spChg>
        <pc:spChg chg="mod">
          <ac:chgData name="Erica Caiyi Mitchell" userId="S::ecm23353@uga.edu::245de276-46c7-4bbb-ab65-151b552aeeb6" providerId="AD" clId="Web-{5F4B7737-DE8F-43D3-3941-3D8E8050E5DE}" dt="2021-06-03T18:34:44.601" v="29" actId="20577"/>
          <ac:spMkLst>
            <pc:docMk/>
            <pc:sldMk cId="2162955671" sldId="259"/>
            <ac:spMk id="4" creationId="{4D1B2471-C188-42D0-8F14-56FAC73AB8B4}"/>
          </ac:spMkLst>
        </pc:spChg>
      </pc:sldChg>
      <pc:sldChg chg="modSp">
        <pc:chgData name="Erica Caiyi Mitchell" userId="S::ecm23353@uga.edu::245de276-46c7-4bbb-ab65-151b552aeeb6" providerId="AD" clId="Web-{5F4B7737-DE8F-43D3-3941-3D8E8050E5DE}" dt="2021-06-03T18:48:35.980" v="91" actId="20577"/>
        <pc:sldMkLst>
          <pc:docMk/>
          <pc:sldMk cId="3466083272" sldId="268"/>
        </pc:sldMkLst>
        <pc:spChg chg="mod">
          <ac:chgData name="Erica Caiyi Mitchell" userId="S::ecm23353@uga.edu::245de276-46c7-4bbb-ab65-151b552aeeb6" providerId="AD" clId="Web-{5F4B7737-DE8F-43D3-3941-3D8E8050E5DE}" dt="2021-06-03T18:48:35.980" v="91" actId="20577"/>
          <ac:spMkLst>
            <pc:docMk/>
            <pc:sldMk cId="3466083272" sldId="268"/>
            <ac:spMk id="4" creationId="{C5A6C721-CFD7-42EC-8378-F310C4CD9D88}"/>
          </ac:spMkLst>
        </pc:spChg>
      </pc:sldChg>
      <pc:sldChg chg="modSp">
        <pc:chgData name="Erica Caiyi Mitchell" userId="S::ecm23353@uga.edu::245de276-46c7-4bbb-ab65-151b552aeeb6" providerId="AD" clId="Web-{5F4B7737-DE8F-43D3-3941-3D8E8050E5DE}" dt="2021-06-03T18:41:07.593" v="37" actId="20577"/>
        <pc:sldMkLst>
          <pc:docMk/>
          <pc:sldMk cId="1746112737" sldId="273"/>
        </pc:sldMkLst>
        <pc:spChg chg="mod">
          <ac:chgData name="Erica Caiyi Mitchell" userId="S::ecm23353@uga.edu::245de276-46c7-4bbb-ab65-151b552aeeb6" providerId="AD" clId="Web-{5F4B7737-DE8F-43D3-3941-3D8E8050E5DE}" dt="2021-06-03T18:41:07.593" v="37" actId="20577"/>
          <ac:spMkLst>
            <pc:docMk/>
            <pc:sldMk cId="1746112737" sldId="273"/>
            <ac:spMk id="3" creationId="{A3992A5A-74A0-481D-845A-0B0E5F49DB6D}"/>
          </ac:spMkLst>
        </pc:spChg>
        <pc:spChg chg="mod">
          <ac:chgData name="Erica Caiyi Mitchell" userId="S::ecm23353@uga.edu::245de276-46c7-4bbb-ab65-151b552aeeb6" providerId="AD" clId="Web-{5F4B7737-DE8F-43D3-3941-3D8E8050E5DE}" dt="2021-06-03T18:40:49.186" v="32" actId="14100"/>
          <ac:spMkLst>
            <pc:docMk/>
            <pc:sldMk cId="1746112737" sldId="273"/>
            <ac:spMk id="4" creationId="{125EBEBF-51C0-4E7D-9C98-CA0A0030CA35}"/>
          </ac:spMkLst>
        </pc:spChg>
      </pc:sldChg>
      <pc:sldChg chg="modSp">
        <pc:chgData name="Erica Caiyi Mitchell" userId="S::ecm23353@uga.edu::245de276-46c7-4bbb-ab65-151b552aeeb6" providerId="AD" clId="Web-{5F4B7737-DE8F-43D3-3941-3D8E8050E5DE}" dt="2021-06-03T18:34:05.770" v="25" actId="20577"/>
        <pc:sldMkLst>
          <pc:docMk/>
          <pc:sldMk cId="3860251311" sldId="277"/>
        </pc:sldMkLst>
        <pc:spChg chg="mod">
          <ac:chgData name="Erica Caiyi Mitchell" userId="S::ecm23353@uga.edu::245de276-46c7-4bbb-ab65-151b552aeeb6" providerId="AD" clId="Web-{5F4B7737-DE8F-43D3-3941-3D8E8050E5DE}" dt="2021-06-03T18:34:05.770" v="25" actId="20577"/>
          <ac:spMkLst>
            <pc:docMk/>
            <pc:sldMk cId="3860251311" sldId="277"/>
            <ac:spMk id="3" creationId="{A80309EC-8DAA-459E-9E6D-0F8520D0C44F}"/>
          </ac:spMkLst>
        </pc:spChg>
      </pc:sldChg>
    </pc:docChg>
  </pc:docChgLst>
  <pc:docChgLst>
    <pc:chgData name="Erica Caiyi Mitchell" userId="S::ecm23353@uga.edu::245de276-46c7-4bbb-ab65-151b552aeeb6" providerId="AD" clId="Web-{43B26B6C-8822-EF9D-9866-4E2B1D7027DC}"/>
    <pc:docChg chg="addSld modSld">
      <pc:chgData name="Erica Caiyi Mitchell" userId="S::ecm23353@uga.edu::245de276-46c7-4bbb-ab65-151b552aeeb6" providerId="AD" clId="Web-{43B26B6C-8822-EF9D-9866-4E2B1D7027DC}" dt="2021-06-02T13:03:18.218" v="256"/>
      <pc:docMkLst>
        <pc:docMk/>
      </pc:docMkLst>
      <pc:sldChg chg="addSp modSp">
        <pc:chgData name="Erica Caiyi Mitchell" userId="S::ecm23353@uga.edu::245de276-46c7-4bbb-ab65-151b552aeeb6" providerId="AD" clId="Web-{43B26B6C-8822-EF9D-9866-4E2B1D7027DC}" dt="2021-06-02T12:54:57.516" v="203" actId="1076"/>
        <pc:sldMkLst>
          <pc:docMk/>
          <pc:sldMk cId="109857222" sldId="256"/>
        </pc:sldMkLst>
        <pc:spChg chg="mod">
          <ac:chgData name="Erica Caiyi Mitchell" userId="S::ecm23353@uga.edu::245de276-46c7-4bbb-ab65-151b552aeeb6" providerId="AD" clId="Web-{43B26B6C-8822-EF9D-9866-4E2B1D7027DC}" dt="2021-06-02T12:54:43.610" v="200" actId="1076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Erica Caiyi Mitchell" userId="S::ecm23353@uga.edu::245de276-46c7-4bbb-ab65-151b552aeeb6" providerId="AD" clId="Web-{43B26B6C-8822-EF9D-9866-4E2B1D7027DC}" dt="2021-06-02T12:54:39.750" v="199" actId="1076"/>
          <ac:spMkLst>
            <pc:docMk/>
            <pc:sldMk cId="109857222" sldId="256"/>
            <ac:spMk id="3" creationId="{00000000-0000-0000-0000-000000000000}"/>
          </ac:spMkLst>
        </pc:spChg>
        <pc:picChg chg="add mod">
          <ac:chgData name="Erica Caiyi Mitchell" userId="S::ecm23353@uga.edu::245de276-46c7-4bbb-ab65-151b552aeeb6" providerId="AD" clId="Web-{43B26B6C-8822-EF9D-9866-4E2B1D7027DC}" dt="2021-06-02T12:54:57.516" v="203" actId="1076"/>
          <ac:picMkLst>
            <pc:docMk/>
            <pc:sldMk cId="109857222" sldId="256"/>
            <ac:picMk id="4" creationId="{0FD29DDA-6160-414C-B630-EB5BA4C5579E}"/>
          </ac:picMkLst>
        </pc:picChg>
      </pc:sldChg>
      <pc:sldChg chg="addSp delSp modSp new">
        <pc:chgData name="Erica Caiyi Mitchell" userId="S::ecm23353@uga.edu::245de276-46c7-4bbb-ab65-151b552aeeb6" providerId="AD" clId="Web-{43B26B6C-8822-EF9D-9866-4E2B1D7027DC}" dt="2021-06-02T13:01:52.185" v="236" actId="1076"/>
        <pc:sldMkLst>
          <pc:docMk/>
          <pc:sldMk cId="453663582" sldId="257"/>
        </pc:sldMkLst>
        <pc:spChg chg="mod">
          <ac:chgData name="Erica Caiyi Mitchell" userId="S::ecm23353@uga.edu::245de276-46c7-4bbb-ab65-151b552aeeb6" providerId="AD" clId="Web-{43B26B6C-8822-EF9D-9866-4E2B1D7027DC}" dt="2021-06-02T12:43:49.200" v="23" actId="20577"/>
          <ac:spMkLst>
            <pc:docMk/>
            <pc:sldMk cId="453663582" sldId="257"/>
            <ac:spMk id="2" creationId="{BAC55F56-B78F-4918-9DFD-F0162C0E022C}"/>
          </ac:spMkLst>
        </pc:spChg>
        <pc:spChg chg="mod">
          <ac:chgData name="Erica Caiyi Mitchell" userId="S::ecm23353@uga.edu::245de276-46c7-4bbb-ab65-151b552aeeb6" providerId="AD" clId="Web-{43B26B6C-8822-EF9D-9866-4E2B1D7027DC}" dt="2021-06-02T13:01:49.841" v="235" actId="14100"/>
          <ac:spMkLst>
            <pc:docMk/>
            <pc:sldMk cId="453663582" sldId="257"/>
            <ac:spMk id="3" creationId="{418D7745-BA54-4086-B1BF-DDC049BB213C}"/>
          </ac:spMkLst>
        </pc:spChg>
        <pc:spChg chg="del mod">
          <ac:chgData name="Erica Caiyi Mitchell" userId="S::ecm23353@uga.edu::245de276-46c7-4bbb-ab65-151b552aeeb6" providerId="AD" clId="Web-{43B26B6C-8822-EF9D-9866-4E2B1D7027DC}" dt="2021-06-02T12:50:39.212" v="196"/>
          <ac:spMkLst>
            <pc:docMk/>
            <pc:sldMk cId="453663582" sldId="257"/>
            <ac:spMk id="4" creationId="{E5FD615B-F475-4D30-BBA6-78D1C505C0FF}"/>
          </ac:spMkLst>
        </pc:spChg>
        <pc:spChg chg="add del mod">
          <ac:chgData name="Erica Caiyi Mitchell" userId="S::ecm23353@uga.edu::245de276-46c7-4bbb-ab65-151b552aeeb6" providerId="AD" clId="Web-{43B26B6C-8822-EF9D-9866-4E2B1D7027DC}" dt="2021-06-02T12:54:17.531" v="197"/>
          <ac:spMkLst>
            <pc:docMk/>
            <pc:sldMk cId="453663582" sldId="257"/>
            <ac:spMk id="6" creationId="{44ADEDA0-38C4-4D2F-9589-2DA5BCD197E8}"/>
          </ac:spMkLst>
        </pc:spChg>
        <pc:spChg chg="add del mod">
          <ac:chgData name="Erica Caiyi Mitchell" userId="S::ecm23353@uga.edu::245de276-46c7-4bbb-ab65-151b552aeeb6" providerId="AD" clId="Web-{43B26B6C-8822-EF9D-9866-4E2B1D7027DC}" dt="2021-06-02T12:55:30.408" v="204"/>
          <ac:spMkLst>
            <pc:docMk/>
            <pc:sldMk cId="453663582" sldId="257"/>
            <ac:spMk id="9" creationId="{B28BBFBD-4279-42BF-8DE9-7EB13B0EAB65}"/>
          </ac:spMkLst>
        </pc:spChg>
        <pc:picChg chg="add del mod ord">
          <ac:chgData name="Erica Caiyi Mitchell" userId="S::ecm23353@uga.edu::245de276-46c7-4bbb-ab65-151b552aeeb6" providerId="AD" clId="Web-{43B26B6C-8822-EF9D-9866-4E2B1D7027DC}" dt="2021-06-02T12:54:24.484" v="198"/>
          <ac:picMkLst>
            <pc:docMk/>
            <pc:sldMk cId="453663582" sldId="257"/>
            <ac:picMk id="7" creationId="{2FCF3072-2CED-4A15-A45A-6BCF55769C3E}"/>
          </ac:picMkLst>
        </pc:picChg>
        <pc:picChg chg="add mod ord">
          <ac:chgData name="Erica Caiyi Mitchell" userId="S::ecm23353@uga.edu::245de276-46c7-4bbb-ab65-151b552aeeb6" providerId="AD" clId="Web-{43B26B6C-8822-EF9D-9866-4E2B1D7027DC}" dt="2021-06-02T13:01:52.185" v="236" actId="1076"/>
          <ac:picMkLst>
            <pc:docMk/>
            <pc:sldMk cId="453663582" sldId="257"/>
            <ac:picMk id="10" creationId="{1F5C7CB4-9E04-48C8-8B14-E06BEAFB1DF2}"/>
          </ac:picMkLst>
        </pc:picChg>
      </pc:sldChg>
      <pc:sldChg chg="addSp delSp modSp new">
        <pc:chgData name="Erica Caiyi Mitchell" userId="S::ecm23353@uga.edu::245de276-46c7-4bbb-ab65-151b552aeeb6" providerId="AD" clId="Web-{43B26B6C-8822-EF9D-9866-4E2B1D7027DC}" dt="2021-06-02T13:03:18.218" v="256"/>
        <pc:sldMkLst>
          <pc:docMk/>
          <pc:sldMk cId="1094305820" sldId="258"/>
        </pc:sldMkLst>
        <pc:spChg chg="mod">
          <ac:chgData name="Erica Caiyi Mitchell" userId="S::ecm23353@uga.edu::245de276-46c7-4bbb-ab65-151b552aeeb6" providerId="AD" clId="Web-{43B26B6C-8822-EF9D-9866-4E2B1D7027DC}" dt="2021-06-02T13:02:07.451" v="252" actId="20577"/>
          <ac:spMkLst>
            <pc:docMk/>
            <pc:sldMk cId="1094305820" sldId="258"/>
            <ac:spMk id="2" creationId="{0310FDF0-51F5-47DB-B1E8-64CAAB01FF7F}"/>
          </ac:spMkLst>
        </pc:spChg>
        <pc:spChg chg="mod">
          <ac:chgData name="Erica Caiyi Mitchell" userId="S::ecm23353@uga.edu::245de276-46c7-4bbb-ab65-151b552aeeb6" providerId="AD" clId="Web-{43B26B6C-8822-EF9D-9866-4E2B1D7027DC}" dt="2021-06-02T12:50:31.603" v="195" actId="20577"/>
          <ac:spMkLst>
            <pc:docMk/>
            <pc:sldMk cId="1094305820" sldId="258"/>
            <ac:spMk id="3" creationId="{C06022D5-50B0-4155-805C-DF83C8401A9E}"/>
          </ac:spMkLst>
        </pc:spChg>
        <pc:spChg chg="add del mod">
          <ac:chgData name="Erica Caiyi Mitchell" userId="S::ecm23353@uga.edu::245de276-46c7-4bbb-ab65-151b552aeeb6" providerId="AD" clId="Web-{43B26B6C-8822-EF9D-9866-4E2B1D7027DC}" dt="2021-06-02T13:03:18.218" v="256"/>
          <ac:spMkLst>
            <pc:docMk/>
            <pc:sldMk cId="1094305820" sldId="258"/>
            <ac:spMk id="4" creationId="{D4BC5A12-394D-4024-9407-085E8748D121}"/>
          </ac:spMkLst>
        </pc:spChg>
        <pc:picChg chg="add del mod ord">
          <ac:chgData name="Erica Caiyi Mitchell" userId="S::ecm23353@uga.edu::245de276-46c7-4bbb-ab65-151b552aeeb6" providerId="AD" clId="Web-{43B26B6C-8822-EF9D-9866-4E2B1D7027DC}" dt="2021-06-02T13:03:18.218" v="256"/>
          <ac:picMkLst>
            <pc:docMk/>
            <pc:sldMk cId="1094305820" sldId="258"/>
            <ac:picMk id="5" creationId="{C00F8AD1-7C91-4CAD-AEB5-4937B4A61BF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7"/>
            <a:ext cx="9144000" cy="1588125"/>
          </a:xfrm>
        </p:spPr>
        <p:txBody>
          <a:bodyPr/>
          <a:lstStyle/>
          <a:p>
            <a:r>
              <a:rPr lang="en-US" dirty="0">
                <a:cs typeface="Calibri Light"/>
              </a:rPr>
              <a:t>Python3: The Basics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7517"/>
            <a:ext cx="9144000" cy="11810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6/11/2021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0FD29DDA-6160-414C-B630-EB5BA4C55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3846" y="1911481"/>
            <a:ext cx="4618062" cy="346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B527-CDAE-4564-BBA6-3AB437B57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Conditionals</a:t>
            </a:r>
            <a:endParaRPr lang="en-US" dirty="0"/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B81B934E-2B5A-4E22-8CD5-7AD6A9C731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107679" y="1583506"/>
            <a:ext cx="2823461" cy="3299085"/>
          </a:xfrm>
        </p:spPr>
      </p:pic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55F58DB1-A284-4719-BD99-0BC5B32D6A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2540052" y="1612002"/>
            <a:ext cx="2165141" cy="3298304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0D90DF0-9D1E-4BA6-80FB-19D98DD319BD}"/>
              </a:ext>
            </a:extLst>
          </p:cNvPr>
          <p:cNvSpPr txBox="1"/>
          <p:nvPr/>
        </p:nvSpPr>
        <p:spPr>
          <a:xfrm>
            <a:off x="1251679" y="5211581"/>
            <a:ext cx="42172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</a:rPr>
              <a:t>if</a:t>
            </a:r>
            <a:r>
              <a:rPr lang="en-US" dirty="0">
                <a:latin typeface="Consolas"/>
              </a:rPr>
              <a:t> x &lt; 0:</a:t>
            </a:r>
          </a:p>
          <a:p>
            <a:pPr lvl="1"/>
            <a:r>
              <a:rPr lang="en-US" dirty="0">
                <a:latin typeface="Consolas"/>
              </a:rPr>
              <a:t>print("x is less than zero")</a:t>
            </a:r>
          </a:p>
          <a:p>
            <a:pPr lvl="1"/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print("x is ", x)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05E3E6-1215-4892-B667-52C126F51BF1}"/>
              </a:ext>
            </a:extLst>
          </p:cNvPr>
          <p:cNvSpPr txBox="1"/>
          <p:nvPr/>
        </p:nvSpPr>
        <p:spPr>
          <a:xfrm>
            <a:off x="6360826" y="5211581"/>
            <a:ext cx="432341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</a:rPr>
              <a:t>if</a:t>
            </a:r>
            <a:r>
              <a:rPr lang="en-US" dirty="0">
                <a:latin typeface="Consolas"/>
              </a:rPr>
              <a:t> x &lt; 0:</a:t>
            </a:r>
          </a:p>
          <a:p>
            <a:pPr lvl="1"/>
            <a:r>
              <a:rPr lang="en-US" dirty="0">
                <a:latin typeface="Consolas"/>
              </a:rPr>
              <a:t>print("x is less than zero")</a:t>
            </a:r>
          </a:p>
          <a:p>
            <a:r>
              <a:rPr lang="en-US" b="1" dirty="0">
                <a:latin typeface="Consolas"/>
              </a:rPr>
              <a:t>else:</a:t>
            </a:r>
            <a:endParaRPr lang="en-US" dirty="0">
              <a:latin typeface="Consolas"/>
            </a:endParaRPr>
          </a:p>
          <a:p>
            <a:pPr lvl="1"/>
            <a:r>
              <a:rPr lang="en-US" dirty="0">
                <a:latin typeface="Consolas"/>
              </a:rPr>
              <a:t>print("x is greater than or \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pPr lvl="1"/>
            <a:r>
              <a:rPr lang="en-US" dirty="0">
                <a:latin typeface="Consolas"/>
              </a:rPr>
              <a:t>equal to zero")</a:t>
            </a:r>
            <a:endParaRPr lang="en-US"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919765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5FB3AEBE-195B-457C-A7E9-175C81C50A1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40735" y="531383"/>
            <a:ext cx="3595921" cy="3523313"/>
          </a:xfrm>
        </p:spPr>
      </p:pic>
      <p:pic>
        <p:nvPicPr>
          <p:cNvPr id="10" name="Picture 10" descr="Diagram&#10;&#10;Description automatically generated">
            <a:extLst>
              <a:ext uri="{FF2B5EF4-FFF2-40B4-BE49-F238E27FC236}">
                <a16:creationId xmlns:a16="http://schemas.microsoft.com/office/drawing/2014/main" id="{A96ED93B-A868-4A5F-9048-673528D731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136801" y="533335"/>
            <a:ext cx="3196184" cy="351940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623D9F2-C80F-45E8-8F5D-E3E880D17A32}"/>
              </a:ext>
            </a:extLst>
          </p:cNvPr>
          <p:cNvSpPr txBox="1"/>
          <p:nvPr/>
        </p:nvSpPr>
        <p:spPr>
          <a:xfrm>
            <a:off x="1033072" y="4230975"/>
            <a:ext cx="3798757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</a:rPr>
              <a:t>if</a:t>
            </a:r>
            <a:r>
              <a:rPr lang="en-US" dirty="0">
                <a:latin typeface="Consolas"/>
              </a:rPr>
              <a:t> choice == "a":
    </a:t>
            </a:r>
            <a:r>
              <a:rPr lang="en-US" dirty="0" err="1">
                <a:latin typeface="Consolas"/>
              </a:rPr>
              <a:t>function_one</a:t>
            </a:r>
            <a:r>
              <a:rPr lang="en-US" dirty="0">
                <a:latin typeface="Consolas"/>
              </a:rPr>
              <a:t>()
</a:t>
            </a:r>
            <a:r>
              <a:rPr lang="en-US" b="1" dirty="0" err="1">
                <a:latin typeface="Consolas"/>
              </a:rPr>
              <a:t>elif</a:t>
            </a:r>
            <a:r>
              <a:rPr lang="en-US" dirty="0">
                <a:latin typeface="Consolas"/>
              </a:rPr>
              <a:t> choice == "b":
    </a:t>
            </a:r>
            <a:r>
              <a:rPr lang="en-US" dirty="0" err="1">
                <a:latin typeface="Consolas"/>
              </a:rPr>
              <a:t>function_two</a:t>
            </a:r>
            <a:r>
              <a:rPr lang="en-US" dirty="0">
                <a:latin typeface="Consolas"/>
              </a:rPr>
              <a:t>()
</a:t>
            </a:r>
            <a:r>
              <a:rPr lang="en-US" b="1" dirty="0" err="1">
                <a:latin typeface="Consolas"/>
              </a:rPr>
              <a:t>elif</a:t>
            </a:r>
            <a:r>
              <a:rPr lang="en-US" dirty="0">
                <a:latin typeface="Consolas"/>
              </a:rPr>
              <a:t> choice == "c":
    </a:t>
            </a:r>
            <a:r>
              <a:rPr lang="en-US" dirty="0" err="1">
                <a:latin typeface="Consolas"/>
              </a:rPr>
              <a:t>function_three</a:t>
            </a:r>
            <a:r>
              <a:rPr lang="en-US" dirty="0">
                <a:latin typeface="Consolas"/>
              </a:rPr>
              <a:t>()
</a:t>
            </a:r>
            <a:r>
              <a:rPr lang="en-US" b="1" dirty="0">
                <a:latin typeface="Consolas"/>
              </a:rPr>
              <a:t>else</a:t>
            </a:r>
            <a:r>
              <a:rPr lang="en-US" dirty="0">
                <a:latin typeface="Consolas"/>
              </a:rPr>
              <a:t>:
    print("Invalid choice.")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E332B1-F347-4778-BE9E-693FF8F2DF76}"/>
              </a:ext>
            </a:extLst>
          </p:cNvPr>
          <p:cNvSpPr txBox="1"/>
          <p:nvPr/>
        </p:nvSpPr>
        <p:spPr>
          <a:xfrm>
            <a:off x="7490554" y="4230193"/>
            <a:ext cx="2743200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Consolas"/>
                <a:cs typeface="Calibri"/>
              </a:rPr>
              <a:t>if</a:t>
            </a:r>
            <a:r>
              <a:rPr lang="en-US" dirty="0">
                <a:latin typeface="Consolas"/>
                <a:cs typeface="Calibri"/>
              </a:rPr>
              <a:t> x &lt; y:
    STATEMENTS_A
</a:t>
            </a:r>
            <a:r>
              <a:rPr lang="en-US" b="1" dirty="0">
                <a:latin typeface="Consolas"/>
                <a:cs typeface="Calibri"/>
              </a:rPr>
              <a:t>else</a:t>
            </a:r>
            <a:r>
              <a:rPr lang="en-US" dirty="0">
                <a:latin typeface="Consolas"/>
                <a:cs typeface="Calibri"/>
              </a:rPr>
              <a:t>:
    </a:t>
            </a:r>
            <a:r>
              <a:rPr lang="en-US" b="1" dirty="0">
                <a:latin typeface="Consolas"/>
                <a:cs typeface="Calibri"/>
              </a:rPr>
              <a:t>if</a:t>
            </a:r>
            <a:r>
              <a:rPr lang="en-US" dirty="0">
                <a:latin typeface="Consolas"/>
                <a:cs typeface="Calibri"/>
              </a:rPr>
              <a:t> x &gt; y:
        STATEMENTS_B
    </a:t>
            </a:r>
            <a:r>
              <a:rPr lang="en-US" b="1" dirty="0">
                <a:latin typeface="Consolas"/>
                <a:cs typeface="Calibri"/>
              </a:rPr>
              <a:t>else</a:t>
            </a:r>
            <a:r>
              <a:rPr lang="en-US" dirty="0">
                <a:latin typeface="Consolas"/>
                <a:cs typeface="Calibri"/>
              </a:rPr>
              <a:t>:
        STATEMENTS_C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08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E2C-CC9A-4828-82BA-B2D29546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Precedence</a:t>
            </a:r>
            <a:endParaRPr lang="en-US" dirty="0"/>
          </a:p>
        </p:txBody>
      </p:sp>
      <p:pic>
        <p:nvPicPr>
          <p:cNvPr id="5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B29CAF3A-1A47-49FD-B070-7656BA2A65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183" b="83697"/>
          <a:stretch/>
        </p:blipFill>
        <p:spPr>
          <a:xfrm>
            <a:off x="4539443" y="2087706"/>
            <a:ext cx="3394189" cy="605601"/>
          </a:xfrm>
        </p:spPr>
      </p:pic>
      <p:pic>
        <p:nvPicPr>
          <p:cNvPr id="7" name="Picture 5" descr="Graphical user interface, diagram&#10;&#10;Description automatically generated">
            <a:extLst>
              <a:ext uri="{FF2B5EF4-FFF2-40B4-BE49-F238E27FC236}">
                <a16:creationId xmlns:a16="http://schemas.microsoft.com/office/drawing/2014/main" id="{2A523733-28EE-4993-92D0-7BB5D2F86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412" r="-184" b="168"/>
          <a:stretch/>
        </p:blipFill>
        <p:spPr>
          <a:xfrm>
            <a:off x="4541942" y="2683565"/>
            <a:ext cx="3406678" cy="261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43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DF1EB-DFF1-469B-81CA-2FD40FDE2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Looping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523A-7492-4E77-B949-2E5117A43C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07781" y="2374974"/>
            <a:ext cx="2854252" cy="8425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alibri" panose="020F0502020204030204"/>
              </a:rPr>
              <a:t>for</a:t>
            </a:r>
            <a:r>
              <a:rPr lang="en-US" sz="2000" dirty="0">
                <a:latin typeface="Consolas"/>
                <a:cs typeface="Calibri" panose="020F0502020204030204"/>
              </a:rPr>
              <a:t> </a:t>
            </a: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 in range(5):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print(</a:t>
            </a: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A6C721-CFD7-42EC-8378-F310C4CD9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5688" y="1902416"/>
            <a:ext cx="2015461" cy="15986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 = 0</a:t>
            </a:r>
            <a:endParaRPr lang="en-US" sz="2000">
              <a:latin typeface="Consolas"/>
            </a:endParaRPr>
          </a:p>
          <a:p>
            <a:pPr marL="0" indent="0">
              <a:buNone/>
            </a:pPr>
            <a:r>
              <a:rPr lang="en-US" sz="2000" b="1" dirty="0">
                <a:latin typeface="Consolas"/>
                <a:cs typeface="Calibri" panose="020F0502020204030204"/>
              </a:rPr>
              <a:t>while</a:t>
            </a:r>
            <a:r>
              <a:rPr lang="en-US" sz="2000" dirty="0">
                <a:latin typeface="Consolas"/>
                <a:cs typeface="Calibri" panose="020F0502020204030204"/>
              </a:rPr>
              <a:t> </a:t>
            </a: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 &lt; 5:</a:t>
            </a:r>
          </a:p>
          <a:p>
            <a:pPr marL="457200" lvl="1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print(</a:t>
            </a: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)</a:t>
            </a:r>
          </a:p>
          <a:p>
            <a:pPr marL="457200" lvl="1" indent="0">
              <a:buNone/>
            </a:pPr>
            <a:r>
              <a:rPr lang="en-US" sz="2000" dirty="0" err="1">
                <a:latin typeface="Consolas"/>
                <a:cs typeface="Calibri" panose="020F0502020204030204"/>
              </a:rPr>
              <a:t>i</a:t>
            </a:r>
            <a:r>
              <a:rPr lang="en-US" sz="2000" dirty="0">
                <a:latin typeface="Consolas"/>
                <a:cs typeface="Calibri" panose="020F0502020204030204"/>
              </a:rPr>
              <a:t> += 1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7FB1D58F-965C-4970-883F-D8BD211582AC}"/>
              </a:ext>
            </a:extLst>
          </p:cNvPr>
          <p:cNvSpPr txBox="1">
            <a:spLocks/>
          </p:cNvSpPr>
          <p:nvPr/>
        </p:nvSpPr>
        <p:spPr>
          <a:xfrm>
            <a:off x="3478620" y="3904881"/>
            <a:ext cx="4277832" cy="234296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0</a:t>
            </a:r>
            <a:endParaRPr lang="en-US" dirty="0">
              <a:solidFill>
                <a:schemeClr val="bg1"/>
              </a:solidFill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/>
              </a:rPr>
              <a:t>1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/>
              </a:rPr>
              <a:t>2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/>
              </a:rPr>
              <a:t>3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6608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51511-BE19-4D49-851E-13538FA06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1037" y="242555"/>
            <a:ext cx="11661553" cy="6613710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def loop(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a,b,c</a:t>
            </a:r>
            <a:r>
              <a:rPr lang="en-US" sz="1200" dirty="0">
                <a:latin typeface="Consolas"/>
                <a:ea typeface="+mn-lt"/>
                <a:cs typeface="+mn-lt"/>
              </a:rPr>
              <a:t>):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triplets = []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k2 = []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nx</a:t>
            </a:r>
            <a:r>
              <a:rPr lang="en-US" sz="1200" dirty="0">
                <a:latin typeface="Consolas"/>
                <a:ea typeface="+mn-lt"/>
                <a:cs typeface="+mn-lt"/>
              </a:rPr>
              <a:t> 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nxok</a:t>
            </a:r>
            <a:r>
              <a:rPr lang="en-US" sz="1200" dirty="0">
                <a:latin typeface="Consolas"/>
                <a:ea typeface="+mn-lt"/>
                <a:cs typeface="+mn-lt"/>
              </a:rPr>
              <a:t> = True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while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nxok</a:t>
            </a:r>
            <a:r>
              <a:rPr lang="en-US" sz="1200" dirty="0">
                <a:latin typeface="Consolas"/>
                <a:ea typeface="+mn-lt"/>
                <a:cs typeface="+mn-lt"/>
              </a:rPr>
              <a:t> != False: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ny</a:t>
            </a:r>
            <a:r>
              <a:rPr lang="en-US" sz="1200" dirty="0">
                <a:latin typeface="Consolas"/>
                <a:ea typeface="+mn-lt"/>
                <a:cs typeface="+mn-lt"/>
              </a:rPr>
              <a:t> 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nyok</a:t>
            </a:r>
            <a:r>
              <a:rPr lang="en-US" sz="1200" dirty="0">
                <a:latin typeface="Consolas"/>
                <a:ea typeface="+mn-lt"/>
                <a:cs typeface="+mn-lt"/>
              </a:rPr>
              <a:t> = True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 while </a:t>
            </a:r>
            <a:r>
              <a:rPr lang="en-US" sz="1200" err="1">
                <a:latin typeface="Consolas"/>
                <a:ea typeface="+mn-lt"/>
                <a:cs typeface="+mn-lt"/>
              </a:rPr>
              <a:t>nyok</a:t>
            </a:r>
            <a:r>
              <a:rPr lang="en-US" sz="1200" dirty="0">
                <a:latin typeface="Consolas"/>
                <a:ea typeface="+mn-lt"/>
                <a:cs typeface="+mn-lt"/>
              </a:rPr>
              <a:t> != False: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nz</a:t>
            </a:r>
            <a:r>
              <a:rPr lang="en-US" sz="1200" dirty="0">
                <a:latin typeface="Consolas"/>
                <a:ea typeface="+mn-lt"/>
                <a:cs typeface="+mn-lt"/>
              </a:rPr>
              <a:t> 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nzok</a:t>
            </a:r>
            <a:r>
              <a:rPr lang="en-US" sz="1200" dirty="0">
                <a:latin typeface="Consolas"/>
                <a:ea typeface="+mn-lt"/>
                <a:cs typeface="+mn-lt"/>
              </a:rPr>
              <a:t> = True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 while 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nzok</a:t>
            </a:r>
            <a:r>
              <a:rPr lang="en-US" sz="1200" dirty="0">
                <a:latin typeface="Consolas"/>
                <a:ea typeface="+mn-lt"/>
                <a:cs typeface="+mn-lt"/>
              </a:rPr>
              <a:t> != False: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 k2var = 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np.pi</a:t>
            </a:r>
            <a:r>
              <a:rPr lang="en-US" sz="1200" dirty="0">
                <a:latin typeface="Consolas"/>
                <a:ea typeface="+mn-lt"/>
                <a:cs typeface="+mn-lt"/>
              </a:rPr>
              <a:t> ** 2) * ( ((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nx</a:t>
            </a:r>
            <a:r>
              <a:rPr lang="en-US" sz="1200" dirty="0">
                <a:latin typeface="Consolas"/>
                <a:ea typeface="+mn-lt"/>
                <a:cs typeface="+mn-lt"/>
              </a:rPr>
              <a:t> ** 2) * (( c / (b ** 2) )**(2/3))) + ((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ny</a:t>
            </a:r>
            <a:r>
              <a:rPr lang="en-US" sz="1200" dirty="0">
                <a:latin typeface="Consolas"/>
                <a:ea typeface="+mn-lt"/>
                <a:cs typeface="+mn-lt"/>
              </a:rPr>
              <a:t> ** 2) * (( b / (c ** 2) )**(2/3))) \</a:t>
            </a:r>
          </a:p>
          <a:p>
            <a:pPr lvl="6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+  ((</a:t>
            </a:r>
            <a:r>
              <a:rPr lang="en-US" sz="1200" dirty="0" err="1">
                <a:latin typeface="Consolas"/>
                <a:ea typeface="+mn-lt"/>
                <a:cs typeface="+mn-lt"/>
              </a:rPr>
              <a:t>nz</a:t>
            </a:r>
            <a:r>
              <a:rPr lang="en-US" sz="1200" dirty="0">
                <a:latin typeface="Consolas"/>
                <a:ea typeface="+mn-lt"/>
                <a:cs typeface="+mn-lt"/>
              </a:rPr>
              <a:t> ** 2) * ((b * c) ** (2/3))) )</a:t>
            </a:r>
            <a:r>
              <a:rPr lang="en-US" sz="850" dirty="0">
                <a:latin typeface="Consolas"/>
                <a:ea typeface="+mn-lt"/>
                <a:cs typeface="+mn-lt"/>
              </a:rPr>
              <a:t> </a:t>
            </a:r>
            <a:endParaRPr lang="en-US" sz="850"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 if k2var &gt; (a ** 2):     # Condition assuring that kappa^2 is smaller than kappa_max^2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nzok</a:t>
            </a:r>
            <a:r>
              <a:rPr lang="en-US" sz="1200" dirty="0">
                <a:latin typeface="Consolas"/>
                <a:ea typeface="+mn-lt"/>
                <a:cs typeface="+mn-lt"/>
              </a:rPr>
              <a:t> = False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if </a:t>
            </a:r>
            <a:r>
              <a:rPr lang="en-US" sz="1200" err="1">
                <a:latin typeface="Consolas"/>
                <a:ea typeface="+mn-lt"/>
                <a:cs typeface="+mn-lt"/>
              </a:rPr>
              <a:t>nz</a:t>
            </a:r>
            <a:r>
              <a:rPr lang="en-US" sz="1200" dirty="0">
                <a:latin typeface="Consolas"/>
                <a:ea typeface="+mn-lt"/>
                <a:cs typeface="+mn-lt"/>
              </a:rPr>
              <a:t> == 1: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nyok</a:t>
            </a:r>
            <a:r>
              <a:rPr lang="en-US" sz="1200" dirty="0">
                <a:latin typeface="Consolas"/>
                <a:ea typeface="+mn-lt"/>
                <a:cs typeface="+mn-lt"/>
              </a:rPr>
              <a:t> = False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  if </a:t>
            </a:r>
            <a:r>
              <a:rPr lang="en-US" sz="1200" err="1">
                <a:latin typeface="Consolas"/>
                <a:ea typeface="+mn-lt"/>
                <a:cs typeface="+mn-lt"/>
              </a:rPr>
              <a:t>ny</a:t>
            </a:r>
            <a:r>
              <a:rPr lang="en-US" sz="1200" dirty="0">
                <a:latin typeface="Consolas"/>
                <a:ea typeface="+mn-lt"/>
                <a:cs typeface="+mn-lt"/>
              </a:rPr>
              <a:t> == 1: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nxok</a:t>
            </a:r>
            <a:r>
              <a:rPr lang="en-US" sz="1200" dirty="0">
                <a:latin typeface="Consolas"/>
                <a:ea typeface="+mn-lt"/>
                <a:cs typeface="+mn-lt"/>
              </a:rPr>
              <a:t> = False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  else: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nx</a:t>
            </a:r>
            <a:r>
              <a:rPr lang="en-US" sz="1200" dirty="0">
                <a:latin typeface="Consolas"/>
                <a:ea typeface="+mn-lt"/>
                <a:cs typeface="+mn-lt"/>
              </a:rPr>
              <a:t> +=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else: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ny</a:t>
            </a:r>
            <a:r>
              <a:rPr lang="en-US" sz="1200" dirty="0">
                <a:latin typeface="Consolas"/>
                <a:ea typeface="+mn-lt"/>
                <a:cs typeface="+mn-lt"/>
              </a:rPr>
              <a:t> +=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 else: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temp = [</a:t>
            </a:r>
            <a:r>
              <a:rPr lang="en-US" sz="1200" err="1">
                <a:latin typeface="Consolas"/>
                <a:ea typeface="+mn-lt"/>
                <a:cs typeface="+mn-lt"/>
              </a:rPr>
              <a:t>nx,ny,nz</a:t>
            </a:r>
            <a:r>
              <a:rPr lang="en-US" sz="1200" dirty="0">
                <a:latin typeface="Consolas"/>
                <a:ea typeface="+mn-lt"/>
                <a:cs typeface="+mn-lt"/>
              </a:rPr>
              <a:t>]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triplets.append</a:t>
            </a:r>
            <a:r>
              <a:rPr lang="en-US" sz="1200" dirty="0">
                <a:latin typeface="Consolas"/>
                <a:ea typeface="+mn-lt"/>
                <a:cs typeface="+mn-lt"/>
              </a:rPr>
              <a:t>(temp)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k2.append(round(k2var,7)) # rounding helps the </a:t>
            </a:r>
            <a:r>
              <a:rPr lang="en-US" sz="1200" err="1">
                <a:latin typeface="Consolas"/>
                <a:ea typeface="+mn-lt"/>
                <a:cs typeface="+mn-lt"/>
              </a:rPr>
              <a:t>pairGen</a:t>
            </a:r>
            <a:r>
              <a:rPr lang="en-US" sz="1200" dirty="0">
                <a:latin typeface="Consolas"/>
                <a:ea typeface="+mn-lt"/>
                <a:cs typeface="+mn-lt"/>
              </a:rPr>
              <a:t> routine identify degeneracies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                 </a:t>
            </a:r>
            <a:r>
              <a:rPr lang="en-US" sz="1200" err="1">
                <a:latin typeface="Consolas"/>
                <a:ea typeface="+mn-lt"/>
                <a:cs typeface="+mn-lt"/>
              </a:rPr>
              <a:t>nz</a:t>
            </a:r>
            <a:r>
              <a:rPr lang="en-US" sz="1200" dirty="0">
                <a:latin typeface="Consolas"/>
                <a:ea typeface="+mn-lt"/>
                <a:cs typeface="+mn-lt"/>
              </a:rPr>
              <a:t> += 1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triplets = </a:t>
            </a:r>
            <a:r>
              <a:rPr lang="en-US" sz="1200" err="1">
                <a:latin typeface="Consolas"/>
                <a:ea typeface="+mn-lt"/>
                <a:cs typeface="+mn-lt"/>
              </a:rPr>
              <a:t>np.array</a:t>
            </a:r>
            <a:r>
              <a:rPr lang="en-US" sz="1200" dirty="0">
                <a:latin typeface="Consolas"/>
                <a:ea typeface="+mn-lt"/>
                <a:cs typeface="+mn-lt"/>
              </a:rPr>
              <a:t>(triplets)</a:t>
            </a:r>
            <a:endParaRPr lang="en-US" sz="1200">
              <a:latin typeface="Consolas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k2 = </a:t>
            </a:r>
            <a:r>
              <a:rPr lang="en-US" sz="1200" err="1">
                <a:latin typeface="Consolas"/>
                <a:ea typeface="+mn-lt"/>
                <a:cs typeface="+mn-lt"/>
              </a:rPr>
              <a:t>np.array</a:t>
            </a:r>
            <a:r>
              <a:rPr lang="en-US" sz="1200" dirty="0">
                <a:latin typeface="Consolas"/>
                <a:ea typeface="+mn-lt"/>
                <a:cs typeface="+mn-lt"/>
              </a:rPr>
              <a:t>(k2)</a:t>
            </a:r>
            <a:endParaRPr lang="en-US" sz="1200">
              <a:latin typeface="Consolas"/>
              <a:cs typeface="Calibri" panose="020F0502020204030204"/>
            </a:endParaRPr>
          </a:p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dirty="0">
                <a:latin typeface="Consolas"/>
                <a:ea typeface="+mn-lt"/>
                <a:cs typeface="+mn-lt"/>
              </a:rPr>
              <a:t>    return [triplets,k2]     # List of lists containing 1) </a:t>
            </a:r>
            <a:r>
              <a:rPr lang="en-US" sz="1200" err="1">
                <a:latin typeface="Consolas"/>
                <a:ea typeface="+mn-lt"/>
                <a:cs typeface="+mn-lt"/>
              </a:rPr>
              <a:t>nx</a:t>
            </a:r>
            <a:r>
              <a:rPr lang="en-US" sz="1200" dirty="0">
                <a:latin typeface="Consolas"/>
                <a:ea typeface="+mn-lt"/>
                <a:cs typeface="+mn-lt"/>
              </a:rPr>
              <a:t>, </a:t>
            </a:r>
            <a:r>
              <a:rPr lang="en-US" sz="1200" err="1">
                <a:latin typeface="Consolas"/>
                <a:ea typeface="+mn-lt"/>
                <a:cs typeface="+mn-lt"/>
              </a:rPr>
              <a:t>ny</a:t>
            </a:r>
            <a:r>
              <a:rPr lang="en-US" sz="1200" dirty="0">
                <a:latin typeface="Consolas"/>
                <a:ea typeface="+mn-lt"/>
                <a:cs typeface="+mn-lt"/>
              </a:rPr>
              <a:t>, and </a:t>
            </a:r>
            <a:r>
              <a:rPr lang="en-US" sz="1200" err="1">
                <a:latin typeface="Consolas"/>
                <a:ea typeface="+mn-lt"/>
                <a:cs typeface="+mn-lt"/>
              </a:rPr>
              <a:t>nz</a:t>
            </a:r>
            <a:r>
              <a:rPr lang="en-US" sz="1200" dirty="0">
                <a:latin typeface="Consolas"/>
                <a:ea typeface="+mn-lt"/>
                <a:cs typeface="+mn-lt"/>
              </a:rPr>
              <a:t> values and 2) kappa^2 values </a:t>
            </a:r>
            <a:endParaRPr lang="en-US" sz="1200">
              <a:cs typeface="Calibri" panose="020F0502020204030204"/>
            </a:endParaRPr>
          </a:p>
        </p:txBody>
      </p:sp>
      <p:pic>
        <p:nvPicPr>
          <p:cNvPr id="8" name="Picture 8" descr="Diagram&#10;&#10;Description automatically generated">
            <a:extLst>
              <a:ext uri="{FF2B5EF4-FFF2-40B4-BE49-F238E27FC236}">
                <a16:creationId xmlns:a16="http://schemas.microsoft.com/office/drawing/2014/main" id="{578F196C-B9E2-4133-86B1-F7C0C23AD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260" y="151340"/>
            <a:ext cx="4007293" cy="1014573"/>
          </a:xfrm>
          <a:prstGeom prst="rect">
            <a:avLst/>
          </a:prstGeom>
        </p:spPr>
      </p:pic>
      <p:pic>
        <p:nvPicPr>
          <p:cNvPr id="9" name="Picture 9" descr="Diagram, schematic&#10;&#10;Description automatically generated">
            <a:extLst>
              <a:ext uri="{FF2B5EF4-FFF2-40B4-BE49-F238E27FC236}">
                <a16:creationId xmlns:a16="http://schemas.microsoft.com/office/drawing/2014/main" id="{77112B2A-4FE6-4744-B27E-CB5E6D636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308" y="1348247"/>
            <a:ext cx="2743200" cy="86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EED-8837-4068-87C9-A37AF47A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Lists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DAC-697E-48B5-A034-C146B3EA0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02" y="1618881"/>
            <a:ext cx="4750391" cy="4900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100" dirty="0">
                <a:latin typeface="Consolas"/>
                <a:cs typeface="Calibri"/>
              </a:rPr>
              <a:t># Accesses an element of a list</a:t>
            </a:r>
            <a:endParaRPr lang="en-US" sz="14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fruits = ["apple", "banana", "orange", "kiwi"]</a:t>
            </a:r>
            <a:endParaRPr lang="en-US" dirty="0"/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print(fruits[2])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alibri"/>
              </a:rPr>
              <a:t># Removes element at position given and returns it</a:t>
            </a:r>
            <a:endParaRPr lang="en-US" sz="1100" dirty="0"/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item = </a:t>
            </a:r>
            <a:r>
              <a:rPr lang="en-US" sz="1400" dirty="0" err="1">
                <a:latin typeface="Consolas"/>
                <a:cs typeface="Calibri"/>
              </a:rPr>
              <a:t>fruits.pop</a:t>
            </a:r>
            <a:r>
              <a:rPr lang="en-US" sz="1400" dirty="0">
                <a:latin typeface="Consolas"/>
                <a:cs typeface="Calibri"/>
              </a:rPr>
              <a:t>(1) 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print(item)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print(fruits)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alibri"/>
              </a:rPr>
              <a:t># Adds elements to our original list</a:t>
            </a:r>
            <a:endParaRPr lang="en-US" sz="1100" dirty="0"/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alibri"/>
              </a:rPr>
              <a:t>fruits.insert</a:t>
            </a:r>
            <a:r>
              <a:rPr lang="en-US" sz="1400" dirty="0">
                <a:latin typeface="Consolas"/>
                <a:cs typeface="Calibri"/>
              </a:rPr>
              <a:t>(1, "cherry")</a:t>
            </a:r>
          </a:p>
          <a:p>
            <a:pPr marL="0" indent="0">
              <a:buNone/>
            </a:pPr>
            <a:r>
              <a:rPr lang="en-US" sz="1400" dirty="0" err="1">
                <a:latin typeface="Consolas"/>
                <a:cs typeface="Calibri"/>
              </a:rPr>
              <a:t>fruits.append</a:t>
            </a:r>
            <a:r>
              <a:rPr lang="en-US" sz="1400" dirty="0">
                <a:latin typeface="Consolas"/>
                <a:cs typeface="Calibri"/>
              </a:rPr>
              <a:t>("strawberry")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print(fruits)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alibri"/>
              </a:rPr>
              <a:t># Returns only a section of the list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print(fruits[1:4])</a:t>
            </a:r>
          </a:p>
          <a:p>
            <a:pPr marL="0" indent="0">
              <a:buNone/>
            </a:pPr>
            <a:r>
              <a:rPr lang="en-US" sz="1100" dirty="0">
                <a:latin typeface="Consolas"/>
                <a:cs typeface="Calibri"/>
              </a:rPr>
              <a:t># Concatenates two lists</a:t>
            </a:r>
            <a:endParaRPr lang="en-US" sz="14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veggies = ["</a:t>
            </a:r>
            <a:r>
              <a:rPr lang="en-US" sz="1400" dirty="0" err="1">
                <a:latin typeface="Consolas"/>
                <a:cs typeface="Calibri"/>
              </a:rPr>
              <a:t>potato","corn","kale</a:t>
            </a:r>
            <a:r>
              <a:rPr lang="en-US" sz="1400" dirty="0">
                <a:latin typeface="Consolas"/>
                <a:cs typeface="Calibri"/>
              </a:rPr>
              <a:t>"]</a:t>
            </a:r>
          </a:p>
          <a:p>
            <a:pPr marL="0" indent="0">
              <a:buNone/>
            </a:pPr>
            <a:r>
              <a:rPr lang="en-US" sz="1400" dirty="0">
                <a:latin typeface="Consolas"/>
                <a:cs typeface="Calibri"/>
              </a:rPr>
              <a:t>print(fruits + veggies)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146A96-7171-47F3-923D-C52DB5444432}"/>
              </a:ext>
            </a:extLst>
          </p:cNvPr>
          <p:cNvSpPr txBox="1">
            <a:spLocks/>
          </p:cNvSpPr>
          <p:nvPr/>
        </p:nvSpPr>
        <p:spPr>
          <a:xfrm>
            <a:off x="5782340" y="1825625"/>
            <a:ext cx="6032204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orange</a:t>
            </a:r>
            <a:endParaRPr lang="en-US" dirty="0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banana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["apple", "orange", "kiwi"]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["apple", "cherry", "orange", "kiwi", "strawberry"]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["cherry", "orange", "kiwi"]</a:t>
            </a: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["apple", "cherry", "orange", "kiwi", "strawberry",</a:t>
            </a:r>
            <a:endParaRPr lang="en-US" sz="1600" dirty="0">
              <a:solidFill>
                <a:schemeClr val="bg1"/>
              </a:solidFill>
              <a:latin typeface="Calibri" panose="020F0502020204030204"/>
              <a:cs typeface="Calibri"/>
            </a:endParaRPr>
          </a:p>
          <a:p>
            <a:pPr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  "potato", "corn", "kale"]</a:t>
            </a:r>
            <a:endParaRPr lang="en-US" sz="16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0C9D26-6094-40E0-85DF-AD25AD8BBC5F}"/>
              </a:ext>
            </a:extLst>
          </p:cNvPr>
          <p:cNvSpPr/>
          <p:nvPr/>
        </p:nvSpPr>
        <p:spPr>
          <a:xfrm>
            <a:off x="5780566" y="1843566"/>
            <a:ext cx="603102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6FB99E-917C-431C-A47E-061333846FA8}"/>
              </a:ext>
            </a:extLst>
          </p:cNvPr>
          <p:cNvSpPr/>
          <p:nvPr/>
        </p:nvSpPr>
        <p:spPr>
          <a:xfrm>
            <a:off x="5780566" y="2534682"/>
            <a:ext cx="603102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C4EB09-31FD-4B0A-A45E-0FE7AED6497A}"/>
              </a:ext>
            </a:extLst>
          </p:cNvPr>
          <p:cNvSpPr/>
          <p:nvPr/>
        </p:nvSpPr>
        <p:spPr>
          <a:xfrm>
            <a:off x="5780566" y="2871379"/>
            <a:ext cx="6031022" cy="31306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EB93DD-16E2-4393-99E7-CF8B36F5C1F3}"/>
              </a:ext>
            </a:extLst>
          </p:cNvPr>
          <p:cNvSpPr/>
          <p:nvPr/>
        </p:nvSpPr>
        <p:spPr>
          <a:xfrm>
            <a:off x="5780565" y="3231704"/>
            <a:ext cx="603102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F0DC9E-C745-4C32-A33C-888AF516F2C1}"/>
              </a:ext>
            </a:extLst>
          </p:cNvPr>
          <p:cNvSpPr/>
          <p:nvPr/>
        </p:nvSpPr>
        <p:spPr>
          <a:xfrm>
            <a:off x="5780565" y="3586122"/>
            <a:ext cx="6031022" cy="63795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2EF2A-E402-4451-9D10-8889B6DCE7D2}"/>
              </a:ext>
            </a:extLst>
          </p:cNvPr>
          <p:cNvSpPr/>
          <p:nvPr/>
        </p:nvSpPr>
        <p:spPr>
          <a:xfrm>
            <a:off x="5780564" y="2186168"/>
            <a:ext cx="603102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2A5A-74A0-481D-845A-0B0E5F49D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502" y="1488927"/>
            <a:ext cx="4638158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# Aliasing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num1 = [0,1,2,3,4,5]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num2 = num1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num2[0] = 1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print("List 1: ", num1)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print("List 2: ", num2)</a:t>
            </a:r>
          </a:p>
          <a:p>
            <a:pPr marL="0" indent="0">
              <a:buNone/>
            </a:pPr>
            <a:endParaRPr lang="en-US" sz="18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800" dirty="0">
                <a:latin typeface="Consolas"/>
                <a:cs typeface="Calibri" panose="020F0502020204030204"/>
              </a:rPr>
              <a:t># Tuples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month1 = ("Jan", 1, "Feb", 2)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month2 = month1</a:t>
            </a: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 panose="020F0502020204030204"/>
              </a:rPr>
              <a:t>month2[0] = "Dec"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alibri" panose="020F05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D750B7-D86E-46B0-BFE8-0EE7097BD315}"/>
              </a:ext>
            </a:extLst>
          </p:cNvPr>
          <p:cNvSpPr txBox="1">
            <a:spLocks/>
          </p:cNvSpPr>
          <p:nvPr/>
        </p:nvSpPr>
        <p:spPr>
          <a:xfrm>
            <a:off x="5646479" y="1488927"/>
            <a:ext cx="5624623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List 1: [1, 1, 2, 3, 4, 5]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List 2: [1, 1, 2, 3, 4, 5]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Traceback (most recent call last):</a:t>
            </a:r>
            <a:endParaRPr lang="en-US">
              <a:solidFill>
                <a:schemeClr val="bg1"/>
              </a:solidFill>
              <a:latin typeface="Consolas"/>
              <a:cs typeface="Calibri"/>
            </a:endParaRPr>
          </a:p>
          <a:p>
            <a:pPr marL="457200" lvl="1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File "&lt;stdin&gt;", line 1, in &lt;module&gt;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bg1"/>
                </a:solidFill>
                <a:latin typeface="Consolas"/>
                <a:cs typeface="Calibri"/>
              </a:rPr>
              <a:t>TypeError</a:t>
            </a: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: 'tuple' object does not support item assignment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89E6B8-6156-43DC-B1A7-73C82442B0AB}"/>
              </a:ext>
            </a:extLst>
          </p:cNvPr>
          <p:cNvSpPr/>
          <p:nvPr/>
        </p:nvSpPr>
        <p:spPr>
          <a:xfrm>
            <a:off x="5721496" y="1489148"/>
            <a:ext cx="5546652" cy="7029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B4DA49-06FE-40FE-A923-4E8C3E284806}"/>
              </a:ext>
            </a:extLst>
          </p:cNvPr>
          <p:cNvSpPr/>
          <p:nvPr/>
        </p:nvSpPr>
        <p:spPr>
          <a:xfrm>
            <a:off x="5721496" y="2221612"/>
            <a:ext cx="5463955" cy="113413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3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92A5A-74A0-481D-845A-0B0E5F49DB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9502" y="803717"/>
            <a:ext cx="4638158" cy="55445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# For Loops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grades = [99, 98, 87, 82, 90]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for </a:t>
            </a:r>
            <a:r>
              <a:rPr lang="en-US" sz="1600" dirty="0" err="1">
                <a:latin typeface="Consolas"/>
                <a:cs typeface="Calibri" panose="020F0502020204030204"/>
              </a:rPr>
              <a:t>i</a:t>
            </a:r>
            <a:r>
              <a:rPr lang="en-US" sz="1600" dirty="0">
                <a:latin typeface="Consolas"/>
                <a:cs typeface="Calibri" panose="020F0502020204030204"/>
              </a:rPr>
              <a:t> in grades: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if </a:t>
            </a:r>
            <a:r>
              <a:rPr lang="en-US" sz="1600" dirty="0" err="1">
                <a:latin typeface="Consolas"/>
                <a:cs typeface="Calibri" panose="020F0502020204030204"/>
              </a:rPr>
              <a:t>i</a:t>
            </a:r>
            <a:r>
              <a:rPr lang="en-US" sz="1600" dirty="0">
                <a:latin typeface="Consolas"/>
                <a:cs typeface="Calibri" panose="020F0502020204030204"/>
              </a:rPr>
              <a:t> &gt;= 93:</a:t>
            </a: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print("Pass")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else:</a:t>
            </a:r>
            <a:endParaRPr lang="en-US" sz="2000" dirty="0">
              <a:latin typeface="Consolas"/>
              <a:cs typeface="Calibri" panose="020F0502020204030204"/>
            </a:endParaRP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print("Fail")</a:t>
            </a:r>
            <a:endParaRPr lang="en-US" sz="1200" dirty="0">
              <a:latin typeface="Consolas"/>
              <a:cs typeface="Calibri" panose="020F0502020204030204"/>
            </a:endParaRPr>
          </a:p>
          <a:p>
            <a:pPr marL="914400" lvl="2">
              <a:buNone/>
            </a:pPr>
            <a:endParaRPr lang="en-US" sz="16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# List of lists</a:t>
            </a:r>
            <a:endParaRPr lang="en-US" sz="20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matrix = [[0,1,2],[3,4,5],[6,7,8]]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for row in matrix: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for element in row:</a:t>
            </a: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print(element)</a:t>
            </a:r>
          </a:p>
          <a:p>
            <a:pPr marL="914400" lvl="2">
              <a:buNone/>
            </a:pPr>
            <a:endParaRPr lang="en-US" sz="16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# Accessing elements of a list of lists</a:t>
            </a:r>
            <a:endParaRPr lang="en-US" sz="2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print(matrix[1][2])</a:t>
            </a:r>
          </a:p>
          <a:p>
            <a:pPr marL="914400" lvl="2">
              <a:buNone/>
            </a:pPr>
            <a:endParaRPr lang="en-US" sz="12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US" sz="2000" dirty="0">
              <a:latin typeface="Consolas"/>
              <a:cs typeface="Calibri" panose="020F0502020204030204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CD750B7-D86E-46B0-BFE8-0EE7097BD315}"/>
              </a:ext>
            </a:extLst>
          </p:cNvPr>
          <p:cNvSpPr txBox="1">
            <a:spLocks/>
          </p:cNvSpPr>
          <p:nvPr/>
        </p:nvSpPr>
        <p:spPr>
          <a:xfrm>
            <a:off x="5687828" y="508369"/>
            <a:ext cx="5624623" cy="58398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Pass</a:t>
            </a:r>
            <a:endParaRPr lang="en-US" dirty="0">
              <a:solidFill>
                <a:schemeClr val="bg1"/>
              </a:solidFill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Pass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Fail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Fail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Fail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0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4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5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6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7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8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65C6C1-AB01-41A0-8421-B01BD1B1F43E}"/>
              </a:ext>
            </a:extLst>
          </p:cNvPr>
          <p:cNvSpPr/>
          <p:nvPr/>
        </p:nvSpPr>
        <p:spPr>
          <a:xfrm>
            <a:off x="5768751" y="603101"/>
            <a:ext cx="5463955" cy="1630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5EBEBF-51C0-4E7D-9C98-CA0A0030CA35}"/>
              </a:ext>
            </a:extLst>
          </p:cNvPr>
          <p:cNvSpPr/>
          <p:nvPr/>
        </p:nvSpPr>
        <p:spPr>
          <a:xfrm>
            <a:off x="5730095" y="2244737"/>
            <a:ext cx="5513921" cy="303550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686964-C5E6-4C12-AE97-4317C38FE1E0}"/>
              </a:ext>
            </a:extLst>
          </p:cNvPr>
          <p:cNvSpPr/>
          <p:nvPr/>
        </p:nvSpPr>
        <p:spPr>
          <a:xfrm>
            <a:off x="5725040" y="5385390"/>
            <a:ext cx="5505304" cy="35441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1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EED-8837-4068-87C9-A37AF47A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Dictionaries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DAC-697E-48B5-A034-C146B3EA0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02" y="1618881"/>
            <a:ext cx="4750391" cy="49006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car = {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  "brand": "Ford",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  "model": "Mustang",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  "year": 1964</a:t>
            </a:r>
            <a:br>
              <a:rPr lang="en-US" sz="1600" dirty="0">
                <a:latin typeface="Consolas"/>
                <a:ea typeface="+mn-lt"/>
                <a:cs typeface="+mn-lt"/>
              </a:rPr>
            </a:br>
            <a:r>
              <a:rPr lang="en-US" sz="1600" dirty="0">
                <a:latin typeface="Consolas"/>
                <a:ea typeface="+mn-lt"/>
                <a:cs typeface="+mn-lt"/>
              </a:rPr>
              <a:t>}</a:t>
            </a:r>
            <a:endParaRPr lang="en-US" sz="1600">
              <a:latin typeface="Consolas"/>
              <a:ea typeface="+mn-lt"/>
              <a:cs typeface="+mn-lt"/>
            </a:endParaRPr>
          </a:p>
          <a:p>
            <a:pPr marL="0" indent="0">
              <a:buNone/>
            </a:pPr>
            <a:endParaRPr lang="en-US" sz="10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# Accessing values of a dictionary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print(car["model"])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# Adding a new key and value pair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car["miles"] = 120000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print(car)</a:t>
            </a:r>
          </a:p>
          <a:p>
            <a:pPr marL="0" indent="0">
              <a:buNone/>
            </a:pPr>
            <a:endParaRPr lang="en-US" sz="10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# Overwriting a value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car["miles"] = 125000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print(car)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146A96-7171-47F3-923D-C52DB5444432}"/>
              </a:ext>
            </a:extLst>
          </p:cNvPr>
          <p:cNvSpPr txBox="1">
            <a:spLocks/>
          </p:cNvSpPr>
          <p:nvPr/>
        </p:nvSpPr>
        <p:spPr>
          <a:xfrm>
            <a:off x="5782340" y="1825625"/>
            <a:ext cx="6032204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Mustang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{'brand': 'Ford', 'model': 'Mustang', 'year': 1964, 'miles': 120000}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ea typeface="+mn-lt"/>
                <a:cs typeface="+mn-lt"/>
              </a:rPr>
              <a:t>{'brand': 'Ford', 'model': 'Mustang', 'year': 1964, 'miles': 125000}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0D1943-FB87-479B-BA92-FEA499A149CF}"/>
              </a:ext>
            </a:extLst>
          </p:cNvPr>
          <p:cNvSpPr/>
          <p:nvPr/>
        </p:nvSpPr>
        <p:spPr>
          <a:xfrm>
            <a:off x="5804194" y="1867194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C5CB39-5C44-41E8-AA94-70767C8892EB}"/>
              </a:ext>
            </a:extLst>
          </p:cNvPr>
          <p:cNvSpPr/>
          <p:nvPr/>
        </p:nvSpPr>
        <p:spPr>
          <a:xfrm>
            <a:off x="5844362" y="2220431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48A30B-23ED-479E-9454-329FC2D83110}"/>
              </a:ext>
            </a:extLst>
          </p:cNvPr>
          <p:cNvSpPr/>
          <p:nvPr/>
        </p:nvSpPr>
        <p:spPr>
          <a:xfrm>
            <a:off x="5872716" y="2508691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45EED-8837-4068-87C9-A37AF47A2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Files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7DAC-697E-48B5-A034-C146B3EA0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5502" y="1618881"/>
            <a:ext cx="4750391" cy="490068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# Write a file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ea typeface="+mn-lt"/>
                <a:cs typeface="+mn-lt"/>
              </a:rPr>
              <a:t>f = open("</a:t>
            </a:r>
            <a:r>
              <a:rPr lang="en-US" sz="1600" dirty="0" err="1">
                <a:latin typeface="Consolas"/>
                <a:ea typeface="+mn-lt"/>
                <a:cs typeface="+mn-lt"/>
              </a:rPr>
              <a:t>new_file.txt","w</a:t>
            </a:r>
            <a:r>
              <a:rPr lang="en-US" sz="1600" dirty="0">
                <a:latin typeface="Consolas"/>
                <a:ea typeface="+mn-lt"/>
                <a:cs typeface="+mn-lt"/>
              </a:rPr>
              <a:t>")</a:t>
            </a:r>
            <a:endParaRPr lang="en-US"/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alibri"/>
              </a:rPr>
              <a:t>f.write</a:t>
            </a:r>
            <a:r>
              <a:rPr lang="en-US" sz="1600" dirty="0">
                <a:latin typeface="Consolas"/>
                <a:cs typeface="Calibri"/>
              </a:rPr>
              <a:t>("Hello World\n")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alibri"/>
              </a:rPr>
              <a:t>f.write</a:t>
            </a:r>
            <a:r>
              <a:rPr lang="en-US" sz="1600" dirty="0">
                <a:latin typeface="Consolas"/>
                <a:cs typeface="Calibri"/>
              </a:rPr>
              <a:t>("What's up?")</a:t>
            </a: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alibri"/>
              </a:rPr>
              <a:t>f.close</a:t>
            </a:r>
            <a:r>
              <a:rPr lang="en-US" sz="1600" dirty="0">
                <a:latin typeface="Consolas"/>
                <a:cs typeface="Calibri"/>
              </a:rPr>
              <a:t>()</a:t>
            </a:r>
          </a:p>
          <a:p>
            <a:pPr marL="0" indent="0">
              <a:buNone/>
            </a:pPr>
            <a:endParaRPr lang="en-US" sz="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# Turns each line into a list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f = open("</a:t>
            </a:r>
            <a:r>
              <a:rPr lang="en-US" sz="1600" dirty="0" err="1">
                <a:latin typeface="Consolas"/>
                <a:cs typeface="Calibri"/>
              </a:rPr>
              <a:t>new_file.txt","r</a:t>
            </a:r>
            <a:r>
              <a:rPr lang="en-US" sz="1600" dirty="0">
                <a:latin typeface="Consolas"/>
                <a:cs typeface="Calibri"/>
              </a:rPr>
              <a:t>")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for </a:t>
            </a:r>
            <a:r>
              <a:rPr lang="en-US" sz="1600" dirty="0" err="1">
                <a:latin typeface="Consolas"/>
                <a:cs typeface="Calibri"/>
              </a:rPr>
              <a:t>i</a:t>
            </a:r>
            <a:r>
              <a:rPr lang="en-US" sz="1600" dirty="0">
                <a:latin typeface="Consolas"/>
                <a:cs typeface="Calibri"/>
              </a:rPr>
              <a:t> in </a:t>
            </a:r>
            <a:r>
              <a:rPr lang="en-US" sz="1600" dirty="0" err="1">
                <a:latin typeface="Consolas"/>
                <a:cs typeface="Calibri"/>
              </a:rPr>
              <a:t>f.readlines</a:t>
            </a:r>
            <a:r>
              <a:rPr lang="en-US" sz="1600" dirty="0">
                <a:latin typeface="Consolas"/>
                <a:cs typeface="Calibri"/>
              </a:rPr>
              <a:t>():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/>
              </a:rPr>
              <a:t>print(</a:t>
            </a:r>
            <a:r>
              <a:rPr lang="en-US" sz="1600" dirty="0" err="1">
                <a:latin typeface="Consolas"/>
                <a:cs typeface="Calibri"/>
              </a:rPr>
              <a:t>i</a:t>
            </a:r>
            <a:r>
              <a:rPr lang="en-US" sz="1600" dirty="0">
                <a:latin typeface="Consolas"/>
                <a:cs typeface="Calibri"/>
              </a:rPr>
              <a:t>)</a:t>
            </a:r>
            <a:endParaRPr lang="en-US" sz="12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alibri"/>
              </a:rPr>
              <a:t>f.close</a:t>
            </a:r>
            <a:r>
              <a:rPr lang="en-US" sz="1600" dirty="0">
                <a:latin typeface="Consolas"/>
                <a:cs typeface="Calibri"/>
              </a:rPr>
              <a:t>()</a:t>
            </a:r>
          </a:p>
          <a:p>
            <a:pPr marL="0" indent="0">
              <a:buNone/>
            </a:pPr>
            <a:endParaRPr lang="en-US" sz="8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# Make file into list of lists</a:t>
            </a: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with open("new_file.txt) as f: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/>
              </a:rPr>
              <a:t>lines = [</a:t>
            </a:r>
            <a:r>
              <a:rPr lang="en-US" sz="1600" dirty="0" err="1">
                <a:latin typeface="Consolas"/>
                <a:cs typeface="Calibri"/>
              </a:rPr>
              <a:t>line.split</a:t>
            </a:r>
            <a:r>
              <a:rPr lang="en-US" sz="1600" dirty="0">
                <a:latin typeface="Consolas"/>
                <a:cs typeface="Calibri"/>
              </a:rPr>
              <a:t>() for line in f]</a:t>
            </a:r>
            <a:endParaRPr lang="en-US" sz="1200" dirty="0">
              <a:latin typeface="Consolas"/>
              <a:cs typeface="Calibri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/>
              </a:rPr>
              <a:t>print(lines)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0146A96-7171-47F3-923D-C52DB5444432}"/>
              </a:ext>
            </a:extLst>
          </p:cNvPr>
          <p:cNvSpPr txBox="1">
            <a:spLocks/>
          </p:cNvSpPr>
          <p:nvPr/>
        </p:nvSpPr>
        <p:spPr>
          <a:xfrm>
            <a:off x="5782340" y="1825625"/>
            <a:ext cx="6032204" cy="435133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Hello World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What's up?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[['Hello', 'World'], ["What's", 'up?']]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A9180-EE73-4036-A53C-CB127252AB5C}"/>
              </a:ext>
            </a:extLst>
          </p:cNvPr>
          <p:cNvSpPr/>
          <p:nvPr/>
        </p:nvSpPr>
        <p:spPr>
          <a:xfrm>
            <a:off x="5804194" y="1867194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3265EB-C4F0-413E-A299-BD0A3A5B67C9}"/>
              </a:ext>
            </a:extLst>
          </p:cNvPr>
          <p:cNvSpPr/>
          <p:nvPr/>
        </p:nvSpPr>
        <p:spPr>
          <a:xfrm>
            <a:off x="5826641" y="2179082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ED9C18-76C8-41F2-A9D9-8AE43B1FCA42}"/>
              </a:ext>
            </a:extLst>
          </p:cNvPr>
          <p:cNvSpPr/>
          <p:nvPr/>
        </p:nvSpPr>
        <p:spPr>
          <a:xfrm>
            <a:off x="5825460" y="2514598"/>
            <a:ext cx="5546652" cy="28944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4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5F56-B78F-4918-9DFD-F0162C0E0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cs typeface="Calibri Light"/>
              </a:rPr>
              <a:t>How to Think Like a Computer Scientist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D7745-BA54-4086-B1BF-DDC049BB2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90752" y="2637790"/>
            <a:ext cx="3076931" cy="20852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Maintainability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Dependability</a:t>
            </a:r>
          </a:p>
          <a:p>
            <a:r>
              <a:rPr lang="en-US" dirty="0">
                <a:cs typeface="Calibri"/>
              </a:rPr>
              <a:t>Efficiency</a:t>
            </a:r>
          </a:p>
          <a:p>
            <a:r>
              <a:rPr lang="en-US" dirty="0">
                <a:cs typeface="Calibri"/>
              </a:rPr>
              <a:t>Usability</a:t>
            </a:r>
          </a:p>
        </p:txBody>
      </p:sp>
      <p:pic>
        <p:nvPicPr>
          <p:cNvPr id="10" name="Picture 10" descr="A picture containing shape&#10;&#10;Description automatically generated">
            <a:extLst>
              <a:ext uri="{FF2B5EF4-FFF2-40B4-BE49-F238E27FC236}">
                <a16:creationId xmlns:a16="http://schemas.microsoft.com/office/drawing/2014/main" id="{1F5C7CB4-9E04-48C8-8B14-E06BEAFB1D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52755" y="1994656"/>
            <a:ext cx="3377783" cy="3377783"/>
          </a:xfrm>
        </p:spPr>
      </p:pic>
    </p:spTree>
    <p:extLst>
      <p:ext uri="{BB962C8B-B14F-4D97-AF65-F5344CB8AC3E}">
        <p14:creationId xmlns:p14="http://schemas.microsoft.com/office/powerpoint/2010/main" val="4536635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FFD1E-3E43-4779-B06C-DD807682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Recursion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EC3D1-42DF-41CE-A69E-7D2EB632A5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466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function that's defined in terms of itself</a:t>
            </a:r>
          </a:p>
          <a:p>
            <a:r>
              <a:rPr lang="en-US" dirty="0">
                <a:cs typeface="Calibri"/>
              </a:rPr>
              <a:t>Example: Factorials</a:t>
            </a:r>
          </a:p>
          <a:p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n! = n * (n-1) * (n-2) * … * 2 * 1 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n! = n * (n-1)!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n! = n * (n-1) * (n-2)! 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n! = n * (n-1) * (n-2) * (n-3)!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A5374E-AA6A-48F6-8B4F-47AAA494FE14}"/>
              </a:ext>
            </a:extLst>
          </p:cNvPr>
          <p:cNvSpPr txBox="1">
            <a:spLocks/>
          </p:cNvSpPr>
          <p:nvPr/>
        </p:nvSpPr>
        <p:spPr>
          <a:xfrm>
            <a:off x="6845597" y="2428137"/>
            <a:ext cx="4354621" cy="25378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# Factorial</a:t>
            </a:r>
            <a:endParaRPr lang="en-US" dirty="0"/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def </a:t>
            </a:r>
            <a:r>
              <a:rPr lang="en-US" sz="1600" b="1" dirty="0">
                <a:latin typeface="Consolas"/>
                <a:cs typeface="Calibri" panose="020F0502020204030204"/>
              </a:rPr>
              <a:t>factorial</a:t>
            </a:r>
            <a:r>
              <a:rPr lang="en-US" sz="1600" dirty="0">
                <a:latin typeface="Consolas"/>
                <a:cs typeface="Calibri" panose="020F0502020204030204"/>
              </a:rPr>
              <a:t>(n):</a:t>
            </a: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if n == 1:</a:t>
            </a:r>
            <a:endParaRPr lang="en-US" sz="1200" dirty="0">
              <a:latin typeface="Consolas"/>
              <a:cs typeface="Calibri" panose="020F0502020204030204"/>
            </a:endParaRP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print(n)</a:t>
            </a:r>
            <a:endParaRPr lang="en-US" dirty="0"/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return 1</a:t>
            </a:r>
            <a:endParaRPr lang="en-US" sz="1200" dirty="0">
              <a:latin typeface="Consolas"/>
              <a:cs typeface="Calibri" panose="020F0502020204030204"/>
            </a:endParaRPr>
          </a:p>
          <a:p>
            <a:pPr marL="457200" lvl="1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else:</a:t>
            </a:r>
            <a:endParaRPr lang="en-US" sz="2000" dirty="0">
              <a:latin typeface="Consolas"/>
              <a:cs typeface="Calibri" panose="020F0502020204030204"/>
            </a:endParaRP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print(n)</a:t>
            </a:r>
            <a:endParaRPr lang="en-US" sz="1200" dirty="0">
              <a:latin typeface="Consolas"/>
              <a:cs typeface="Calibri" panose="020F0502020204030204"/>
            </a:endParaRPr>
          </a:p>
          <a:p>
            <a:pPr marL="914400" lvl="2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return n * </a:t>
            </a:r>
            <a:r>
              <a:rPr lang="en-US" sz="1600" b="1" dirty="0">
                <a:latin typeface="Consolas"/>
                <a:cs typeface="Calibri" panose="020F0502020204030204"/>
              </a:rPr>
              <a:t>factorial</a:t>
            </a:r>
            <a:r>
              <a:rPr lang="en-US" sz="1600" dirty="0">
                <a:latin typeface="Consolas"/>
                <a:cs typeface="Calibri" panose="020F0502020204030204"/>
              </a:rPr>
              <a:t>(n-1)</a:t>
            </a:r>
            <a:endParaRPr lang="en-US" sz="12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alibri" panose="020F0502020204030204"/>
              </a:rPr>
              <a:t>print(factorial(4))</a:t>
            </a:r>
          </a:p>
          <a:p>
            <a:pPr marL="0" indent="0">
              <a:buNone/>
            </a:pPr>
            <a:endParaRPr lang="en-US" sz="2000" dirty="0">
              <a:latin typeface="Consolas"/>
              <a:cs typeface="Calibri" panose="020F0502020204030204"/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AB817D27-D0D2-46CF-8EF4-C0FEDC6E39B0}"/>
              </a:ext>
            </a:extLst>
          </p:cNvPr>
          <p:cNvSpPr txBox="1">
            <a:spLocks/>
          </p:cNvSpPr>
          <p:nvPr/>
        </p:nvSpPr>
        <p:spPr>
          <a:xfrm>
            <a:off x="10626060" y="2428136"/>
            <a:ext cx="574159" cy="253789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ea typeface="+mn-lt"/>
                <a:cs typeface="+mn-lt"/>
              </a:rPr>
              <a:t>4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3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2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1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Consolas"/>
                <a:cs typeface="Calibri"/>
              </a:rPr>
              <a:t>24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0B700E-37E5-4735-8EBD-36EB348F3BDE}"/>
              </a:ext>
            </a:extLst>
          </p:cNvPr>
          <p:cNvSpPr/>
          <p:nvPr/>
        </p:nvSpPr>
        <p:spPr>
          <a:xfrm>
            <a:off x="736008" y="3698356"/>
            <a:ext cx="4932325" cy="2374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n! = n * (n-1) * (n-2)!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A78A23-380C-456B-AC42-888C51B0C15A}"/>
              </a:ext>
            </a:extLst>
          </p:cNvPr>
          <p:cNvSpPr/>
          <p:nvPr/>
        </p:nvSpPr>
        <p:spPr>
          <a:xfrm>
            <a:off x="6635896" y="2037314"/>
            <a:ext cx="3922233" cy="311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n! = n * (n-1) * (n-2)!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50090EB-389E-4B56-A004-3D04E5625F94}"/>
              </a:ext>
            </a:extLst>
          </p:cNvPr>
          <p:cNvSpPr/>
          <p:nvPr/>
        </p:nvSpPr>
        <p:spPr>
          <a:xfrm>
            <a:off x="10533318" y="2036132"/>
            <a:ext cx="1098699" cy="3118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n! = n * (n-1) * (n-2)!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9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1A9F-D567-4AA4-8646-B9BBD7998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You've made it to the end!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09EC-8DAA-459E-9E6D-0F8520D0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We will work on summer-program Project 2: Hessian next week.</a:t>
            </a:r>
          </a:p>
          <a:p>
            <a:r>
              <a:rPr lang="en-US" dirty="0">
                <a:cs typeface="Calibri"/>
              </a:rPr>
              <a:t>Other ideas for things to learn this summer:</a:t>
            </a:r>
          </a:p>
          <a:p>
            <a:pPr lvl="1"/>
            <a:r>
              <a:rPr lang="en-US" dirty="0">
                <a:cs typeface="Calibri"/>
              </a:rPr>
              <a:t>Basis functions to many-electron wave functions</a:t>
            </a:r>
          </a:p>
          <a:p>
            <a:pPr lvl="1"/>
            <a:r>
              <a:rPr lang="en-US" dirty="0">
                <a:cs typeface="Calibri"/>
              </a:rPr>
              <a:t>Difference between RHF, ROHF, and UHF</a:t>
            </a:r>
          </a:p>
          <a:p>
            <a:pPr lvl="1"/>
            <a:r>
              <a:rPr lang="en-US" dirty="0">
                <a:cs typeface="Calibri"/>
              </a:rPr>
              <a:t>Computer implementation of SCF</a:t>
            </a:r>
          </a:p>
          <a:p>
            <a:pPr lvl="2"/>
            <a:r>
              <a:rPr lang="en-US">
                <a:cs typeface="Calibri"/>
              </a:rPr>
              <a:t>Do Project 3: RHF before July 16th</a:t>
            </a:r>
          </a:p>
        </p:txBody>
      </p:sp>
    </p:spTree>
    <p:extLst>
      <p:ext uri="{BB962C8B-B14F-4D97-AF65-F5344CB8AC3E}">
        <p14:creationId xmlns:p14="http://schemas.microsoft.com/office/powerpoint/2010/main" val="3860251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BBF6-21D0-411E-A22E-9A3005A1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FC296-0C4C-4114-9102-64D78187F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991" y="3845812"/>
            <a:ext cx="5181600" cy="2780083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>
                <a:ea typeface="+mn-lt"/>
                <a:cs typeface="+mn-lt"/>
              </a:rPr>
              <a:t>Know what the code block must perform.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Maintain naming conventions which are uniform throughout.</a:t>
            </a:r>
            <a:endParaRPr lang="en-US" sz="2400">
              <a:cs typeface="Calibri"/>
            </a:endParaRPr>
          </a:p>
          <a:p>
            <a:r>
              <a:rPr lang="en-US" sz="2400" dirty="0">
                <a:ea typeface="+mn-lt"/>
                <a:cs typeface="+mn-lt"/>
              </a:rPr>
              <a:t>Indicate a brief description of what a variable is for (commenting).</a:t>
            </a:r>
            <a:endParaRPr lang="en-US" sz="2400" dirty="0">
              <a:cs typeface="Calibri"/>
            </a:endParaRPr>
          </a:p>
          <a:p>
            <a:pPr lvl="1"/>
            <a:endParaRPr lang="en-US" sz="2400" dirty="0"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1B2471-C188-42D0-8F14-56FAC73AB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991" y="3845812"/>
            <a:ext cx="5181600" cy="27800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Correct errors as they occur.</a:t>
            </a:r>
          </a:p>
          <a:p>
            <a:r>
              <a:rPr lang="en-US" sz="2400" dirty="0">
                <a:ea typeface="+mn-lt"/>
                <a:cs typeface="+mn-lt"/>
              </a:rPr>
              <a:t>Keep your code simple.</a:t>
            </a:r>
          </a:p>
          <a:p>
            <a:r>
              <a:rPr lang="en-US" sz="2400" dirty="0">
                <a:ea typeface="+mn-lt"/>
                <a:cs typeface="+mn-lt"/>
              </a:rPr>
              <a:t>Design code with scalability and reuse in mind.</a:t>
            </a:r>
          </a:p>
        </p:txBody>
      </p:sp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AF0FE693-2513-4AA6-B79D-26E624765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377" y="1641192"/>
            <a:ext cx="7699153" cy="190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955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FDF0-51F5-47DB-B1E8-64CAAB01F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Breaking a Big Task into Small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022D5-50B0-4155-805C-DF83C8401A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/>
                <a:cs typeface="Calibri"/>
              </a:rPr>
              <a:t>Algorithm: Brush Teeth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Grab toothbrush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Open toothpaste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Put toothpaste on toothbrush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Close toothpaste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Brush top teeth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Brush bottom teeth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Continue brushing for 2 min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Rinse toothbrush</a:t>
            </a:r>
            <a:endParaRPr lang="en-US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latin typeface="Consolas"/>
                <a:cs typeface="Calibri"/>
              </a:rPr>
              <a:t>Put toothbrush away</a:t>
            </a:r>
            <a:endParaRPr lang="en-US" sz="2000">
              <a:cs typeface="Calibri" panose="020F0502020204030204"/>
            </a:endParaRPr>
          </a:p>
        </p:txBody>
      </p:sp>
      <p:pic>
        <p:nvPicPr>
          <p:cNvPr id="5" name="Picture 5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0AB3B10D-9B28-4CD1-BA12-1065CB2CF9C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300432" y="3001485"/>
            <a:ext cx="3285461" cy="15802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95F2779-AE61-4521-B12F-B9C9730CE9FB}"/>
              </a:ext>
            </a:extLst>
          </p:cNvPr>
          <p:cNvSpPr/>
          <p:nvPr/>
        </p:nvSpPr>
        <p:spPr>
          <a:xfrm>
            <a:off x="795078" y="5547241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230744-3443-4547-8007-61901D1DB485}"/>
              </a:ext>
            </a:extLst>
          </p:cNvPr>
          <p:cNvSpPr/>
          <p:nvPr/>
        </p:nvSpPr>
        <p:spPr>
          <a:xfrm>
            <a:off x="795077" y="5110124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D3E7EA-F19A-493C-A2E5-F53D134D5AD7}"/>
              </a:ext>
            </a:extLst>
          </p:cNvPr>
          <p:cNvSpPr/>
          <p:nvPr/>
        </p:nvSpPr>
        <p:spPr>
          <a:xfrm>
            <a:off x="741914" y="4673007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5BEF64-BC1A-4705-80F6-4C43560CEB8F}"/>
              </a:ext>
            </a:extLst>
          </p:cNvPr>
          <p:cNvSpPr/>
          <p:nvPr/>
        </p:nvSpPr>
        <p:spPr>
          <a:xfrm>
            <a:off x="836425" y="4330402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8DC7E5-9BDA-4B4C-A348-8A6096E6404F}"/>
              </a:ext>
            </a:extLst>
          </p:cNvPr>
          <p:cNvSpPr/>
          <p:nvPr/>
        </p:nvSpPr>
        <p:spPr>
          <a:xfrm>
            <a:off x="836425" y="3893285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DB96D1-0C09-4624-8A05-4689329F0941}"/>
              </a:ext>
            </a:extLst>
          </p:cNvPr>
          <p:cNvSpPr/>
          <p:nvPr/>
        </p:nvSpPr>
        <p:spPr>
          <a:xfrm>
            <a:off x="795076" y="3456168"/>
            <a:ext cx="4123069" cy="4371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AFEF7F-DE87-4380-83ED-735B2F4DF0D1}"/>
              </a:ext>
            </a:extLst>
          </p:cNvPr>
          <p:cNvSpPr/>
          <p:nvPr/>
        </p:nvSpPr>
        <p:spPr>
          <a:xfrm>
            <a:off x="771448" y="3131283"/>
            <a:ext cx="4123069" cy="3248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50065C-36D4-4C49-AE72-1B3BE49FEA22}"/>
              </a:ext>
            </a:extLst>
          </p:cNvPr>
          <p:cNvSpPr/>
          <p:nvPr/>
        </p:nvSpPr>
        <p:spPr>
          <a:xfrm>
            <a:off x="836424" y="2741423"/>
            <a:ext cx="4123069" cy="38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0265B7-A20F-496E-9EA8-05739FEB428C}"/>
              </a:ext>
            </a:extLst>
          </p:cNvPr>
          <p:cNvSpPr/>
          <p:nvPr/>
        </p:nvSpPr>
        <p:spPr>
          <a:xfrm>
            <a:off x="836424" y="2369283"/>
            <a:ext cx="4123069" cy="38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A885A5-32D1-4892-AE41-476EAA6658CA}"/>
              </a:ext>
            </a:extLst>
          </p:cNvPr>
          <p:cNvSpPr/>
          <p:nvPr/>
        </p:nvSpPr>
        <p:spPr>
          <a:xfrm>
            <a:off x="886014" y="1892731"/>
            <a:ext cx="4377069" cy="389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232A2F7-3997-4EED-AF99-A7970FA9A657}"/>
              </a:ext>
            </a:extLst>
          </p:cNvPr>
          <p:cNvSpPr/>
          <p:nvPr/>
        </p:nvSpPr>
        <p:spPr>
          <a:xfrm>
            <a:off x="6848967" y="2612397"/>
            <a:ext cx="4123069" cy="21557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AF39-126F-4455-80E5-078FAF93C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6855-D5C3-48B0-983A-A855BD772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0293" y="1825625"/>
            <a:ext cx="225174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Consolas"/>
              </a:rPr>
              <a:t>int</a:t>
            </a:r>
            <a:endParaRPr lang="en-US" dirty="0">
              <a:latin typeface="Calibri" panose="020F0502020204030204"/>
              <a:cs typeface="Calibri" panose="020F0502020204030204"/>
            </a:endParaRPr>
          </a:p>
          <a:p>
            <a:r>
              <a:rPr lang="en-US" sz="2400" dirty="0">
                <a:latin typeface="Consolas"/>
              </a:rPr>
              <a:t>float</a:t>
            </a:r>
          </a:p>
          <a:p>
            <a:r>
              <a:rPr lang="en-US" sz="2400" dirty="0">
                <a:latin typeface="Consolas"/>
              </a:rPr>
              <a:t>complex</a:t>
            </a:r>
          </a:p>
          <a:p>
            <a:r>
              <a:rPr lang="en-US" sz="2400" dirty="0">
                <a:latin typeface="Consolas"/>
              </a:rPr>
              <a:t>str</a:t>
            </a:r>
          </a:p>
          <a:p>
            <a:r>
              <a:rPr lang="en-US" sz="2400" dirty="0">
                <a:latin typeface="Consolas"/>
              </a:rPr>
              <a:t>list</a:t>
            </a:r>
          </a:p>
          <a:p>
            <a:r>
              <a:rPr lang="en-US" sz="2400" dirty="0">
                <a:latin typeface="Consolas"/>
              </a:rPr>
              <a:t>tuple</a:t>
            </a:r>
          </a:p>
          <a:p>
            <a:r>
              <a:rPr lang="en-US" sz="2400" dirty="0" err="1">
                <a:latin typeface="Consolas"/>
              </a:rPr>
              <a:t>dict</a:t>
            </a:r>
          </a:p>
          <a:p>
            <a:r>
              <a:rPr lang="en-US" sz="2400" dirty="0">
                <a:latin typeface="Consolas"/>
              </a:rPr>
              <a:t>bool</a:t>
            </a:r>
          </a:p>
          <a:p>
            <a:r>
              <a:rPr lang="en-US" sz="2400" dirty="0">
                <a:latin typeface="Consolas"/>
              </a:rPr>
              <a:t>None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383B1-8927-414E-AB8B-0A3FAF7A2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3409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5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15.32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3.5500j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"Hello world"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["apple", 55, ["orange", 3]]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("O", 0.000, 0.000, 0.000)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{"location": "CCQC", "month": "June"}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True</a:t>
            </a:r>
          </a:p>
          <a:p>
            <a:pPr marL="0" indent="0">
              <a:buNone/>
            </a:pPr>
            <a:r>
              <a:rPr lang="en-US" sz="2400" dirty="0">
                <a:cs typeface="Calibri" panose="020F0502020204030204"/>
              </a:rPr>
              <a:t>None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72FEA90-079E-4F32-A8E9-D68C46FD78CD}"/>
              </a:ext>
            </a:extLst>
          </p:cNvPr>
          <p:cNvCxnSpPr/>
          <p:nvPr/>
        </p:nvCxnSpPr>
        <p:spPr>
          <a:xfrm>
            <a:off x="3754474" y="2032590"/>
            <a:ext cx="1463747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CC67BB-E2B1-488C-97D4-C19FF7E24A8E}"/>
              </a:ext>
            </a:extLst>
          </p:cNvPr>
          <p:cNvCxnSpPr>
            <a:cxnSpLocks/>
          </p:cNvCxnSpPr>
          <p:nvPr/>
        </p:nvCxnSpPr>
        <p:spPr>
          <a:xfrm>
            <a:off x="3736753" y="3426636"/>
            <a:ext cx="1481468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509BD-5176-466A-989B-563CA700C497}"/>
              </a:ext>
            </a:extLst>
          </p:cNvPr>
          <p:cNvCxnSpPr>
            <a:cxnSpLocks/>
          </p:cNvCxnSpPr>
          <p:nvPr/>
        </p:nvCxnSpPr>
        <p:spPr>
          <a:xfrm>
            <a:off x="3784008" y="3875566"/>
            <a:ext cx="1434213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2527FCB-55CD-4FE5-82D6-C695158C96B6}"/>
              </a:ext>
            </a:extLst>
          </p:cNvPr>
          <p:cNvCxnSpPr>
            <a:cxnSpLocks/>
          </p:cNvCxnSpPr>
          <p:nvPr/>
        </p:nvCxnSpPr>
        <p:spPr>
          <a:xfrm>
            <a:off x="3784008" y="4802961"/>
            <a:ext cx="1434213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82C9AF4-9EAE-4698-A8ED-6B3E3B254CBA}"/>
              </a:ext>
            </a:extLst>
          </p:cNvPr>
          <p:cNvCxnSpPr>
            <a:cxnSpLocks/>
          </p:cNvCxnSpPr>
          <p:nvPr/>
        </p:nvCxnSpPr>
        <p:spPr>
          <a:xfrm>
            <a:off x="3784007" y="5251891"/>
            <a:ext cx="1434213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74C6856-EFD2-4A41-93C6-24B0D23EE129}"/>
              </a:ext>
            </a:extLst>
          </p:cNvPr>
          <p:cNvCxnSpPr>
            <a:cxnSpLocks/>
          </p:cNvCxnSpPr>
          <p:nvPr/>
        </p:nvCxnSpPr>
        <p:spPr>
          <a:xfrm>
            <a:off x="3784007" y="5694914"/>
            <a:ext cx="1434213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112E2C-5466-4666-97C8-8683A8AFFE6A}"/>
              </a:ext>
            </a:extLst>
          </p:cNvPr>
          <p:cNvCxnSpPr>
            <a:cxnSpLocks/>
          </p:cNvCxnSpPr>
          <p:nvPr/>
        </p:nvCxnSpPr>
        <p:spPr>
          <a:xfrm flipV="1">
            <a:off x="3872612" y="4335129"/>
            <a:ext cx="1345609" cy="1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E98028-8FF5-4B15-AA75-D67AA6664929}"/>
              </a:ext>
            </a:extLst>
          </p:cNvPr>
          <p:cNvCxnSpPr>
            <a:cxnSpLocks/>
          </p:cNvCxnSpPr>
          <p:nvPr/>
        </p:nvCxnSpPr>
        <p:spPr>
          <a:xfrm>
            <a:off x="4286101" y="2948171"/>
            <a:ext cx="932121" cy="47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458095-EF52-4729-9EB3-9029E6699058}"/>
              </a:ext>
            </a:extLst>
          </p:cNvPr>
          <p:cNvCxnSpPr>
            <a:cxnSpLocks/>
          </p:cNvCxnSpPr>
          <p:nvPr/>
        </p:nvCxnSpPr>
        <p:spPr>
          <a:xfrm flipV="1">
            <a:off x="3890334" y="2509874"/>
            <a:ext cx="1327887" cy="70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23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B193-9652-45D7-AC6C-56FA1F02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Variables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F995-FDA8-41AC-B985-B8E502AFD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02711" y="1825625"/>
            <a:ext cx="381708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x = 5</a:t>
            </a:r>
            <a:endParaRPr lang="en-US" sz="2400">
              <a:latin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print(x)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a = x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print(a)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x = 7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print(x)</a:t>
            </a:r>
          </a:p>
          <a:p>
            <a:pPr marL="0" indent="0">
              <a:buNone/>
            </a:pPr>
            <a:r>
              <a:rPr lang="en-US" sz="2400" dirty="0">
                <a:latin typeface="Consolas"/>
                <a:cs typeface="Calibri" panose="020F0502020204030204"/>
              </a:rPr>
              <a:t>print(a)</a:t>
            </a:r>
          </a:p>
          <a:p>
            <a:pPr marL="0" indent="0">
              <a:buNone/>
            </a:pPr>
            <a:endParaRPr lang="en-US" sz="2400" dirty="0">
              <a:latin typeface="Consolas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latin typeface="Consolas"/>
              <a:cs typeface="Calibri" panose="020F0502020204030204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20675C-3993-4CC3-B7FF-2CA5A528D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728484" cy="4351338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5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7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/>
                <a:cs typeface="Calibri" panose="020F0502020204030204"/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7B94B6-5234-42F6-A9C1-30AB838CF3DC}"/>
              </a:ext>
            </a:extLst>
          </p:cNvPr>
          <p:cNvSpPr/>
          <p:nvPr/>
        </p:nvSpPr>
        <p:spPr>
          <a:xfrm>
            <a:off x="6243208" y="1829959"/>
            <a:ext cx="3608952" cy="4119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923C2D-8975-4C35-9E42-93FBB1BC6DF5}"/>
              </a:ext>
            </a:extLst>
          </p:cNvPr>
          <p:cNvSpPr/>
          <p:nvPr/>
        </p:nvSpPr>
        <p:spPr>
          <a:xfrm>
            <a:off x="6245929" y="2308930"/>
            <a:ext cx="3608952" cy="4119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36E699-13CA-4601-B827-4B64B24D73CE}"/>
              </a:ext>
            </a:extLst>
          </p:cNvPr>
          <p:cNvSpPr/>
          <p:nvPr/>
        </p:nvSpPr>
        <p:spPr>
          <a:xfrm>
            <a:off x="6235043" y="2719865"/>
            <a:ext cx="3608952" cy="4119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C2ED08-7DF7-4B6E-A8DA-009C39A2B535}"/>
              </a:ext>
            </a:extLst>
          </p:cNvPr>
          <p:cNvSpPr/>
          <p:nvPr/>
        </p:nvSpPr>
        <p:spPr>
          <a:xfrm>
            <a:off x="6251372" y="3130801"/>
            <a:ext cx="3608952" cy="41190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8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3237B-72A6-4920-9D83-EFA29E9CB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Operators and Operands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0FE4F-923E-4588-9EF5-3776CDC78D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1724" y="2156658"/>
            <a:ext cx="4344650" cy="32770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 panose="020F0502020204030204"/>
              </a:rPr>
              <a:t>Addition ( + )</a:t>
            </a:r>
          </a:p>
          <a:p>
            <a:r>
              <a:rPr lang="en-US" sz="2400" dirty="0">
                <a:cs typeface="Calibri" panose="020F0502020204030204"/>
              </a:rPr>
              <a:t>Subtraction ( - )</a:t>
            </a:r>
          </a:p>
          <a:p>
            <a:r>
              <a:rPr lang="en-US" sz="2400" dirty="0">
                <a:cs typeface="Calibri" panose="020F0502020204030204"/>
              </a:rPr>
              <a:t>Multiplication ( * )</a:t>
            </a:r>
          </a:p>
          <a:p>
            <a:r>
              <a:rPr lang="en-US" sz="2400" dirty="0">
                <a:cs typeface="Calibri" panose="020F0502020204030204"/>
              </a:rPr>
              <a:t>Division ( / )</a:t>
            </a:r>
          </a:p>
          <a:p>
            <a:r>
              <a:rPr lang="en-US" sz="2400" dirty="0">
                <a:cs typeface="Calibri" panose="020F0502020204030204"/>
              </a:rPr>
              <a:t>Integer Division ( // )</a:t>
            </a:r>
          </a:p>
          <a:p>
            <a:r>
              <a:rPr lang="en-US" sz="2400" dirty="0">
                <a:cs typeface="Calibri" panose="020F0502020204030204"/>
              </a:rPr>
              <a:t>Remainder or Modulus ( % )</a:t>
            </a:r>
          </a:p>
          <a:p>
            <a:r>
              <a:rPr lang="en-US" sz="2400" dirty="0">
                <a:cs typeface="Calibri" panose="020F0502020204030204"/>
              </a:rPr>
              <a:t>Exponents ( ** )</a:t>
            </a:r>
          </a:p>
          <a:p>
            <a:pPr marL="0" indent="0">
              <a:buNone/>
            </a:pPr>
            <a:endParaRPr lang="en-US" sz="2400" dirty="0">
              <a:cs typeface="Calibri" panose="020F0502020204030204"/>
            </a:endParaRPr>
          </a:p>
        </p:txBody>
      </p:sp>
      <p:pic>
        <p:nvPicPr>
          <p:cNvPr id="13" name="Picture 13" descr="Table&#10;&#10;Description automatically generated">
            <a:extLst>
              <a:ext uri="{FF2B5EF4-FFF2-40B4-BE49-F238E27FC236}">
                <a16:creationId xmlns:a16="http://schemas.microsoft.com/office/drawing/2014/main" id="{801C9BBF-F518-4CD3-BB1A-3CCAC166D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536" r="223" b="5655"/>
          <a:stretch/>
        </p:blipFill>
        <p:spPr>
          <a:xfrm>
            <a:off x="5768135" y="2020640"/>
            <a:ext cx="6086118" cy="337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97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A199D-642F-4380-AC46-03F159CE1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6199" y="3171544"/>
            <a:ext cx="4407787" cy="180455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000" b="1" dirty="0">
                <a:latin typeface="Consolas"/>
                <a:cs typeface="Calibri" panose="020F0502020204030204"/>
              </a:rPr>
              <a:t>def</a:t>
            </a:r>
            <a:r>
              <a:rPr lang="en-US" sz="2000" dirty="0">
                <a:latin typeface="Consolas"/>
                <a:cs typeface="Calibri" panose="020F0502020204030204"/>
              </a:rPr>
              <a:t> distance(x1, y1, x2, y2):
    dx = x2 - x1
    </a:t>
            </a:r>
            <a:r>
              <a:rPr lang="en-US" sz="2000" dirty="0" err="1">
                <a:latin typeface="Consolas"/>
                <a:cs typeface="Calibri" panose="020F0502020204030204"/>
              </a:rPr>
              <a:t>dy</a:t>
            </a:r>
            <a:r>
              <a:rPr lang="en-US" sz="2000" dirty="0">
                <a:latin typeface="Consolas"/>
                <a:cs typeface="Calibri" panose="020F0502020204030204"/>
              </a:rPr>
              <a:t> = y2 - y1
    </a:t>
            </a:r>
            <a:r>
              <a:rPr lang="en-US" sz="2000" dirty="0" err="1">
                <a:latin typeface="Consolas"/>
                <a:cs typeface="Calibri" panose="020F0502020204030204"/>
              </a:rPr>
              <a:t>dsquared</a:t>
            </a:r>
            <a:r>
              <a:rPr lang="en-US" sz="2000" dirty="0">
                <a:latin typeface="Consolas"/>
                <a:cs typeface="Calibri" panose="020F0502020204030204"/>
              </a:rPr>
              <a:t> = dx*dx + </a:t>
            </a:r>
            <a:r>
              <a:rPr lang="en-US" sz="2000" dirty="0" err="1">
                <a:latin typeface="Consolas"/>
                <a:cs typeface="Calibri" panose="020F0502020204030204"/>
              </a:rPr>
              <a:t>dy</a:t>
            </a:r>
            <a:r>
              <a:rPr lang="en-US" sz="2000" dirty="0">
                <a:latin typeface="Consolas"/>
                <a:cs typeface="Calibri" panose="020F0502020204030204"/>
              </a:rPr>
              <a:t>*</a:t>
            </a:r>
            <a:r>
              <a:rPr lang="en-US" sz="2000" dirty="0" err="1">
                <a:latin typeface="Consolas"/>
                <a:cs typeface="Calibri" panose="020F0502020204030204"/>
              </a:rPr>
              <a:t>dy</a:t>
            </a:r>
            <a:r>
              <a:rPr lang="en-US" sz="2000" dirty="0">
                <a:latin typeface="Consolas"/>
                <a:cs typeface="Calibri" panose="020F0502020204030204"/>
              </a:rPr>
              <a:t>
    result = </a:t>
            </a:r>
            <a:r>
              <a:rPr lang="en-US" sz="2000" dirty="0" err="1">
                <a:latin typeface="Consolas"/>
                <a:cs typeface="Calibri" panose="020F0502020204030204"/>
              </a:rPr>
              <a:t>dsquared</a:t>
            </a:r>
            <a:r>
              <a:rPr lang="en-US" sz="2000" dirty="0">
                <a:latin typeface="Consolas"/>
                <a:cs typeface="Calibri" panose="020F0502020204030204"/>
              </a:rPr>
              <a:t> ** 0.5
    </a:t>
            </a:r>
            <a:r>
              <a:rPr lang="en-US" sz="2000" b="1" dirty="0">
                <a:latin typeface="Consolas"/>
                <a:cs typeface="Calibri" panose="020F0502020204030204"/>
              </a:rPr>
              <a:t>return</a:t>
            </a:r>
            <a:r>
              <a:rPr lang="en-US" sz="2000" dirty="0">
                <a:latin typeface="Consolas"/>
                <a:cs typeface="Calibri" panose="020F0502020204030204"/>
              </a:rPr>
              <a:t> result</a:t>
            </a:r>
            <a:endParaRPr lang="en-US" sz="200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640A2-341B-4EF2-9EDA-7A3CFA08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3CA13-6524-45FA-94A7-EC0F3E23FD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cs typeface="Calibri"/>
              </a:rPr>
              <a:t>Always start by defining the function with a straightforward name</a:t>
            </a:r>
          </a:p>
          <a:p>
            <a:r>
              <a:rPr lang="en-US" dirty="0">
                <a:cs typeface="Calibri"/>
              </a:rPr>
              <a:t>Consider what parameters are necessary for the function</a:t>
            </a:r>
          </a:p>
          <a:p>
            <a:r>
              <a:rPr lang="en-US" dirty="0">
                <a:cs typeface="Calibri"/>
              </a:rPr>
              <a:t>All variables within a function are local</a:t>
            </a:r>
          </a:p>
          <a:p>
            <a:r>
              <a:rPr lang="en-US" dirty="0">
                <a:cs typeface="Calibri"/>
              </a:rPr>
              <a:t>Not all functions return values</a:t>
            </a:r>
          </a:p>
        </p:txBody>
      </p:sp>
      <p:pic>
        <p:nvPicPr>
          <p:cNvPr id="5" name="Picture 5" descr="Text&#10;&#10;Description automatically generated">
            <a:extLst>
              <a:ext uri="{FF2B5EF4-FFF2-40B4-BE49-F238E27FC236}">
                <a16:creationId xmlns:a16="http://schemas.microsoft.com/office/drawing/2014/main" id="{8E428ABB-CE31-44DF-A078-C4C103E2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4646" y="1696919"/>
            <a:ext cx="4086068" cy="78467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ECE45E1-98FF-4807-A311-1DB96D996EF1}"/>
              </a:ext>
            </a:extLst>
          </p:cNvPr>
          <p:cNvSpPr/>
          <p:nvPr/>
        </p:nvSpPr>
        <p:spPr>
          <a:xfrm>
            <a:off x="6533494" y="3172530"/>
            <a:ext cx="4189523" cy="333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98BB54-C091-424D-8C81-2E1072C3C7F0}"/>
              </a:ext>
            </a:extLst>
          </p:cNvPr>
          <p:cNvSpPr/>
          <p:nvPr/>
        </p:nvSpPr>
        <p:spPr>
          <a:xfrm>
            <a:off x="6534704" y="3506359"/>
            <a:ext cx="4195570" cy="29095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690EC4-D5A7-49F4-9FFB-58A54027225D}"/>
              </a:ext>
            </a:extLst>
          </p:cNvPr>
          <p:cNvSpPr/>
          <p:nvPr/>
        </p:nvSpPr>
        <p:spPr>
          <a:xfrm>
            <a:off x="6534704" y="3796644"/>
            <a:ext cx="4195570" cy="27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6DD9628-1505-496B-B35E-3DA50A547E6B}"/>
              </a:ext>
            </a:extLst>
          </p:cNvPr>
          <p:cNvSpPr/>
          <p:nvPr/>
        </p:nvSpPr>
        <p:spPr>
          <a:xfrm>
            <a:off x="6535914" y="4076044"/>
            <a:ext cx="4195570" cy="27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A8A8E6-DDD6-4D12-BFF0-43017A62598D}"/>
              </a:ext>
            </a:extLst>
          </p:cNvPr>
          <p:cNvSpPr/>
          <p:nvPr/>
        </p:nvSpPr>
        <p:spPr>
          <a:xfrm>
            <a:off x="6531076" y="4355444"/>
            <a:ext cx="4195570" cy="27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A16FCC-3125-48E1-97A4-A58CEB7422A3}"/>
              </a:ext>
            </a:extLst>
          </p:cNvPr>
          <p:cNvSpPr/>
          <p:nvPr/>
        </p:nvSpPr>
        <p:spPr>
          <a:xfrm>
            <a:off x="6531076" y="4633634"/>
            <a:ext cx="4195570" cy="2788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1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26" grpId="0" animBg="1"/>
      <p:bldP spid="28" grpId="0" animBg="1"/>
      <p:bldP spid="30" grpId="0" animBg="1"/>
      <p:bldP spid="3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5A98B-DE9B-466C-B3B2-D5C1353AF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Booleans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6E171-FFF1-434A-9B5C-34B1DF5113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cs typeface="Calibri"/>
              </a:rPr>
              <a:t>Comparison Operators</a:t>
            </a:r>
          </a:p>
          <a:p>
            <a:pPr lvl="1"/>
            <a:r>
              <a:rPr lang="en-US" sz="2000" dirty="0">
                <a:cs typeface="Calibri"/>
              </a:rPr>
              <a:t>Equal ( == )</a:t>
            </a:r>
          </a:p>
          <a:p>
            <a:pPr lvl="1"/>
            <a:r>
              <a:rPr lang="en-US" sz="2000" dirty="0">
                <a:cs typeface="Calibri"/>
              </a:rPr>
              <a:t>Not equal ( != )</a:t>
            </a:r>
          </a:p>
          <a:p>
            <a:pPr lvl="1"/>
            <a:r>
              <a:rPr lang="en-US" sz="2000" dirty="0">
                <a:cs typeface="Calibri"/>
              </a:rPr>
              <a:t>Greater than ( &gt; )</a:t>
            </a:r>
          </a:p>
          <a:p>
            <a:pPr lvl="1"/>
            <a:r>
              <a:rPr lang="en-US" sz="2000" dirty="0">
                <a:cs typeface="Calibri"/>
              </a:rPr>
              <a:t>Less than ( &lt; )</a:t>
            </a:r>
          </a:p>
          <a:p>
            <a:pPr lvl="1"/>
            <a:r>
              <a:rPr lang="en-US" sz="2000" dirty="0">
                <a:cs typeface="Calibri"/>
              </a:rPr>
              <a:t>Greater than or equal to ( &gt;= )</a:t>
            </a:r>
          </a:p>
          <a:p>
            <a:pPr lvl="1"/>
            <a:r>
              <a:rPr lang="en-US" sz="2000" dirty="0">
                <a:cs typeface="Calibri"/>
              </a:rPr>
              <a:t>Less than or equal to ( &lt;= )</a:t>
            </a:r>
          </a:p>
          <a:p>
            <a:r>
              <a:rPr lang="en-US" sz="2400" dirty="0">
                <a:cs typeface="Calibri"/>
              </a:rPr>
              <a:t>Logical Operators</a:t>
            </a:r>
          </a:p>
          <a:p>
            <a:pPr lvl="1"/>
            <a:r>
              <a:rPr lang="en-US" sz="2000" dirty="0">
                <a:cs typeface="Calibri"/>
              </a:rPr>
              <a:t>and </a:t>
            </a:r>
          </a:p>
          <a:p>
            <a:pPr lvl="1"/>
            <a:r>
              <a:rPr lang="en-US" sz="2000" dirty="0">
                <a:cs typeface="Calibri"/>
              </a:rPr>
              <a:t>or </a:t>
            </a:r>
          </a:p>
          <a:p>
            <a:pPr lvl="1"/>
            <a:r>
              <a:rPr lang="en-US" sz="2000" dirty="0">
                <a:cs typeface="Calibri"/>
              </a:rPr>
              <a:t>not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</p:txBody>
      </p:sp>
      <p:pic>
        <p:nvPicPr>
          <p:cNvPr id="5" name="Picture 5" descr="Table&#10;&#10;Description automatically generated">
            <a:extLst>
              <a:ext uri="{FF2B5EF4-FFF2-40B4-BE49-F238E27FC236}">
                <a16:creationId xmlns:a16="http://schemas.microsoft.com/office/drawing/2014/main" id="{997E0CD1-FEBB-44BF-A0FE-7EC76C9A94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54677" y="2852721"/>
            <a:ext cx="2746323" cy="1835046"/>
          </a:xfrm>
        </p:spPr>
      </p:pic>
      <p:pic>
        <p:nvPicPr>
          <p:cNvPr id="6" name="Picture 6" descr="A picture containing chart&#10;&#10;Description automatically generated">
            <a:extLst>
              <a:ext uri="{FF2B5EF4-FFF2-40B4-BE49-F238E27FC236}">
                <a16:creationId xmlns:a16="http://schemas.microsoft.com/office/drawing/2014/main" id="{50A040AA-9596-489A-B751-F0528A8BA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1180" y="2855313"/>
            <a:ext cx="1582869" cy="1834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310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Python3: The Basics</vt:lpstr>
      <vt:lpstr>How to Think Like a Computer Scientist</vt:lpstr>
      <vt:lpstr>Best Practices</vt:lpstr>
      <vt:lpstr>Breaking a Big Task into Small Tasks</vt:lpstr>
      <vt:lpstr>Data Types</vt:lpstr>
      <vt:lpstr>Variables</vt:lpstr>
      <vt:lpstr>Operators and Operands</vt:lpstr>
      <vt:lpstr>Functions</vt:lpstr>
      <vt:lpstr>Booleans</vt:lpstr>
      <vt:lpstr>Conditionals</vt:lpstr>
      <vt:lpstr>PowerPoint Presentation</vt:lpstr>
      <vt:lpstr>Precedence</vt:lpstr>
      <vt:lpstr>Looping</vt:lpstr>
      <vt:lpstr>PowerPoint Presentation</vt:lpstr>
      <vt:lpstr>Lists</vt:lpstr>
      <vt:lpstr>PowerPoint Presentation</vt:lpstr>
      <vt:lpstr>PowerPoint Presentation</vt:lpstr>
      <vt:lpstr>Dictionaries</vt:lpstr>
      <vt:lpstr>Files</vt:lpstr>
      <vt:lpstr>Recursion</vt:lpstr>
      <vt:lpstr>You've made it to 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943</cp:revision>
  <dcterms:created xsi:type="dcterms:W3CDTF">2021-06-02T12:41:43Z</dcterms:created>
  <dcterms:modified xsi:type="dcterms:W3CDTF">2022-08-16T14:41:42Z</dcterms:modified>
</cp:coreProperties>
</file>