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sldIdLst>
    <p:sldId id="256" r:id="rId2"/>
    <p:sldId id="257" r:id="rId3"/>
    <p:sldId id="261" r:id="rId4"/>
    <p:sldId id="262" r:id="rId5"/>
    <p:sldId id="263" r:id="rId6"/>
    <p:sldId id="264" r:id="rId7"/>
    <p:sldId id="266" r:id="rId8"/>
    <p:sldId id="265" r:id="rId9"/>
    <p:sldId id="267" r:id="rId10"/>
    <p:sldId id="268" r:id="rId11"/>
    <p:sldId id="258" r:id="rId12"/>
    <p:sldId id="259" r:id="rId13"/>
    <p:sldId id="260" r:id="rId14"/>
    <p:sldId id="270" r:id="rId15"/>
    <p:sldId id="269" r:id="rId16"/>
    <p:sldId id="271" r:id="rId17"/>
    <p:sldId id="272" r:id="rId18"/>
    <p:sldId id="273" r:id="rId19"/>
    <p:sldId id="278" r:id="rId20"/>
    <p:sldId id="274" r:id="rId21"/>
    <p:sldId id="276" r:id="rId22"/>
    <p:sldId id="279" r:id="rId23"/>
    <p:sldId id="277" r:id="rId24"/>
    <p:sldId id="280" r:id="rId25"/>
    <p:sldId id="281" r:id="rId26"/>
    <p:sldId id="283" r:id="rId27"/>
    <p:sldId id="300" r:id="rId28"/>
    <p:sldId id="282" r:id="rId29"/>
    <p:sldId id="284" r:id="rId30"/>
    <p:sldId id="285" r:id="rId31"/>
    <p:sldId id="289" r:id="rId32"/>
    <p:sldId id="290" r:id="rId33"/>
    <p:sldId id="301" r:id="rId34"/>
    <p:sldId id="286" r:id="rId35"/>
    <p:sldId id="287" r:id="rId36"/>
    <p:sldId id="295" r:id="rId37"/>
    <p:sldId id="288" r:id="rId38"/>
    <p:sldId id="291" r:id="rId39"/>
    <p:sldId id="292" r:id="rId40"/>
    <p:sldId id="293" r:id="rId41"/>
    <p:sldId id="294"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3F524-A5DE-8CCA-A195-18F4D1D5835B}" v="4" dt="2023-05-17T14:55:55.434"/>
    <p1510:client id="{FA4D22B0-9218-49CE-94C3-0EA73C6B3F78}" v="3036" dt="2022-08-09T13:21:01.8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77509" autoAdjust="0"/>
  </p:normalViewPr>
  <p:slideViewPr>
    <p:cSldViewPr snapToGrid="0">
      <p:cViewPr varScale="1">
        <p:scale>
          <a:sx n="48" d="100"/>
          <a:sy n="48" d="100"/>
        </p:scale>
        <p:origin x="45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ca Caiyi Mitchell" userId="S::ecm23353@uga.edu::245de276-46c7-4bbb-ab65-151b552aeeb6" providerId="AD" clId="Web-{F643F524-A5DE-8CCA-A195-18F4D1D5835B}"/>
    <pc:docChg chg="modSld">
      <pc:chgData name="Erica Caiyi Mitchell" userId="S::ecm23353@uga.edu::245de276-46c7-4bbb-ab65-151b552aeeb6" providerId="AD" clId="Web-{F643F524-A5DE-8CCA-A195-18F4D1D5835B}" dt="2023-05-17T14:55:54.372" v="2" actId="20577"/>
      <pc:docMkLst>
        <pc:docMk/>
      </pc:docMkLst>
      <pc:sldChg chg="modSp">
        <pc:chgData name="Erica Caiyi Mitchell" userId="S::ecm23353@uga.edu::245de276-46c7-4bbb-ab65-151b552aeeb6" providerId="AD" clId="Web-{F643F524-A5DE-8CCA-A195-18F4D1D5835B}" dt="2023-05-17T14:55:54.372" v="2" actId="20577"/>
        <pc:sldMkLst>
          <pc:docMk/>
          <pc:sldMk cId="3495825193" sldId="256"/>
        </pc:sldMkLst>
        <pc:spChg chg="mod">
          <ac:chgData name="Erica Caiyi Mitchell" userId="S::ecm23353@uga.edu::245de276-46c7-4bbb-ab65-151b552aeeb6" providerId="AD" clId="Web-{F643F524-A5DE-8CCA-A195-18F4D1D5835B}" dt="2023-05-17T14:55:54.372" v="2" actId="20577"/>
          <ac:spMkLst>
            <pc:docMk/>
            <pc:sldMk cId="3495825193" sldId="256"/>
            <ac:spMk id="3" creationId="{BFA0DD53-BD63-F462-948F-AE2F046FAD0B}"/>
          </ac:spMkLst>
        </pc:spChg>
      </pc:sldChg>
    </pc:docChg>
  </pc:docChgLst>
  <pc:docChgLst>
    <pc:chgData name="Erica Caiyi Mitchell" userId="245de276-46c7-4bbb-ab65-151b552aeeb6" providerId="ADAL" clId="{FA4D22B0-9218-49CE-94C3-0EA73C6B3F78}"/>
    <pc:docChg chg="undo custSel addSld delSld modSld sldOrd">
      <pc:chgData name="Erica Caiyi Mitchell" userId="245de276-46c7-4bbb-ab65-151b552aeeb6" providerId="ADAL" clId="{FA4D22B0-9218-49CE-94C3-0EA73C6B3F78}" dt="2022-08-09T13:21:29.933" v="29029" actId="27636"/>
      <pc:docMkLst>
        <pc:docMk/>
      </pc:docMkLst>
      <pc:sldChg chg="modSp new mod">
        <pc:chgData name="Erica Caiyi Mitchell" userId="245de276-46c7-4bbb-ab65-151b552aeeb6" providerId="ADAL" clId="{FA4D22B0-9218-49CE-94C3-0EA73C6B3F78}" dt="2022-07-13T07:30:48.942" v="6791" actId="27636"/>
        <pc:sldMkLst>
          <pc:docMk/>
          <pc:sldMk cId="3660071449" sldId="257"/>
        </pc:sldMkLst>
        <pc:spChg chg="mod">
          <ac:chgData name="Erica Caiyi Mitchell" userId="245de276-46c7-4bbb-ab65-151b552aeeb6" providerId="ADAL" clId="{FA4D22B0-9218-49CE-94C3-0EA73C6B3F78}" dt="2022-07-11T02:57:19.513" v="9" actId="20577"/>
          <ac:spMkLst>
            <pc:docMk/>
            <pc:sldMk cId="3660071449" sldId="257"/>
            <ac:spMk id="2" creationId="{6DD44957-26DC-DF1F-BD4F-FDB64C4DA361}"/>
          </ac:spMkLst>
        </pc:spChg>
        <pc:spChg chg="mod">
          <ac:chgData name="Erica Caiyi Mitchell" userId="245de276-46c7-4bbb-ab65-151b552aeeb6" providerId="ADAL" clId="{FA4D22B0-9218-49CE-94C3-0EA73C6B3F78}" dt="2022-07-13T07:30:48.942" v="6791" actId="27636"/>
          <ac:spMkLst>
            <pc:docMk/>
            <pc:sldMk cId="3660071449" sldId="257"/>
            <ac:spMk id="3" creationId="{45FA7192-2A62-2B87-BD65-63788C8D4C8E}"/>
          </ac:spMkLst>
        </pc:spChg>
      </pc:sldChg>
      <pc:sldChg chg="modSp new mod">
        <pc:chgData name="Erica Caiyi Mitchell" userId="245de276-46c7-4bbb-ab65-151b552aeeb6" providerId="ADAL" clId="{FA4D22B0-9218-49CE-94C3-0EA73C6B3F78}" dt="2022-07-13T02:02:38.145" v="1165" actId="20577"/>
        <pc:sldMkLst>
          <pc:docMk/>
          <pc:sldMk cId="2376900599" sldId="258"/>
        </pc:sldMkLst>
        <pc:spChg chg="mod">
          <ac:chgData name="Erica Caiyi Mitchell" userId="245de276-46c7-4bbb-ab65-151b552aeeb6" providerId="ADAL" clId="{FA4D22B0-9218-49CE-94C3-0EA73C6B3F78}" dt="2022-07-13T02:02:38.145" v="1165" actId="20577"/>
          <ac:spMkLst>
            <pc:docMk/>
            <pc:sldMk cId="2376900599" sldId="258"/>
            <ac:spMk id="2" creationId="{471E09BA-EDC6-B2C1-1AA5-1F64748661A1}"/>
          </ac:spMkLst>
        </pc:spChg>
      </pc:sldChg>
      <pc:sldChg chg="new del">
        <pc:chgData name="Erica Caiyi Mitchell" userId="245de276-46c7-4bbb-ab65-151b552aeeb6" providerId="ADAL" clId="{FA4D22B0-9218-49CE-94C3-0EA73C6B3F78}" dt="2022-07-11T03:03:45.109" v="330" actId="680"/>
        <pc:sldMkLst>
          <pc:docMk/>
          <pc:sldMk cId="2139987856" sldId="259"/>
        </pc:sldMkLst>
      </pc:sldChg>
      <pc:sldChg chg="addSp delSp modSp new mod modClrScheme chgLayout modNotesTx">
        <pc:chgData name="Erica Caiyi Mitchell" userId="245de276-46c7-4bbb-ab65-151b552aeeb6" providerId="ADAL" clId="{FA4D22B0-9218-49CE-94C3-0EA73C6B3F78}" dt="2022-07-13T17:30:47.480" v="11466" actId="20577"/>
        <pc:sldMkLst>
          <pc:docMk/>
          <pc:sldMk cId="3297511900" sldId="259"/>
        </pc:sldMkLst>
        <pc:picChg chg="add mod">
          <ac:chgData name="Erica Caiyi Mitchell" userId="245de276-46c7-4bbb-ab65-151b552aeeb6" providerId="ADAL" clId="{FA4D22B0-9218-49CE-94C3-0EA73C6B3F78}" dt="2022-07-13T02:16:33.148" v="1276" actId="14100"/>
          <ac:picMkLst>
            <pc:docMk/>
            <pc:sldMk cId="3297511900" sldId="259"/>
            <ac:picMk id="3" creationId="{AFCDB89B-3C79-08A6-DFD3-A9149BF5C0DB}"/>
          </ac:picMkLst>
        </pc:picChg>
        <pc:picChg chg="add del mod">
          <ac:chgData name="Erica Caiyi Mitchell" userId="245de276-46c7-4bbb-ab65-151b552aeeb6" providerId="ADAL" clId="{FA4D22B0-9218-49CE-94C3-0EA73C6B3F78}" dt="2022-07-13T02:27:09.103" v="1484" actId="478"/>
          <ac:picMkLst>
            <pc:docMk/>
            <pc:sldMk cId="3297511900" sldId="259"/>
            <ac:picMk id="2050" creationId="{3AA55B94-0881-81DB-3E22-AD568DA32F4E}"/>
          </ac:picMkLst>
        </pc:picChg>
        <pc:picChg chg="add del mod">
          <ac:chgData name="Erica Caiyi Mitchell" userId="245de276-46c7-4bbb-ab65-151b552aeeb6" providerId="ADAL" clId="{FA4D22B0-9218-49CE-94C3-0EA73C6B3F78}" dt="2022-07-13T02:27:10.170" v="1485" actId="478"/>
          <ac:picMkLst>
            <pc:docMk/>
            <pc:sldMk cId="3297511900" sldId="259"/>
            <ac:picMk id="2052" creationId="{C3EE6BAE-64E0-ADD8-5D1E-7000AFA3B7B7}"/>
          </ac:picMkLst>
        </pc:picChg>
      </pc:sldChg>
      <pc:sldChg chg="addSp delSp modSp new mod modNotesTx">
        <pc:chgData name="Erica Caiyi Mitchell" userId="245de276-46c7-4bbb-ab65-151b552aeeb6" providerId="ADAL" clId="{FA4D22B0-9218-49CE-94C3-0EA73C6B3F78}" dt="2022-07-13T17:31:27.265" v="11592"/>
        <pc:sldMkLst>
          <pc:docMk/>
          <pc:sldMk cId="699262053" sldId="260"/>
        </pc:sldMkLst>
        <pc:spChg chg="mod">
          <ac:chgData name="Erica Caiyi Mitchell" userId="245de276-46c7-4bbb-ab65-151b552aeeb6" providerId="ADAL" clId="{FA4D22B0-9218-49CE-94C3-0EA73C6B3F78}" dt="2022-07-13T02:47:31.506" v="1800" actId="20577"/>
          <ac:spMkLst>
            <pc:docMk/>
            <pc:sldMk cId="699262053" sldId="260"/>
            <ac:spMk id="2" creationId="{C1583342-E6E9-2751-EBB5-4817C0A1F03A}"/>
          </ac:spMkLst>
        </pc:spChg>
        <pc:spChg chg="mod">
          <ac:chgData name="Erica Caiyi Mitchell" userId="245de276-46c7-4bbb-ab65-151b552aeeb6" providerId="ADAL" clId="{FA4D22B0-9218-49CE-94C3-0EA73C6B3F78}" dt="2022-07-13T03:07:31.938" v="2044" actId="20577"/>
          <ac:spMkLst>
            <pc:docMk/>
            <pc:sldMk cId="699262053" sldId="260"/>
            <ac:spMk id="3" creationId="{FC3937A3-15CC-C7E3-C1D5-91C7EE35E8EC}"/>
          </ac:spMkLst>
        </pc:spChg>
        <pc:spChg chg="del mod">
          <ac:chgData name="Erica Caiyi Mitchell" userId="245de276-46c7-4bbb-ab65-151b552aeeb6" providerId="ADAL" clId="{FA4D22B0-9218-49CE-94C3-0EA73C6B3F78}" dt="2022-07-13T02:56:23.649" v="1891" actId="22"/>
          <ac:spMkLst>
            <pc:docMk/>
            <pc:sldMk cId="699262053" sldId="260"/>
            <ac:spMk id="4" creationId="{B662F035-BD5F-EDC9-3164-CD5C98B7B4CF}"/>
          </ac:spMkLst>
        </pc:spChg>
        <pc:picChg chg="add mod ord">
          <ac:chgData name="Erica Caiyi Mitchell" userId="245de276-46c7-4bbb-ab65-151b552aeeb6" providerId="ADAL" clId="{FA4D22B0-9218-49CE-94C3-0EA73C6B3F78}" dt="2022-07-13T02:57:14.245" v="1904" actId="1076"/>
          <ac:picMkLst>
            <pc:docMk/>
            <pc:sldMk cId="699262053" sldId="260"/>
            <ac:picMk id="6" creationId="{2058C949-B641-AA0C-EA5F-61CDA7CFA17C}"/>
          </ac:picMkLst>
        </pc:picChg>
      </pc:sldChg>
      <pc:sldChg chg="addSp delSp modSp new mod modAnim">
        <pc:chgData name="Erica Caiyi Mitchell" userId="245de276-46c7-4bbb-ab65-151b552aeeb6" providerId="ADAL" clId="{FA4D22B0-9218-49CE-94C3-0EA73C6B3F78}" dt="2022-07-11T04:30:43.427" v="1029" actId="1076"/>
        <pc:sldMkLst>
          <pc:docMk/>
          <pc:sldMk cId="592509743" sldId="261"/>
        </pc:sldMkLst>
        <pc:spChg chg="mod">
          <ac:chgData name="Erica Caiyi Mitchell" userId="245de276-46c7-4bbb-ab65-151b552aeeb6" providerId="ADAL" clId="{FA4D22B0-9218-49CE-94C3-0EA73C6B3F78}" dt="2022-07-11T03:27:18.627" v="724" actId="20577"/>
          <ac:spMkLst>
            <pc:docMk/>
            <pc:sldMk cId="592509743" sldId="261"/>
            <ac:spMk id="2" creationId="{22866C5C-F7EA-2626-FC1B-E28B24EAE9C3}"/>
          </ac:spMkLst>
        </pc:spChg>
        <pc:spChg chg="del mod">
          <ac:chgData name="Erica Caiyi Mitchell" userId="245de276-46c7-4bbb-ab65-151b552aeeb6" providerId="ADAL" clId="{FA4D22B0-9218-49CE-94C3-0EA73C6B3F78}" dt="2022-07-11T04:30:27.297" v="1023" actId="478"/>
          <ac:spMkLst>
            <pc:docMk/>
            <pc:sldMk cId="592509743" sldId="261"/>
            <ac:spMk id="3" creationId="{44DE22B0-EECC-7FB8-DB90-BFB89C8DD299}"/>
          </ac:spMkLst>
        </pc:spChg>
        <pc:spChg chg="del">
          <ac:chgData name="Erica Caiyi Mitchell" userId="245de276-46c7-4bbb-ab65-151b552aeeb6" providerId="ADAL" clId="{FA4D22B0-9218-49CE-94C3-0EA73C6B3F78}" dt="2022-07-11T04:25:47.007" v="969"/>
          <ac:spMkLst>
            <pc:docMk/>
            <pc:sldMk cId="592509743" sldId="261"/>
            <ac:spMk id="4" creationId="{54D4DDC9-BD91-2FE4-7899-2B79959CC02D}"/>
          </ac:spMkLst>
        </pc:spChg>
        <pc:spChg chg="add del mod">
          <ac:chgData name="Erica Caiyi Mitchell" userId="245de276-46c7-4bbb-ab65-151b552aeeb6" providerId="ADAL" clId="{FA4D22B0-9218-49CE-94C3-0EA73C6B3F78}" dt="2022-07-11T04:30:33.870" v="1025"/>
          <ac:spMkLst>
            <pc:docMk/>
            <pc:sldMk cId="592509743" sldId="261"/>
            <ac:spMk id="6" creationId="{13732A1F-55FF-01CC-92FD-D5A2BF7924C2}"/>
          </ac:spMkLst>
        </pc:spChg>
        <pc:picChg chg="add del mod">
          <ac:chgData name="Erica Caiyi Mitchell" userId="245de276-46c7-4bbb-ab65-151b552aeeb6" providerId="ADAL" clId="{FA4D22B0-9218-49CE-94C3-0EA73C6B3F78}" dt="2022-07-11T04:29:44.701" v="1014" actId="478"/>
          <ac:picMkLst>
            <pc:docMk/>
            <pc:sldMk cId="592509743" sldId="261"/>
            <ac:picMk id="5" creationId="{0A2B1A83-3DF0-C2A1-8ADE-CAE790007ED9}"/>
          </ac:picMkLst>
        </pc:picChg>
        <pc:picChg chg="add del mod">
          <ac:chgData name="Erica Caiyi Mitchell" userId="245de276-46c7-4bbb-ab65-151b552aeeb6" providerId="ADAL" clId="{FA4D22B0-9218-49CE-94C3-0EA73C6B3F78}" dt="2022-07-11T04:30:35.312" v="1026" actId="478"/>
          <ac:picMkLst>
            <pc:docMk/>
            <pc:sldMk cId="592509743" sldId="261"/>
            <ac:picMk id="7" creationId="{D8E5C891-DB5B-3019-3239-6155186B40D9}"/>
          </ac:picMkLst>
        </pc:picChg>
        <pc:picChg chg="add mod">
          <ac:chgData name="Erica Caiyi Mitchell" userId="245de276-46c7-4bbb-ab65-151b552aeeb6" providerId="ADAL" clId="{FA4D22B0-9218-49CE-94C3-0EA73C6B3F78}" dt="2022-07-11T04:30:43.427" v="1029" actId="1076"/>
          <ac:picMkLst>
            <pc:docMk/>
            <pc:sldMk cId="592509743" sldId="261"/>
            <ac:picMk id="8" creationId="{77B27A97-A1AB-11BC-4BF3-CC3F1A3F9DB7}"/>
          </ac:picMkLst>
        </pc:picChg>
      </pc:sldChg>
      <pc:sldChg chg="delSp modSp add mod">
        <pc:chgData name="Erica Caiyi Mitchell" userId="245de276-46c7-4bbb-ab65-151b552aeeb6" providerId="ADAL" clId="{FA4D22B0-9218-49CE-94C3-0EA73C6B3F78}" dt="2022-07-13T01:51:07.083" v="1120" actId="20577"/>
        <pc:sldMkLst>
          <pc:docMk/>
          <pc:sldMk cId="2581030487" sldId="262"/>
        </pc:sldMkLst>
        <pc:spChg chg="mod">
          <ac:chgData name="Erica Caiyi Mitchell" userId="245de276-46c7-4bbb-ab65-151b552aeeb6" providerId="ADAL" clId="{FA4D22B0-9218-49CE-94C3-0EA73C6B3F78}" dt="2022-07-13T01:51:07.083" v="1120" actId="20577"/>
          <ac:spMkLst>
            <pc:docMk/>
            <pc:sldMk cId="2581030487" sldId="262"/>
            <ac:spMk id="3" creationId="{44DE22B0-EECC-7FB8-DB90-BFB89C8DD299}"/>
          </ac:spMkLst>
        </pc:spChg>
        <pc:spChg chg="del">
          <ac:chgData name="Erica Caiyi Mitchell" userId="245de276-46c7-4bbb-ab65-151b552aeeb6" providerId="ADAL" clId="{FA4D22B0-9218-49CE-94C3-0EA73C6B3F78}" dt="2022-07-11T04:30:55.802" v="1030" actId="478"/>
          <ac:spMkLst>
            <pc:docMk/>
            <pc:sldMk cId="2581030487" sldId="262"/>
            <ac:spMk id="6" creationId="{13732A1F-55FF-01CC-92FD-D5A2BF7924C2}"/>
          </ac:spMkLst>
        </pc:spChg>
      </pc:sldChg>
      <pc:sldChg chg="addSp delSp modSp add mod">
        <pc:chgData name="Erica Caiyi Mitchell" userId="245de276-46c7-4bbb-ab65-151b552aeeb6" providerId="ADAL" clId="{FA4D22B0-9218-49CE-94C3-0EA73C6B3F78}" dt="2022-07-13T01:54:30.616" v="1160" actId="1076"/>
        <pc:sldMkLst>
          <pc:docMk/>
          <pc:sldMk cId="2891832985" sldId="263"/>
        </pc:sldMkLst>
        <pc:spChg chg="mod">
          <ac:chgData name="Erica Caiyi Mitchell" userId="245de276-46c7-4bbb-ab65-151b552aeeb6" providerId="ADAL" clId="{FA4D22B0-9218-49CE-94C3-0EA73C6B3F78}" dt="2022-07-13T01:54:20.672" v="1158" actId="27636"/>
          <ac:spMkLst>
            <pc:docMk/>
            <pc:sldMk cId="2891832985" sldId="263"/>
            <ac:spMk id="2" creationId="{22866C5C-F7EA-2626-FC1B-E28B24EAE9C3}"/>
          </ac:spMkLst>
        </pc:spChg>
        <pc:spChg chg="del">
          <ac:chgData name="Erica Caiyi Mitchell" userId="245de276-46c7-4bbb-ab65-151b552aeeb6" providerId="ADAL" clId="{FA4D22B0-9218-49CE-94C3-0EA73C6B3F78}" dt="2022-07-13T01:48:23.857" v="1092" actId="478"/>
          <ac:spMkLst>
            <pc:docMk/>
            <pc:sldMk cId="2891832985" sldId="263"/>
            <ac:spMk id="3" creationId="{44DE22B0-EECC-7FB8-DB90-BFB89C8DD299}"/>
          </ac:spMkLst>
        </pc:spChg>
        <pc:spChg chg="add del mod">
          <ac:chgData name="Erica Caiyi Mitchell" userId="245de276-46c7-4bbb-ab65-151b552aeeb6" providerId="ADAL" clId="{FA4D22B0-9218-49CE-94C3-0EA73C6B3F78}" dt="2022-07-13T01:48:58.437" v="1097" actId="478"/>
          <ac:spMkLst>
            <pc:docMk/>
            <pc:sldMk cId="2891832985" sldId="263"/>
            <ac:spMk id="5" creationId="{97B41D1C-FC08-7958-602F-B7822760C512}"/>
          </ac:spMkLst>
        </pc:spChg>
        <pc:spChg chg="add mod">
          <ac:chgData name="Erica Caiyi Mitchell" userId="245de276-46c7-4bbb-ab65-151b552aeeb6" providerId="ADAL" clId="{FA4D22B0-9218-49CE-94C3-0EA73C6B3F78}" dt="2022-07-13T01:53:56.283" v="1154" actId="1076"/>
          <ac:spMkLst>
            <pc:docMk/>
            <pc:sldMk cId="2891832985" sldId="263"/>
            <ac:spMk id="8" creationId="{9646DDD3-770A-3BBF-7299-1802476ECB13}"/>
          </ac:spMkLst>
        </pc:spChg>
        <pc:spChg chg="add del mod">
          <ac:chgData name="Erica Caiyi Mitchell" userId="245de276-46c7-4bbb-ab65-151b552aeeb6" providerId="ADAL" clId="{FA4D22B0-9218-49CE-94C3-0EA73C6B3F78}" dt="2022-07-13T01:51:54.559" v="1124" actId="478"/>
          <ac:spMkLst>
            <pc:docMk/>
            <pc:sldMk cId="2891832985" sldId="263"/>
            <ac:spMk id="9" creationId="{EB903889-9085-C5B5-F463-1991CBBF4CE6}"/>
          </ac:spMkLst>
        </pc:spChg>
        <pc:spChg chg="add mod">
          <ac:chgData name="Erica Caiyi Mitchell" userId="245de276-46c7-4bbb-ab65-151b552aeeb6" providerId="ADAL" clId="{FA4D22B0-9218-49CE-94C3-0EA73C6B3F78}" dt="2022-07-13T01:53:35.493" v="1147" actId="1076"/>
          <ac:spMkLst>
            <pc:docMk/>
            <pc:sldMk cId="2891832985" sldId="263"/>
            <ac:spMk id="10" creationId="{BD009875-D13D-B7A5-71B3-5BBB82D368BA}"/>
          </ac:spMkLst>
        </pc:spChg>
        <pc:spChg chg="add del mod">
          <ac:chgData name="Erica Caiyi Mitchell" userId="245de276-46c7-4bbb-ab65-151b552aeeb6" providerId="ADAL" clId="{FA4D22B0-9218-49CE-94C3-0EA73C6B3F78}" dt="2022-07-13T01:52:15.577" v="1125"/>
          <ac:spMkLst>
            <pc:docMk/>
            <pc:sldMk cId="2891832985" sldId="263"/>
            <ac:spMk id="12" creationId="{AFC21AC3-9D5E-D688-EB99-10191ACB0782}"/>
          </ac:spMkLst>
        </pc:spChg>
        <pc:spChg chg="add mod">
          <ac:chgData name="Erica Caiyi Mitchell" userId="245de276-46c7-4bbb-ab65-151b552aeeb6" providerId="ADAL" clId="{FA4D22B0-9218-49CE-94C3-0EA73C6B3F78}" dt="2022-07-13T01:53:40.544" v="1148" actId="1076"/>
          <ac:spMkLst>
            <pc:docMk/>
            <pc:sldMk cId="2891832985" sldId="263"/>
            <ac:spMk id="13" creationId="{4C25EBF0-8B99-641C-816C-A0AE7630875D}"/>
          </ac:spMkLst>
        </pc:spChg>
        <pc:picChg chg="add mod">
          <ac:chgData name="Erica Caiyi Mitchell" userId="245de276-46c7-4bbb-ab65-151b552aeeb6" providerId="ADAL" clId="{FA4D22B0-9218-49CE-94C3-0EA73C6B3F78}" dt="2022-07-13T01:54:30.616" v="1160" actId="1076"/>
          <ac:picMkLst>
            <pc:docMk/>
            <pc:sldMk cId="2891832985" sldId="263"/>
            <ac:picMk id="6" creationId="{9A92AE47-926E-DA1E-35EF-565BD2DA940B}"/>
          </ac:picMkLst>
        </pc:picChg>
      </pc:sldChg>
      <pc:sldChg chg="addSp delSp modSp new mod modClrScheme chgLayout modNotesTx">
        <pc:chgData name="Erica Caiyi Mitchell" userId="245de276-46c7-4bbb-ab65-151b552aeeb6" providerId="ADAL" clId="{FA4D22B0-9218-49CE-94C3-0EA73C6B3F78}" dt="2022-07-13T17:09:56.346" v="9340" actId="20577"/>
        <pc:sldMkLst>
          <pc:docMk/>
          <pc:sldMk cId="858977795" sldId="264"/>
        </pc:sldMkLst>
        <pc:spChg chg="del mod ord">
          <ac:chgData name="Erica Caiyi Mitchell" userId="245de276-46c7-4bbb-ab65-151b552aeeb6" providerId="ADAL" clId="{FA4D22B0-9218-49CE-94C3-0EA73C6B3F78}" dt="2022-07-13T01:55:02.479" v="1162" actId="700"/>
          <ac:spMkLst>
            <pc:docMk/>
            <pc:sldMk cId="858977795" sldId="264"/>
            <ac:spMk id="2" creationId="{A27934F0-C701-E61E-5538-304D8A23B3F8}"/>
          </ac:spMkLst>
        </pc:spChg>
        <pc:spChg chg="del">
          <ac:chgData name="Erica Caiyi Mitchell" userId="245de276-46c7-4bbb-ab65-151b552aeeb6" providerId="ADAL" clId="{FA4D22B0-9218-49CE-94C3-0EA73C6B3F78}" dt="2022-07-13T01:55:02.479" v="1162" actId="700"/>
          <ac:spMkLst>
            <pc:docMk/>
            <pc:sldMk cId="858977795" sldId="264"/>
            <ac:spMk id="3" creationId="{9178F415-E03B-6150-A691-0C3930B5D0BA}"/>
          </ac:spMkLst>
        </pc:spChg>
        <pc:spChg chg="del">
          <ac:chgData name="Erica Caiyi Mitchell" userId="245de276-46c7-4bbb-ab65-151b552aeeb6" providerId="ADAL" clId="{FA4D22B0-9218-49CE-94C3-0EA73C6B3F78}" dt="2022-07-13T01:55:02.479" v="1162" actId="700"/>
          <ac:spMkLst>
            <pc:docMk/>
            <pc:sldMk cId="858977795" sldId="264"/>
            <ac:spMk id="4" creationId="{84A0FF05-9300-E5DD-ECCA-22D8822581E9}"/>
          </ac:spMkLst>
        </pc:spChg>
        <pc:spChg chg="add del mod ord">
          <ac:chgData name="Erica Caiyi Mitchell" userId="245de276-46c7-4bbb-ab65-151b552aeeb6" providerId="ADAL" clId="{FA4D22B0-9218-49CE-94C3-0EA73C6B3F78}" dt="2022-07-13T01:55:06.962" v="1163" actId="26606"/>
          <ac:spMkLst>
            <pc:docMk/>
            <pc:sldMk cId="858977795" sldId="264"/>
            <ac:spMk id="5" creationId="{CC8ECD13-3171-5E43-17D8-3D56D11BB297}"/>
          </ac:spMkLst>
        </pc:spChg>
        <pc:spChg chg="add del mod ord">
          <ac:chgData name="Erica Caiyi Mitchell" userId="245de276-46c7-4bbb-ab65-151b552aeeb6" providerId="ADAL" clId="{FA4D22B0-9218-49CE-94C3-0EA73C6B3F78}" dt="2022-07-13T02:02:55.966" v="1167" actId="700"/>
          <ac:spMkLst>
            <pc:docMk/>
            <pc:sldMk cId="858977795" sldId="264"/>
            <ac:spMk id="6" creationId="{9367D923-53E4-954F-C4A0-F3C829AF0CD3}"/>
          </ac:spMkLst>
        </pc:spChg>
        <pc:spChg chg="add del mod ord">
          <ac:chgData name="Erica Caiyi Mitchell" userId="245de276-46c7-4bbb-ab65-151b552aeeb6" providerId="ADAL" clId="{FA4D22B0-9218-49CE-94C3-0EA73C6B3F78}" dt="2022-07-13T02:02:55.966" v="1167" actId="700"/>
          <ac:spMkLst>
            <pc:docMk/>
            <pc:sldMk cId="858977795" sldId="264"/>
            <ac:spMk id="7" creationId="{EBA74A18-73CA-3D01-4CDF-3DD1BFA9FF72}"/>
          </ac:spMkLst>
        </pc:spChg>
        <pc:spChg chg="add del mod ord">
          <ac:chgData name="Erica Caiyi Mitchell" userId="245de276-46c7-4bbb-ab65-151b552aeeb6" providerId="ADAL" clId="{FA4D22B0-9218-49CE-94C3-0EA73C6B3F78}" dt="2022-07-13T02:02:55.966" v="1167" actId="700"/>
          <ac:spMkLst>
            <pc:docMk/>
            <pc:sldMk cId="858977795" sldId="264"/>
            <ac:spMk id="8" creationId="{21048785-92F2-2359-74C1-7B09D10C8653}"/>
          </ac:spMkLst>
        </pc:spChg>
        <pc:spChg chg="add del mod ord">
          <ac:chgData name="Erica Caiyi Mitchell" userId="245de276-46c7-4bbb-ab65-151b552aeeb6" providerId="ADAL" clId="{FA4D22B0-9218-49CE-94C3-0EA73C6B3F78}" dt="2022-07-13T02:03:03.435" v="1168" actId="26606"/>
          <ac:spMkLst>
            <pc:docMk/>
            <pc:sldMk cId="858977795" sldId="264"/>
            <ac:spMk id="9" creationId="{22E22456-4FD4-CFF7-8110-81CCBAF45122}"/>
          </ac:spMkLst>
        </pc:spChg>
        <pc:spChg chg="add del mod ord">
          <ac:chgData name="Erica Caiyi Mitchell" userId="245de276-46c7-4bbb-ab65-151b552aeeb6" providerId="ADAL" clId="{FA4D22B0-9218-49CE-94C3-0EA73C6B3F78}" dt="2022-07-13T02:02:45.775" v="1166" actId="700"/>
          <ac:spMkLst>
            <pc:docMk/>
            <pc:sldMk cId="858977795" sldId="264"/>
            <ac:spMk id="10" creationId="{C45FCB7E-1352-8546-2400-63A560A0582F}"/>
          </ac:spMkLst>
        </pc:spChg>
        <pc:spChg chg="add del mod ord">
          <ac:chgData name="Erica Caiyi Mitchell" userId="245de276-46c7-4bbb-ab65-151b552aeeb6" providerId="ADAL" clId="{FA4D22B0-9218-49CE-94C3-0EA73C6B3F78}" dt="2022-07-13T02:03:03.435" v="1168" actId="26606"/>
          <ac:spMkLst>
            <pc:docMk/>
            <pc:sldMk cId="858977795" sldId="264"/>
            <ac:spMk id="11" creationId="{4E0E16F4-2C1C-8463-28F4-423FE42C54B3}"/>
          </ac:spMkLst>
        </pc:spChg>
        <pc:spChg chg="add del mod ord">
          <ac:chgData name="Erica Caiyi Mitchell" userId="245de276-46c7-4bbb-ab65-151b552aeeb6" providerId="ADAL" clId="{FA4D22B0-9218-49CE-94C3-0EA73C6B3F78}" dt="2022-07-13T02:02:45.775" v="1166" actId="700"/>
          <ac:spMkLst>
            <pc:docMk/>
            <pc:sldMk cId="858977795" sldId="264"/>
            <ac:spMk id="12" creationId="{006269B1-33E9-41D4-3FE4-52AE674935BB}"/>
          </ac:spMkLst>
        </pc:spChg>
        <pc:spChg chg="add del mod ord">
          <ac:chgData name="Erica Caiyi Mitchell" userId="245de276-46c7-4bbb-ab65-151b552aeeb6" providerId="ADAL" clId="{FA4D22B0-9218-49CE-94C3-0EA73C6B3F78}" dt="2022-07-13T02:03:03.435" v="1168" actId="26606"/>
          <ac:spMkLst>
            <pc:docMk/>
            <pc:sldMk cId="858977795" sldId="264"/>
            <ac:spMk id="13" creationId="{21EDF2D8-02D8-B3AA-837D-14447A389273}"/>
          </ac:spMkLst>
        </pc:spChg>
        <pc:spChg chg="add del mod ord">
          <ac:chgData name="Erica Caiyi Mitchell" userId="245de276-46c7-4bbb-ab65-151b552aeeb6" providerId="ADAL" clId="{FA4D22B0-9218-49CE-94C3-0EA73C6B3F78}" dt="2022-07-13T02:03:03.435" v="1168" actId="26606"/>
          <ac:spMkLst>
            <pc:docMk/>
            <pc:sldMk cId="858977795" sldId="264"/>
            <ac:spMk id="14" creationId="{24420C55-037E-8C5B-B93D-37B1934F3936}"/>
          </ac:spMkLst>
        </pc:spChg>
        <pc:spChg chg="add del mod ord">
          <ac:chgData name="Erica Caiyi Mitchell" userId="245de276-46c7-4bbb-ab65-151b552aeeb6" providerId="ADAL" clId="{FA4D22B0-9218-49CE-94C3-0EA73C6B3F78}" dt="2022-07-13T02:03:03.435" v="1168" actId="26606"/>
          <ac:spMkLst>
            <pc:docMk/>
            <pc:sldMk cId="858977795" sldId="264"/>
            <ac:spMk id="15" creationId="{CCDC4CF1-A4E8-79AA-3DFA-7AF74C99BDD7}"/>
          </ac:spMkLst>
        </pc:spChg>
        <pc:spChg chg="add del mod">
          <ac:chgData name="Erica Caiyi Mitchell" userId="245de276-46c7-4bbb-ab65-151b552aeeb6" providerId="ADAL" clId="{FA4D22B0-9218-49CE-94C3-0EA73C6B3F78}" dt="2022-07-13T02:13:55.432" v="1253"/>
          <ac:spMkLst>
            <pc:docMk/>
            <pc:sldMk cId="858977795" sldId="264"/>
            <ac:spMk id="16" creationId="{0C1DBC97-1B55-98BE-D89A-5CC4D80EDAEE}"/>
          </ac:spMkLst>
        </pc:spChg>
        <pc:spChg chg="add mod">
          <ac:chgData name="Erica Caiyi Mitchell" userId="245de276-46c7-4bbb-ab65-151b552aeeb6" providerId="ADAL" clId="{FA4D22B0-9218-49CE-94C3-0EA73C6B3F78}" dt="2022-07-13T02:17:59.582" v="1300" actId="1076"/>
          <ac:spMkLst>
            <pc:docMk/>
            <pc:sldMk cId="858977795" sldId="264"/>
            <ac:spMk id="17" creationId="{0E6199F0-7172-16F8-D318-DEC2E6630FE5}"/>
          </ac:spMkLst>
        </pc:spChg>
        <pc:spChg chg="add mod">
          <ac:chgData name="Erica Caiyi Mitchell" userId="245de276-46c7-4bbb-ab65-151b552aeeb6" providerId="ADAL" clId="{FA4D22B0-9218-49CE-94C3-0EA73C6B3F78}" dt="2022-07-13T02:44:46.670" v="1778" actId="20577"/>
          <ac:spMkLst>
            <pc:docMk/>
            <pc:sldMk cId="858977795" sldId="264"/>
            <ac:spMk id="20" creationId="{60633E66-58D1-7ED0-EE7D-04DC20B0646E}"/>
          </ac:spMkLst>
        </pc:spChg>
        <pc:spChg chg="add del mod">
          <ac:chgData name="Erica Caiyi Mitchell" userId="245de276-46c7-4bbb-ab65-151b552aeeb6" providerId="ADAL" clId="{FA4D22B0-9218-49CE-94C3-0EA73C6B3F78}" dt="2022-07-13T02:06:24.858" v="1169"/>
          <ac:spMkLst>
            <pc:docMk/>
            <pc:sldMk cId="858977795" sldId="264"/>
            <ac:spMk id="22" creationId="{295775DA-3444-79E4-E395-78BC8A9C93C3}"/>
          </ac:spMkLst>
        </pc:spChg>
        <pc:spChg chg="add del mod">
          <ac:chgData name="Erica Caiyi Mitchell" userId="245de276-46c7-4bbb-ab65-151b552aeeb6" providerId="ADAL" clId="{FA4D22B0-9218-49CE-94C3-0EA73C6B3F78}" dt="2022-07-13T02:13:03.867" v="1248"/>
          <ac:spMkLst>
            <pc:docMk/>
            <pc:sldMk cId="858977795" sldId="264"/>
            <ac:spMk id="24" creationId="{6191D15B-80DB-446E-343B-F3BC5437CFE2}"/>
          </ac:spMkLst>
        </pc:spChg>
        <pc:picChg chg="add del mod">
          <ac:chgData name="Erica Caiyi Mitchell" userId="245de276-46c7-4bbb-ab65-151b552aeeb6" providerId="ADAL" clId="{FA4D22B0-9218-49CE-94C3-0EA73C6B3F78}" dt="2022-07-13T02:12:55.105" v="1244"/>
          <ac:picMkLst>
            <pc:docMk/>
            <pc:sldMk cId="858977795" sldId="264"/>
            <ac:picMk id="21" creationId="{DCBBAD8A-56F9-9D72-2DBB-59B9AE64529C}"/>
          </ac:picMkLst>
        </pc:picChg>
        <pc:picChg chg="add del mod">
          <ac:chgData name="Erica Caiyi Mitchell" userId="245de276-46c7-4bbb-ab65-151b552aeeb6" providerId="ADAL" clId="{FA4D22B0-9218-49CE-94C3-0EA73C6B3F78}" dt="2022-07-13T02:13:23.484" v="1252" actId="478"/>
          <ac:picMkLst>
            <pc:docMk/>
            <pc:sldMk cId="858977795" sldId="264"/>
            <ac:picMk id="23" creationId="{F6DDB48B-C466-BDE8-F3C3-1AD99E0731DD}"/>
          </ac:picMkLst>
        </pc:picChg>
        <pc:picChg chg="add mod">
          <ac:chgData name="Erica Caiyi Mitchell" userId="245de276-46c7-4bbb-ab65-151b552aeeb6" providerId="ADAL" clId="{FA4D22B0-9218-49CE-94C3-0EA73C6B3F78}" dt="2022-07-13T02:13:13.979" v="1250" actId="1076"/>
          <ac:picMkLst>
            <pc:docMk/>
            <pc:sldMk cId="858977795" sldId="264"/>
            <ac:picMk id="1026" creationId="{24C64393-8B19-0E63-A1E2-3A22EF78E221}"/>
          </ac:picMkLst>
        </pc:picChg>
        <pc:picChg chg="add del">
          <ac:chgData name="Erica Caiyi Mitchell" userId="245de276-46c7-4bbb-ab65-151b552aeeb6" providerId="ADAL" clId="{FA4D22B0-9218-49CE-94C3-0EA73C6B3F78}" dt="2022-07-13T02:12:52.014" v="1242" actId="21"/>
          <ac:picMkLst>
            <pc:docMk/>
            <pc:sldMk cId="858977795" sldId="264"/>
            <ac:picMk id="1028" creationId="{DB0975C8-C896-D3BF-B61C-186223D3D7A4}"/>
          </ac:picMkLst>
        </pc:picChg>
        <pc:picChg chg="add mod">
          <ac:chgData name="Erica Caiyi Mitchell" userId="245de276-46c7-4bbb-ab65-151b552aeeb6" providerId="ADAL" clId="{FA4D22B0-9218-49CE-94C3-0EA73C6B3F78}" dt="2022-07-13T02:17:27.897" v="1284" actId="1076"/>
          <ac:picMkLst>
            <pc:docMk/>
            <pc:sldMk cId="858977795" sldId="264"/>
            <ac:picMk id="1030" creationId="{8A57035B-FB6A-6174-0AE9-8EF5B87D43CD}"/>
          </ac:picMkLst>
        </pc:picChg>
      </pc:sldChg>
      <pc:sldChg chg="add del">
        <pc:chgData name="Erica Caiyi Mitchell" userId="245de276-46c7-4bbb-ab65-151b552aeeb6" providerId="ADAL" clId="{FA4D22B0-9218-49CE-94C3-0EA73C6B3F78}" dt="2022-07-13T01:47:07.179" v="1033" actId="47"/>
        <pc:sldMkLst>
          <pc:docMk/>
          <pc:sldMk cId="2546578274" sldId="264"/>
        </pc:sldMkLst>
      </pc:sldChg>
      <pc:sldChg chg="addSp delSp modSp add mod modClrScheme chgLayout modNotesTx">
        <pc:chgData name="Erica Caiyi Mitchell" userId="245de276-46c7-4bbb-ab65-151b552aeeb6" providerId="ADAL" clId="{FA4D22B0-9218-49CE-94C3-0EA73C6B3F78}" dt="2022-07-13T17:25:24.443" v="10750" actId="20577"/>
        <pc:sldMkLst>
          <pc:docMk/>
          <pc:sldMk cId="3086676733" sldId="265"/>
        </pc:sldMkLst>
        <pc:spChg chg="add del mod ord">
          <ac:chgData name="Erica Caiyi Mitchell" userId="245de276-46c7-4bbb-ab65-151b552aeeb6" providerId="ADAL" clId="{FA4D22B0-9218-49CE-94C3-0EA73C6B3F78}" dt="2022-07-13T02:15:14.997" v="1263" actId="700"/>
          <ac:spMkLst>
            <pc:docMk/>
            <pc:sldMk cId="3086676733" sldId="265"/>
            <ac:spMk id="2" creationId="{6C1461F6-E79C-9F6C-B1F7-0C747B65BFEF}"/>
          </ac:spMkLst>
        </pc:spChg>
        <pc:spChg chg="add mod ord">
          <ac:chgData name="Erica Caiyi Mitchell" userId="245de276-46c7-4bbb-ab65-151b552aeeb6" providerId="ADAL" clId="{FA4D22B0-9218-49CE-94C3-0EA73C6B3F78}" dt="2022-07-13T02:24:17.814" v="1461" actId="404"/>
          <ac:spMkLst>
            <pc:docMk/>
            <pc:sldMk cId="3086676733" sldId="265"/>
            <ac:spMk id="3" creationId="{1C44D9E9-6287-B9E3-C04F-9364F4E03DDE}"/>
          </ac:spMkLst>
        </pc:spChg>
        <pc:spChg chg="add del mod">
          <ac:chgData name="Erica Caiyi Mitchell" userId="245de276-46c7-4bbb-ab65-151b552aeeb6" providerId="ADAL" clId="{FA4D22B0-9218-49CE-94C3-0EA73C6B3F78}" dt="2022-07-13T02:15:28.360" v="1267" actId="478"/>
          <ac:spMkLst>
            <pc:docMk/>
            <pc:sldMk cId="3086676733" sldId="265"/>
            <ac:spMk id="5" creationId="{1EABECC6-5CD1-8CFC-1C02-23242F4D68A1}"/>
          </ac:spMkLst>
        </pc:spChg>
        <pc:spChg chg="add del mod">
          <ac:chgData name="Erica Caiyi Mitchell" userId="245de276-46c7-4bbb-ab65-151b552aeeb6" providerId="ADAL" clId="{FA4D22B0-9218-49CE-94C3-0EA73C6B3F78}" dt="2022-07-13T02:31:02.959" v="1548" actId="478"/>
          <ac:spMkLst>
            <pc:docMk/>
            <pc:sldMk cId="3086676733" sldId="265"/>
            <ac:spMk id="9" creationId="{634F693F-760A-D8DA-EB93-8887487C00E7}"/>
          </ac:spMkLst>
        </pc:spChg>
        <pc:spChg chg="add mod">
          <ac:chgData name="Erica Caiyi Mitchell" userId="245de276-46c7-4bbb-ab65-151b552aeeb6" providerId="ADAL" clId="{FA4D22B0-9218-49CE-94C3-0EA73C6B3F78}" dt="2022-07-13T07:30:07.952" v="6789" actId="5793"/>
          <ac:spMkLst>
            <pc:docMk/>
            <pc:sldMk cId="3086676733" sldId="265"/>
            <ac:spMk id="10" creationId="{05F935F9-E6E2-D48D-A329-B5C4B666234C}"/>
          </ac:spMkLst>
        </pc:spChg>
        <pc:spChg chg="del mod ord">
          <ac:chgData name="Erica Caiyi Mitchell" userId="245de276-46c7-4bbb-ab65-151b552aeeb6" providerId="ADAL" clId="{FA4D22B0-9218-49CE-94C3-0EA73C6B3F78}" dt="2022-07-13T02:15:14.997" v="1263" actId="700"/>
          <ac:spMkLst>
            <pc:docMk/>
            <pc:sldMk cId="3086676733" sldId="265"/>
            <ac:spMk id="20" creationId="{60633E66-58D1-7ED0-EE7D-04DC20B0646E}"/>
          </ac:spMkLst>
        </pc:spChg>
        <pc:spChg chg="del mod ord">
          <ac:chgData name="Erica Caiyi Mitchell" userId="245de276-46c7-4bbb-ab65-151b552aeeb6" providerId="ADAL" clId="{FA4D22B0-9218-49CE-94C3-0EA73C6B3F78}" dt="2022-07-13T02:15:25.635" v="1266" actId="478"/>
          <ac:spMkLst>
            <pc:docMk/>
            <pc:sldMk cId="3086676733" sldId="265"/>
            <ac:spMk id="24" creationId="{6191D15B-80DB-446E-343B-F3BC5437CFE2}"/>
          </ac:spMkLst>
        </pc:spChg>
        <pc:picChg chg="del">
          <ac:chgData name="Erica Caiyi Mitchell" userId="245de276-46c7-4bbb-ab65-151b552aeeb6" providerId="ADAL" clId="{FA4D22B0-9218-49CE-94C3-0EA73C6B3F78}" dt="2022-07-13T02:15:04.234" v="1261" actId="478"/>
          <ac:picMkLst>
            <pc:docMk/>
            <pc:sldMk cId="3086676733" sldId="265"/>
            <ac:picMk id="1026" creationId="{24C64393-8B19-0E63-A1E2-3A22EF78E221}"/>
          </ac:picMkLst>
        </pc:picChg>
      </pc:sldChg>
      <pc:sldChg chg="modSp add mod modNotesTx">
        <pc:chgData name="Erica Caiyi Mitchell" userId="245de276-46c7-4bbb-ab65-151b552aeeb6" providerId="ADAL" clId="{FA4D22B0-9218-49CE-94C3-0EA73C6B3F78}" dt="2022-07-13T17:13:07.606" v="9796" actId="20577"/>
        <pc:sldMkLst>
          <pc:docMk/>
          <pc:sldMk cId="1522833421" sldId="266"/>
        </pc:sldMkLst>
        <pc:spChg chg="mod">
          <ac:chgData name="Erica Caiyi Mitchell" userId="245de276-46c7-4bbb-ab65-151b552aeeb6" providerId="ADAL" clId="{FA4D22B0-9218-49CE-94C3-0EA73C6B3F78}" dt="2022-07-13T02:44:52.067" v="1784" actId="20577"/>
          <ac:spMkLst>
            <pc:docMk/>
            <pc:sldMk cId="1522833421" sldId="266"/>
            <ac:spMk id="20" creationId="{60633E66-58D1-7ED0-EE7D-04DC20B0646E}"/>
          </ac:spMkLst>
        </pc:spChg>
        <pc:picChg chg="mod">
          <ac:chgData name="Erica Caiyi Mitchell" userId="245de276-46c7-4bbb-ab65-151b552aeeb6" providerId="ADAL" clId="{FA4D22B0-9218-49CE-94C3-0EA73C6B3F78}" dt="2022-07-13T02:14:27.060" v="1260" actId="1076"/>
          <ac:picMkLst>
            <pc:docMk/>
            <pc:sldMk cId="1522833421" sldId="266"/>
            <ac:picMk id="1026" creationId="{24C64393-8B19-0E63-A1E2-3A22EF78E221}"/>
          </ac:picMkLst>
        </pc:picChg>
      </pc:sldChg>
      <pc:sldChg chg="addSp delSp modSp add mod modNotesTx">
        <pc:chgData name="Erica Caiyi Mitchell" userId="245de276-46c7-4bbb-ab65-151b552aeeb6" providerId="ADAL" clId="{FA4D22B0-9218-49CE-94C3-0EA73C6B3F78}" dt="2022-07-13T17:25:33.484" v="10755" actId="20577"/>
        <pc:sldMkLst>
          <pc:docMk/>
          <pc:sldMk cId="4098287372" sldId="267"/>
        </pc:sldMkLst>
        <pc:spChg chg="mod">
          <ac:chgData name="Erica Caiyi Mitchell" userId="245de276-46c7-4bbb-ab65-151b552aeeb6" providerId="ADAL" clId="{FA4D22B0-9218-49CE-94C3-0EA73C6B3F78}" dt="2022-07-13T02:24:25.434" v="1462" actId="404"/>
          <ac:spMkLst>
            <pc:docMk/>
            <pc:sldMk cId="4098287372" sldId="267"/>
            <ac:spMk id="3" creationId="{1C44D9E9-6287-B9E3-C04F-9364F4E03DDE}"/>
          </ac:spMkLst>
        </pc:spChg>
        <pc:spChg chg="add del mod">
          <ac:chgData name="Erica Caiyi Mitchell" userId="245de276-46c7-4bbb-ab65-151b552aeeb6" providerId="ADAL" clId="{FA4D22B0-9218-49CE-94C3-0EA73C6B3F78}" dt="2022-07-13T02:23:58.481" v="1456" actId="478"/>
          <ac:spMkLst>
            <pc:docMk/>
            <pc:sldMk cId="4098287372" sldId="267"/>
            <ac:spMk id="4" creationId="{A30B9FCF-3B54-58B8-743D-1E1B67366A64}"/>
          </ac:spMkLst>
        </pc:spChg>
        <pc:spChg chg="add mod">
          <ac:chgData name="Erica Caiyi Mitchell" userId="245de276-46c7-4bbb-ab65-151b552aeeb6" providerId="ADAL" clId="{FA4D22B0-9218-49CE-94C3-0EA73C6B3F78}" dt="2022-07-13T02:25:31.835" v="1480" actId="14100"/>
          <ac:spMkLst>
            <pc:docMk/>
            <pc:sldMk cId="4098287372" sldId="267"/>
            <ac:spMk id="5" creationId="{D822E1E3-D277-57BE-C352-A9F96060A809}"/>
          </ac:spMkLst>
        </pc:spChg>
      </pc:sldChg>
      <pc:sldChg chg="addSp delSp modSp new mod modNotesTx">
        <pc:chgData name="Erica Caiyi Mitchell" userId="245de276-46c7-4bbb-ab65-151b552aeeb6" providerId="ADAL" clId="{FA4D22B0-9218-49CE-94C3-0EA73C6B3F78}" dt="2022-07-13T17:28:18.837" v="11233" actId="20577"/>
        <pc:sldMkLst>
          <pc:docMk/>
          <pc:sldMk cId="2987709171" sldId="268"/>
        </pc:sldMkLst>
        <pc:spChg chg="mod">
          <ac:chgData name="Erica Caiyi Mitchell" userId="245de276-46c7-4bbb-ab65-151b552aeeb6" providerId="ADAL" clId="{FA4D22B0-9218-49CE-94C3-0EA73C6B3F78}" dt="2022-07-13T02:44:41.868" v="1773" actId="20577"/>
          <ac:spMkLst>
            <pc:docMk/>
            <pc:sldMk cId="2987709171" sldId="268"/>
            <ac:spMk id="2" creationId="{32628C27-A434-9673-A24E-67093C232D95}"/>
          </ac:spMkLst>
        </pc:spChg>
        <pc:spChg chg="del">
          <ac:chgData name="Erica Caiyi Mitchell" userId="245de276-46c7-4bbb-ab65-151b552aeeb6" providerId="ADAL" clId="{FA4D22B0-9218-49CE-94C3-0EA73C6B3F78}" dt="2022-07-13T02:27:01.118" v="1482"/>
          <ac:spMkLst>
            <pc:docMk/>
            <pc:sldMk cId="2987709171" sldId="268"/>
            <ac:spMk id="3" creationId="{65CACDA2-4994-B5DA-B29A-CDA4A0DF2AFA}"/>
          </ac:spMkLst>
        </pc:spChg>
        <pc:spChg chg="mod">
          <ac:chgData name="Erica Caiyi Mitchell" userId="245de276-46c7-4bbb-ab65-151b552aeeb6" providerId="ADAL" clId="{FA4D22B0-9218-49CE-94C3-0EA73C6B3F78}" dt="2022-07-13T02:44:27.107" v="1742" actId="1076"/>
          <ac:spMkLst>
            <pc:docMk/>
            <pc:sldMk cId="2987709171" sldId="268"/>
            <ac:spMk id="4" creationId="{F241465B-8958-1E6D-B022-7E65DA56BE48}"/>
          </ac:spMkLst>
        </pc:spChg>
        <pc:picChg chg="add mod">
          <ac:chgData name="Erica Caiyi Mitchell" userId="245de276-46c7-4bbb-ab65-151b552aeeb6" providerId="ADAL" clId="{FA4D22B0-9218-49CE-94C3-0EA73C6B3F78}" dt="2022-07-13T02:27:40.410" v="1492" actId="1076"/>
          <ac:picMkLst>
            <pc:docMk/>
            <pc:sldMk cId="2987709171" sldId="268"/>
            <ac:picMk id="5" creationId="{9812ABA9-E06C-EB54-DAAE-BB1C2F40F538}"/>
          </ac:picMkLst>
        </pc:picChg>
        <pc:picChg chg="add mod">
          <ac:chgData name="Erica Caiyi Mitchell" userId="245de276-46c7-4bbb-ab65-151b552aeeb6" providerId="ADAL" clId="{FA4D22B0-9218-49CE-94C3-0EA73C6B3F78}" dt="2022-07-13T02:27:40.410" v="1492" actId="1076"/>
          <ac:picMkLst>
            <pc:docMk/>
            <pc:sldMk cId="2987709171" sldId="268"/>
            <ac:picMk id="6" creationId="{3AEE6500-401A-1A0B-13F5-1DA3E7F533D5}"/>
          </ac:picMkLst>
        </pc:picChg>
      </pc:sldChg>
      <pc:sldChg chg="addSp delSp modSp new mod modNotesTx">
        <pc:chgData name="Erica Caiyi Mitchell" userId="245de276-46c7-4bbb-ab65-151b552aeeb6" providerId="ADAL" clId="{FA4D22B0-9218-49CE-94C3-0EA73C6B3F78}" dt="2022-07-13T17:50:50.724" v="12819" actId="115"/>
        <pc:sldMkLst>
          <pc:docMk/>
          <pc:sldMk cId="809593055" sldId="269"/>
        </pc:sldMkLst>
        <pc:spChg chg="mod">
          <ac:chgData name="Erica Caiyi Mitchell" userId="245de276-46c7-4bbb-ab65-151b552aeeb6" providerId="ADAL" clId="{FA4D22B0-9218-49CE-94C3-0EA73C6B3F78}" dt="2022-07-13T02:57:37.335" v="1915" actId="20577"/>
          <ac:spMkLst>
            <pc:docMk/>
            <pc:sldMk cId="809593055" sldId="269"/>
            <ac:spMk id="2" creationId="{FEDBDA46-E432-AEA2-0A77-19CEEDA026F3}"/>
          </ac:spMkLst>
        </pc:spChg>
        <pc:spChg chg="del mod">
          <ac:chgData name="Erica Caiyi Mitchell" userId="245de276-46c7-4bbb-ab65-151b552aeeb6" providerId="ADAL" clId="{FA4D22B0-9218-49CE-94C3-0EA73C6B3F78}" dt="2022-07-13T03:02:30.524" v="1933" actId="478"/>
          <ac:spMkLst>
            <pc:docMk/>
            <pc:sldMk cId="809593055" sldId="269"/>
            <ac:spMk id="3" creationId="{711873A6-29CB-DE5E-0244-997532D61790}"/>
          </ac:spMkLst>
        </pc:spChg>
        <pc:spChg chg="mod">
          <ac:chgData name="Erica Caiyi Mitchell" userId="245de276-46c7-4bbb-ab65-151b552aeeb6" providerId="ADAL" clId="{FA4D22B0-9218-49CE-94C3-0EA73C6B3F78}" dt="2022-07-13T03:38:18.773" v="2468"/>
          <ac:spMkLst>
            <pc:docMk/>
            <pc:sldMk cId="809593055" sldId="269"/>
            <ac:spMk id="4" creationId="{28B5CC05-FCC6-3DB3-9F3A-39078B542ADE}"/>
          </ac:spMkLst>
        </pc:spChg>
        <pc:spChg chg="add del mod">
          <ac:chgData name="Erica Caiyi Mitchell" userId="245de276-46c7-4bbb-ab65-151b552aeeb6" providerId="ADAL" clId="{FA4D22B0-9218-49CE-94C3-0EA73C6B3F78}" dt="2022-07-13T03:02:47.777" v="1937" actId="478"/>
          <ac:spMkLst>
            <pc:docMk/>
            <pc:sldMk cId="809593055" sldId="269"/>
            <ac:spMk id="6" creationId="{1677DDBD-96B6-50B9-42E1-3DF20587A1C4}"/>
          </ac:spMkLst>
        </pc:spChg>
        <pc:spChg chg="add del mod">
          <ac:chgData name="Erica Caiyi Mitchell" userId="245de276-46c7-4bbb-ab65-151b552aeeb6" providerId="ADAL" clId="{FA4D22B0-9218-49CE-94C3-0EA73C6B3F78}" dt="2022-07-13T03:02:44.423" v="1935"/>
          <ac:spMkLst>
            <pc:docMk/>
            <pc:sldMk cId="809593055" sldId="269"/>
            <ac:spMk id="7" creationId="{7A72AD91-26A8-A9D2-C178-EBB1F0250B69}"/>
          </ac:spMkLst>
        </pc:spChg>
        <pc:spChg chg="add mod">
          <ac:chgData name="Erica Caiyi Mitchell" userId="245de276-46c7-4bbb-ab65-151b552aeeb6" providerId="ADAL" clId="{FA4D22B0-9218-49CE-94C3-0EA73C6B3F78}" dt="2022-07-13T03:04:56.657" v="1962" actId="115"/>
          <ac:spMkLst>
            <pc:docMk/>
            <pc:sldMk cId="809593055" sldId="269"/>
            <ac:spMk id="8" creationId="{9681F79A-F607-F3EE-1168-FBAFA475448B}"/>
          </ac:spMkLst>
        </pc:spChg>
      </pc:sldChg>
      <pc:sldChg chg="addSp delSp modSp add mod modNotesTx">
        <pc:chgData name="Erica Caiyi Mitchell" userId="245de276-46c7-4bbb-ab65-151b552aeeb6" providerId="ADAL" clId="{FA4D22B0-9218-49CE-94C3-0EA73C6B3F78}" dt="2022-07-13T17:46:26.359" v="12464" actId="20577"/>
        <pc:sldMkLst>
          <pc:docMk/>
          <pc:sldMk cId="3508166547" sldId="270"/>
        </pc:sldMkLst>
        <pc:spChg chg="del">
          <ac:chgData name="Erica Caiyi Mitchell" userId="245de276-46c7-4bbb-ab65-151b552aeeb6" providerId="ADAL" clId="{FA4D22B0-9218-49CE-94C3-0EA73C6B3F78}" dt="2022-07-13T02:58:10.027" v="1918" actId="478"/>
          <ac:spMkLst>
            <pc:docMk/>
            <pc:sldMk cId="3508166547" sldId="270"/>
            <ac:spMk id="3" creationId="{FC3937A3-15CC-C7E3-C1D5-91C7EE35E8EC}"/>
          </ac:spMkLst>
        </pc:spChg>
        <pc:spChg chg="add mod">
          <ac:chgData name="Erica Caiyi Mitchell" userId="245de276-46c7-4bbb-ab65-151b552aeeb6" providerId="ADAL" clId="{FA4D22B0-9218-49CE-94C3-0EA73C6B3F78}" dt="2022-07-13T03:26:15.410" v="2341" actId="20577"/>
          <ac:spMkLst>
            <pc:docMk/>
            <pc:sldMk cId="3508166547" sldId="270"/>
            <ac:spMk id="5" creationId="{A0F6A533-A2DB-B6B1-8AD0-0EE9333C8F81}"/>
          </ac:spMkLst>
        </pc:spChg>
        <pc:spChg chg="add mod">
          <ac:chgData name="Erica Caiyi Mitchell" userId="245de276-46c7-4bbb-ab65-151b552aeeb6" providerId="ADAL" clId="{FA4D22B0-9218-49CE-94C3-0EA73C6B3F78}" dt="2022-07-13T03:31:34.724" v="2433" actId="20577"/>
          <ac:spMkLst>
            <pc:docMk/>
            <pc:sldMk cId="3508166547" sldId="270"/>
            <ac:spMk id="8" creationId="{4201CDEA-247B-3CF0-530A-BE497010DB4B}"/>
          </ac:spMkLst>
        </pc:spChg>
        <pc:spChg chg="add del mod">
          <ac:chgData name="Erica Caiyi Mitchell" userId="245de276-46c7-4bbb-ab65-151b552aeeb6" providerId="ADAL" clId="{FA4D22B0-9218-49CE-94C3-0EA73C6B3F78}" dt="2022-07-13T03:10:02.535" v="2070" actId="478"/>
          <ac:spMkLst>
            <pc:docMk/>
            <pc:sldMk cId="3508166547" sldId="270"/>
            <ac:spMk id="9" creationId="{013C023C-3380-3521-B6B0-F4B704E2710B}"/>
          </ac:spMkLst>
        </pc:spChg>
        <pc:spChg chg="add mod">
          <ac:chgData name="Erica Caiyi Mitchell" userId="245de276-46c7-4bbb-ab65-151b552aeeb6" providerId="ADAL" clId="{FA4D22B0-9218-49CE-94C3-0EA73C6B3F78}" dt="2022-07-13T03:22:22.292" v="2231" actId="1076"/>
          <ac:spMkLst>
            <pc:docMk/>
            <pc:sldMk cId="3508166547" sldId="270"/>
            <ac:spMk id="10" creationId="{C5F18341-5E41-7FC8-6E6C-D5729E75E9AE}"/>
          </ac:spMkLst>
        </pc:spChg>
        <pc:picChg chg="del">
          <ac:chgData name="Erica Caiyi Mitchell" userId="245de276-46c7-4bbb-ab65-151b552aeeb6" providerId="ADAL" clId="{FA4D22B0-9218-49CE-94C3-0EA73C6B3F78}" dt="2022-07-13T02:58:07.262" v="1917" actId="478"/>
          <ac:picMkLst>
            <pc:docMk/>
            <pc:sldMk cId="3508166547" sldId="270"/>
            <ac:picMk id="6" creationId="{2058C949-B641-AA0C-EA5F-61CDA7CFA17C}"/>
          </ac:picMkLst>
        </pc:picChg>
      </pc:sldChg>
      <pc:sldChg chg="addSp delSp modSp new mod modNotesTx">
        <pc:chgData name="Erica Caiyi Mitchell" userId="245de276-46c7-4bbb-ab65-151b552aeeb6" providerId="ADAL" clId="{FA4D22B0-9218-49CE-94C3-0EA73C6B3F78}" dt="2022-08-09T13:21:29.933" v="29029" actId="27636"/>
        <pc:sldMkLst>
          <pc:docMk/>
          <pc:sldMk cId="3373100870" sldId="271"/>
        </pc:sldMkLst>
        <pc:spChg chg="mod">
          <ac:chgData name="Erica Caiyi Mitchell" userId="245de276-46c7-4bbb-ab65-151b552aeeb6" providerId="ADAL" clId="{FA4D22B0-9218-49CE-94C3-0EA73C6B3F78}" dt="2022-07-13T03:40:28.805" v="2498" actId="1037"/>
          <ac:spMkLst>
            <pc:docMk/>
            <pc:sldMk cId="3373100870" sldId="271"/>
            <ac:spMk id="2" creationId="{341625F7-E097-979C-D9E5-243F51C5ED3B}"/>
          </ac:spMkLst>
        </pc:spChg>
        <pc:spChg chg="mod">
          <ac:chgData name="Erica Caiyi Mitchell" userId="245de276-46c7-4bbb-ab65-151b552aeeb6" providerId="ADAL" clId="{FA4D22B0-9218-49CE-94C3-0EA73C6B3F78}" dt="2022-08-09T13:21:29.919" v="29028" actId="27636"/>
          <ac:spMkLst>
            <pc:docMk/>
            <pc:sldMk cId="3373100870" sldId="271"/>
            <ac:spMk id="3" creationId="{A324ADC3-5783-433D-50B3-F8CD6BE26D40}"/>
          </ac:spMkLst>
        </pc:spChg>
        <pc:spChg chg="mod">
          <ac:chgData name="Erica Caiyi Mitchell" userId="245de276-46c7-4bbb-ab65-151b552aeeb6" providerId="ADAL" clId="{FA4D22B0-9218-49CE-94C3-0EA73C6B3F78}" dt="2022-08-09T13:21:29.933" v="29029" actId="27636"/>
          <ac:spMkLst>
            <pc:docMk/>
            <pc:sldMk cId="3373100870" sldId="271"/>
            <ac:spMk id="4" creationId="{D03CF265-EBE8-6951-66E5-369A7CCD5868}"/>
          </ac:spMkLst>
        </pc:spChg>
        <pc:spChg chg="add mod">
          <ac:chgData name="Erica Caiyi Mitchell" userId="245de276-46c7-4bbb-ab65-151b552aeeb6" providerId="ADAL" clId="{FA4D22B0-9218-49CE-94C3-0EA73C6B3F78}" dt="2022-07-13T03:40:40.521" v="2508" actId="1038"/>
          <ac:spMkLst>
            <pc:docMk/>
            <pc:sldMk cId="3373100870" sldId="271"/>
            <ac:spMk id="5" creationId="{D6E94BB8-8FFA-F94C-9B06-5FB86E3A709C}"/>
          </ac:spMkLst>
        </pc:spChg>
        <pc:cxnChg chg="add del mod">
          <ac:chgData name="Erica Caiyi Mitchell" userId="245de276-46c7-4bbb-ab65-151b552aeeb6" providerId="ADAL" clId="{FA4D22B0-9218-49CE-94C3-0EA73C6B3F78}" dt="2022-07-13T03:55:39.659" v="2855" actId="478"/>
          <ac:cxnSpMkLst>
            <pc:docMk/>
            <pc:sldMk cId="3373100870" sldId="271"/>
            <ac:cxnSpMk id="7" creationId="{30280481-D4B3-5E27-6916-7D0407CD3427}"/>
          </ac:cxnSpMkLst>
        </pc:cxnChg>
      </pc:sldChg>
      <pc:sldChg chg="modSp new mod">
        <pc:chgData name="Erica Caiyi Mitchell" userId="245de276-46c7-4bbb-ab65-151b552aeeb6" providerId="ADAL" clId="{FA4D22B0-9218-49CE-94C3-0EA73C6B3F78}" dt="2022-07-13T03:56:21.620" v="2889" actId="20577"/>
        <pc:sldMkLst>
          <pc:docMk/>
          <pc:sldMk cId="2925025834" sldId="272"/>
        </pc:sldMkLst>
        <pc:spChg chg="mod">
          <ac:chgData name="Erica Caiyi Mitchell" userId="245de276-46c7-4bbb-ab65-151b552aeeb6" providerId="ADAL" clId="{FA4D22B0-9218-49CE-94C3-0EA73C6B3F78}" dt="2022-07-13T03:56:21.620" v="2889" actId="20577"/>
          <ac:spMkLst>
            <pc:docMk/>
            <pc:sldMk cId="2925025834" sldId="272"/>
            <ac:spMk id="2" creationId="{AFC40D45-F89F-4632-4D81-78C15BE1C44E}"/>
          </ac:spMkLst>
        </pc:spChg>
      </pc:sldChg>
      <pc:sldChg chg="modSp new mod modNotesTx">
        <pc:chgData name="Erica Caiyi Mitchell" userId="245de276-46c7-4bbb-ab65-151b552aeeb6" providerId="ADAL" clId="{FA4D22B0-9218-49CE-94C3-0EA73C6B3F78}" dt="2022-07-13T18:10:33.499" v="14383"/>
        <pc:sldMkLst>
          <pc:docMk/>
          <pc:sldMk cId="619252139" sldId="273"/>
        </pc:sldMkLst>
        <pc:spChg chg="mod">
          <ac:chgData name="Erica Caiyi Mitchell" userId="245de276-46c7-4bbb-ab65-151b552aeeb6" providerId="ADAL" clId="{FA4D22B0-9218-49CE-94C3-0EA73C6B3F78}" dt="2022-07-13T04:20:36.131" v="3355" actId="20577"/>
          <ac:spMkLst>
            <pc:docMk/>
            <pc:sldMk cId="619252139" sldId="273"/>
            <ac:spMk id="2" creationId="{F22B16D0-8BC5-5DAF-8C71-691BC45B704D}"/>
          </ac:spMkLst>
        </pc:spChg>
      </pc:sldChg>
      <pc:sldChg chg="addSp delSp modSp new mod modClrScheme chgLayout modNotesTx">
        <pc:chgData name="Erica Caiyi Mitchell" userId="245de276-46c7-4bbb-ab65-151b552aeeb6" providerId="ADAL" clId="{FA4D22B0-9218-49CE-94C3-0EA73C6B3F78}" dt="2022-07-13T18:27:03.098" v="15347" actId="20577"/>
        <pc:sldMkLst>
          <pc:docMk/>
          <pc:sldMk cId="3298000967" sldId="274"/>
        </pc:sldMkLst>
        <pc:spChg chg="del mod ord">
          <ac:chgData name="Erica Caiyi Mitchell" userId="245de276-46c7-4bbb-ab65-151b552aeeb6" providerId="ADAL" clId="{FA4D22B0-9218-49CE-94C3-0EA73C6B3F78}" dt="2022-07-13T03:57:46.562" v="2960" actId="700"/>
          <ac:spMkLst>
            <pc:docMk/>
            <pc:sldMk cId="3298000967" sldId="274"/>
            <ac:spMk id="2" creationId="{6FD747C1-71E7-997F-66FC-25D65F557843}"/>
          </ac:spMkLst>
        </pc:spChg>
        <pc:spChg chg="del">
          <ac:chgData name="Erica Caiyi Mitchell" userId="245de276-46c7-4bbb-ab65-151b552aeeb6" providerId="ADAL" clId="{FA4D22B0-9218-49CE-94C3-0EA73C6B3F78}" dt="2022-07-13T03:57:46.562" v="2960" actId="700"/>
          <ac:spMkLst>
            <pc:docMk/>
            <pc:sldMk cId="3298000967" sldId="274"/>
            <ac:spMk id="3" creationId="{758965C0-279D-3E13-C961-311CE5615327}"/>
          </ac:spMkLst>
        </pc:spChg>
        <pc:spChg chg="del mod ord">
          <ac:chgData name="Erica Caiyi Mitchell" userId="245de276-46c7-4bbb-ab65-151b552aeeb6" providerId="ADAL" clId="{FA4D22B0-9218-49CE-94C3-0EA73C6B3F78}" dt="2022-07-13T03:57:46.562" v="2960" actId="700"/>
          <ac:spMkLst>
            <pc:docMk/>
            <pc:sldMk cId="3298000967" sldId="274"/>
            <ac:spMk id="4" creationId="{6FA16635-2E7C-5C1D-A309-7F6B8B1C2142}"/>
          </ac:spMkLst>
        </pc:spChg>
        <pc:spChg chg="del">
          <ac:chgData name="Erica Caiyi Mitchell" userId="245de276-46c7-4bbb-ab65-151b552aeeb6" providerId="ADAL" clId="{FA4D22B0-9218-49CE-94C3-0EA73C6B3F78}" dt="2022-07-13T03:57:46.562" v="2960" actId="700"/>
          <ac:spMkLst>
            <pc:docMk/>
            <pc:sldMk cId="3298000967" sldId="274"/>
            <ac:spMk id="5" creationId="{D3E842C5-D6C0-AFCD-5620-C58E57F7312F}"/>
          </ac:spMkLst>
        </pc:spChg>
        <pc:spChg chg="del mod ord">
          <ac:chgData name="Erica Caiyi Mitchell" userId="245de276-46c7-4bbb-ab65-151b552aeeb6" providerId="ADAL" clId="{FA4D22B0-9218-49CE-94C3-0EA73C6B3F78}" dt="2022-07-13T03:57:46.562" v="2960" actId="700"/>
          <ac:spMkLst>
            <pc:docMk/>
            <pc:sldMk cId="3298000967" sldId="274"/>
            <ac:spMk id="6" creationId="{64E54898-BB8F-7960-CBEE-93AC254798AF}"/>
          </ac:spMkLst>
        </pc:spChg>
        <pc:spChg chg="add mod ord">
          <ac:chgData name="Erica Caiyi Mitchell" userId="245de276-46c7-4bbb-ab65-151b552aeeb6" providerId="ADAL" clId="{FA4D22B0-9218-49CE-94C3-0EA73C6B3F78}" dt="2022-07-13T04:19:47.581" v="3342" actId="20577"/>
          <ac:spMkLst>
            <pc:docMk/>
            <pc:sldMk cId="3298000967" sldId="274"/>
            <ac:spMk id="7" creationId="{3A81BCEA-2D8F-2C3A-73B5-352BB97C4150}"/>
          </ac:spMkLst>
        </pc:spChg>
        <pc:spChg chg="add mod ord">
          <ac:chgData name="Erica Caiyi Mitchell" userId="245de276-46c7-4bbb-ab65-151b552aeeb6" providerId="ADAL" clId="{FA4D22B0-9218-49CE-94C3-0EA73C6B3F78}" dt="2022-07-13T04:18:57.809" v="3341" actId="14100"/>
          <ac:spMkLst>
            <pc:docMk/>
            <pc:sldMk cId="3298000967" sldId="274"/>
            <ac:spMk id="8" creationId="{3248D8E8-D6BF-B2EB-8883-AE39880C108E}"/>
          </ac:spMkLst>
        </pc:spChg>
        <pc:spChg chg="add mod ord">
          <ac:chgData name="Erica Caiyi Mitchell" userId="245de276-46c7-4bbb-ab65-151b552aeeb6" providerId="ADAL" clId="{FA4D22B0-9218-49CE-94C3-0EA73C6B3F78}" dt="2022-07-13T16:55:07.752" v="8774" actId="20577"/>
          <ac:spMkLst>
            <pc:docMk/>
            <pc:sldMk cId="3298000967" sldId="274"/>
            <ac:spMk id="9" creationId="{E5DC65F9-44DC-ADBA-11E0-369ED380AA44}"/>
          </ac:spMkLst>
        </pc:spChg>
      </pc:sldChg>
      <pc:sldChg chg="modSp new del mod">
        <pc:chgData name="Erica Caiyi Mitchell" userId="245de276-46c7-4bbb-ab65-151b552aeeb6" providerId="ADAL" clId="{FA4D22B0-9218-49CE-94C3-0EA73C6B3F78}" dt="2022-07-13T04:22:44.115" v="3416" actId="47"/>
        <pc:sldMkLst>
          <pc:docMk/>
          <pc:sldMk cId="566281396" sldId="275"/>
        </pc:sldMkLst>
        <pc:spChg chg="mod">
          <ac:chgData name="Erica Caiyi Mitchell" userId="245de276-46c7-4bbb-ab65-151b552aeeb6" providerId="ADAL" clId="{FA4D22B0-9218-49CE-94C3-0EA73C6B3F78}" dt="2022-07-13T04:21:37.489" v="3408" actId="20577"/>
          <ac:spMkLst>
            <pc:docMk/>
            <pc:sldMk cId="566281396" sldId="275"/>
            <ac:spMk id="2" creationId="{76372A10-2B4C-DFDD-E225-F1E76C854C5A}"/>
          </ac:spMkLst>
        </pc:spChg>
        <pc:spChg chg="mod">
          <ac:chgData name="Erica Caiyi Mitchell" userId="245de276-46c7-4bbb-ab65-151b552aeeb6" providerId="ADAL" clId="{FA4D22B0-9218-49CE-94C3-0EA73C6B3F78}" dt="2022-07-13T04:22:24.988" v="3413" actId="14100"/>
          <ac:spMkLst>
            <pc:docMk/>
            <pc:sldMk cId="566281396" sldId="275"/>
            <ac:spMk id="3" creationId="{24BA47D2-5517-E41C-F25F-0C7ED8C3AF4E}"/>
          </ac:spMkLst>
        </pc:spChg>
        <pc:spChg chg="mod">
          <ac:chgData name="Erica Caiyi Mitchell" userId="245de276-46c7-4bbb-ab65-151b552aeeb6" providerId="ADAL" clId="{FA4D22B0-9218-49CE-94C3-0EA73C6B3F78}" dt="2022-07-13T04:22:20.377" v="3412" actId="14100"/>
          <ac:spMkLst>
            <pc:docMk/>
            <pc:sldMk cId="566281396" sldId="275"/>
            <ac:spMk id="4" creationId="{36A2B084-E9F4-0E3F-2A9D-CA297CD7C1B9}"/>
          </ac:spMkLst>
        </pc:spChg>
      </pc:sldChg>
      <pc:sldChg chg="modSp add mod modNotesTx">
        <pc:chgData name="Erica Caiyi Mitchell" userId="245de276-46c7-4bbb-ab65-151b552aeeb6" providerId="ADAL" clId="{FA4D22B0-9218-49CE-94C3-0EA73C6B3F78}" dt="2022-07-13T18:40:07.046" v="16094" actId="20577"/>
        <pc:sldMkLst>
          <pc:docMk/>
          <pc:sldMk cId="100874450" sldId="276"/>
        </pc:sldMkLst>
        <pc:spChg chg="mod">
          <ac:chgData name="Erica Caiyi Mitchell" userId="245de276-46c7-4bbb-ab65-151b552aeeb6" providerId="ADAL" clId="{FA4D22B0-9218-49CE-94C3-0EA73C6B3F78}" dt="2022-07-13T04:22:40.513" v="3415"/>
          <ac:spMkLst>
            <pc:docMk/>
            <pc:sldMk cId="100874450" sldId="276"/>
            <ac:spMk id="7" creationId="{3A81BCEA-2D8F-2C3A-73B5-352BB97C4150}"/>
          </ac:spMkLst>
        </pc:spChg>
        <pc:spChg chg="mod">
          <ac:chgData name="Erica Caiyi Mitchell" userId="245de276-46c7-4bbb-ab65-151b552aeeb6" providerId="ADAL" clId="{FA4D22B0-9218-49CE-94C3-0EA73C6B3F78}" dt="2022-07-13T04:41:25.994" v="3753" actId="20577"/>
          <ac:spMkLst>
            <pc:docMk/>
            <pc:sldMk cId="100874450" sldId="276"/>
            <ac:spMk id="8" creationId="{3248D8E8-D6BF-B2EB-8883-AE39880C108E}"/>
          </ac:spMkLst>
        </pc:spChg>
        <pc:spChg chg="mod">
          <ac:chgData name="Erica Caiyi Mitchell" userId="245de276-46c7-4bbb-ab65-151b552aeeb6" providerId="ADAL" clId="{FA4D22B0-9218-49CE-94C3-0EA73C6B3F78}" dt="2022-07-13T04:23:41.820" v="3446" actId="20577"/>
          <ac:spMkLst>
            <pc:docMk/>
            <pc:sldMk cId="100874450" sldId="276"/>
            <ac:spMk id="9" creationId="{E5DC65F9-44DC-ADBA-11E0-369ED380AA44}"/>
          </ac:spMkLst>
        </pc:spChg>
      </pc:sldChg>
      <pc:sldChg chg="modSp new mod modNotesTx">
        <pc:chgData name="Erica Caiyi Mitchell" userId="245de276-46c7-4bbb-ab65-151b552aeeb6" providerId="ADAL" clId="{FA4D22B0-9218-49CE-94C3-0EA73C6B3F78}" dt="2022-07-13T18:46:17.827" v="16583" actId="20577"/>
        <pc:sldMkLst>
          <pc:docMk/>
          <pc:sldMk cId="3060051486" sldId="277"/>
        </pc:sldMkLst>
        <pc:spChg chg="mod">
          <ac:chgData name="Erica Caiyi Mitchell" userId="245de276-46c7-4bbb-ab65-151b552aeeb6" providerId="ADAL" clId="{FA4D22B0-9218-49CE-94C3-0EA73C6B3F78}" dt="2022-07-13T04:47:40.769" v="3868" actId="20577"/>
          <ac:spMkLst>
            <pc:docMk/>
            <pc:sldMk cId="3060051486" sldId="277"/>
            <ac:spMk id="2" creationId="{D9452BC8-9F99-BEA2-3FB0-CC15C77E306B}"/>
          </ac:spMkLst>
        </pc:spChg>
      </pc:sldChg>
      <pc:sldChg chg="addSp delSp modSp add mod ord modNotesTx">
        <pc:chgData name="Erica Caiyi Mitchell" userId="245de276-46c7-4bbb-ab65-151b552aeeb6" providerId="ADAL" clId="{FA4D22B0-9218-49CE-94C3-0EA73C6B3F78}" dt="2022-07-13T18:11:13.788" v="14486" actId="20577"/>
        <pc:sldMkLst>
          <pc:docMk/>
          <pc:sldMk cId="2510806542" sldId="278"/>
        </pc:sldMkLst>
        <pc:spChg chg="add del mod">
          <ac:chgData name="Erica Caiyi Mitchell" userId="245de276-46c7-4bbb-ab65-151b552aeeb6" providerId="ADAL" clId="{FA4D22B0-9218-49CE-94C3-0EA73C6B3F78}" dt="2022-07-13T04:33:13.100" v="3678"/>
          <ac:spMkLst>
            <pc:docMk/>
            <pc:sldMk cId="2510806542" sldId="278"/>
            <ac:spMk id="3" creationId="{2E347AB8-B44F-9CF0-F8F0-E4E8A53AC12D}"/>
          </ac:spMkLst>
        </pc:spChg>
        <pc:spChg chg="add del mod">
          <ac:chgData name="Erica Caiyi Mitchell" userId="245de276-46c7-4bbb-ab65-151b552aeeb6" providerId="ADAL" clId="{FA4D22B0-9218-49CE-94C3-0EA73C6B3F78}" dt="2022-07-13T16:55:44.248" v="8780" actId="478"/>
          <ac:spMkLst>
            <pc:docMk/>
            <pc:sldMk cId="2510806542" sldId="278"/>
            <ac:spMk id="3" creationId="{FDF7A42A-8DBC-2EBE-915D-635DA06AC909}"/>
          </ac:spMkLst>
        </pc:spChg>
        <pc:spChg chg="add del mod">
          <ac:chgData name="Erica Caiyi Mitchell" userId="245de276-46c7-4bbb-ab65-151b552aeeb6" providerId="ADAL" clId="{FA4D22B0-9218-49CE-94C3-0EA73C6B3F78}" dt="2022-07-13T04:32:04.302" v="3671"/>
          <ac:spMkLst>
            <pc:docMk/>
            <pc:sldMk cId="2510806542" sldId="278"/>
            <ac:spMk id="5" creationId="{79F86818-297A-E714-1B2A-16ADB762126C}"/>
          </ac:spMkLst>
        </pc:spChg>
        <pc:spChg chg="del">
          <ac:chgData name="Erica Caiyi Mitchell" userId="245de276-46c7-4bbb-ab65-151b552aeeb6" providerId="ADAL" clId="{FA4D22B0-9218-49CE-94C3-0EA73C6B3F78}" dt="2022-07-13T16:55:42.218" v="8779" actId="478"/>
          <ac:spMkLst>
            <pc:docMk/>
            <pc:sldMk cId="2510806542" sldId="278"/>
            <ac:spMk id="7" creationId="{3A81BCEA-2D8F-2C3A-73B5-352BB97C4150}"/>
          </ac:spMkLst>
        </pc:spChg>
        <pc:spChg chg="del">
          <ac:chgData name="Erica Caiyi Mitchell" userId="245de276-46c7-4bbb-ab65-151b552aeeb6" providerId="ADAL" clId="{FA4D22B0-9218-49CE-94C3-0EA73C6B3F78}" dt="2022-07-13T04:30:16.220" v="3670" actId="478"/>
          <ac:spMkLst>
            <pc:docMk/>
            <pc:sldMk cId="2510806542" sldId="278"/>
            <ac:spMk id="8" creationId="{3248D8E8-D6BF-B2EB-8883-AE39880C108E}"/>
          </ac:spMkLst>
        </pc:spChg>
        <pc:spChg chg="del">
          <ac:chgData name="Erica Caiyi Mitchell" userId="245de276-46c7-4bbb-ab65-151b552aeeb6" providerId="ADAL" clId="{FA4D22B0-9218-49CE-94C3-0EA73C6B3F78}" dt="2022-07-13T04:30:12.503" v="3669" actId="478"/>
          <ac:spMkLst>
            <pc:docMk/>
            <pc:sldMk cId="2510806542" sldId="278"/>
            <ac:spMk id="9" creationId="{E5DC65F9-44DC-ADBA-11E0-369ED380AA44}"/>
          </ac:spMkLst>
        </pc:spChg>
        <pc:spChg chg="add mod">
          <ac:chgData name="Erica Caiyi Mitchell" userId="245de276-46c7-4bbb-ab65-151b552aeeb6" providerId="ADAL" clId="{FA4D22B0-9218-49CE-94C3-0EA73C6B3F78}" dt="2022-07-13T16:56:30.655" v="8798" actId="14100"/>
          <ac:spMkLst>
            <pc:docMk/>
            <pc:sldMk cId="2510806542" sldId="278"/>
            <ac:spMk id="14" creationId="{B2F81612-1AD7-450C-26AF-7EE0F5C732A5}"/>
          </ac:spMkLst>
        </pc:spChg>
        <pc:picChg chg="add mod">
          <ac:chgData name="Erica Caiyi Mitchell" userId="245de276-46c7-4bbb-ab65-151b552aeeb6" providerId="ADAL" clId="{FA4D22B0-9218-49CE-94C3-0EA73C6B3F78}" dt="2022-07-13T16:56:34.963" v="8814" actId="1036"/>
          <ac:picMkLst>
            <pc:docMk/>
            <pc:sldMk cId="2510806542" sldId="278"/>
            <ac:picMk id="3074" creationId="{4F30A94A-C6F2-15EB-46CA-98FDBE476E19}"/>
          </ac:picMkLst>
        </pc:picChg>
        <pc:picChg chg="add mod">
          <ac:chgData name="Erica Caiyi Mitchell" userId="245de276-46c7-4bbb-ab65-151b552aeeb6" providerId="ADAL" clId="{FA4D22B0-9218-49CE-94C3-0EA73C6B3F78}" dt="2022-07-13T16:56:34.963" v="8814" actId="1036"/>
          <ac:picMkLst>
            <pc:docMk/>
            <pc:sldMk cId="2510806542" sldId="278"/>
            <ac:picMk id="3076" creationId="{3C1616E1-DBD7-562F-9069-877CAA087941}"/>
          </ac:picMkLst>
        </pc:picChg>
        <pc:picChg chg="add mod">
          <ac:chgData name="Erica Caiyi Mitchell" userId="245de276-46c7-4bbb-ab65-151b552aeeb6" providerId="ADAL" clId="{FA4D22B0-9218-49CE-94C3-0EA73C6B3F78}" dt="2022-07-13T16:56:34.963" v="8814" actId="1036"/>
          <ac:picMkLst>
            <pc:docMk/>
            <pc:sldMk cId="2510806542" sldId="278"/>
            <ac:picMk id="3078" creationId="{F7CDCF65-0731-B178-0474-049F4E54D2FB}"/>
          </ac:picMkLst>
        </pc:picChg>
        <pc:picChg chg="add del">
          <ac:chgData name="Erica Caiyi Mitchell" userId="245de276-46c7-4bbb-ab65-151b552aeeb6" providerId="ADAL" clId="{FA4D22B0-9218-49CE-94C3-0EA73C6B3F78}" dt="2022-07-13T04:33:53.186" v="3684" actId="478"/>
          <ac:picMkLst>
            <pc:docMk/>
            <pc:sldMk cId="2510806542" sldId="278"/>
            <ac:picMk id="3080" creationId="{82573750-DE67-FB16-0DA4-EC95B70A30CE}"/>
          </ac:picMkLst>
        </pc:picChg>
        <pc:picChg chg="add mod">
          <ac:chgData name="Erica Caiyi Mitchell" userId="245de276-46c7-4bbb-ab65-151b552aeeb6" providerId="ADAL" clId="{FA4D22B0-9218-49CE-94C3-0EA73C6B3F78}" dt="2022-07-13T16:56:34.963" v="8814" actId="1036"/>
          <ac:picMkLst>
            <pc:docMk/>
            <pc:sldMk cId="2510806542" sldId="278"/>
            <ac:picMk id="3082" creationId="{8524FABF-FD99-1C6B-E18E-5E6FAE7CAC23}"/>
          </ac:picMkLst>
        </pc:picChg>
      </pc:sldChg>
      <pc:sldChg chg="modSp add mod ord modNotesTx">
        <pc:chgData name="Erica Caiyi Mitchell" userId="245de276-46c7-4bbb-ab65-151b552aeeb6" providerId="ADAL" clId="{FA4D22B0-9218-49CE-94C3-0EA73C6B3F78}" dt="2022-07-13T18:44:16.715" v="16272" actId="20577"/>
        <pc:sldMkLst>
          <pc:docMk/>
          <pc:sldMk cId="2824423566" sldId="279"/>
        </pc:sldMkLst>
        <pc:spChg chg="mod">
          <ac:chgData name="Erica Caiyi Mitchell" userId="245de276-46c7-4bbb-ab65-151b552aeeb6" providerId="ADAL" clId="{FA4D22B0-9218-49CE-94C3-0EA73C6B3F78}" dt="2022-07-13T04:42:24.480" v="3827" actId="20577"/>
          <ac:spMkLst>
            <pc:docMk/>
            <pc:sldMk cId="2824423566" sldId="279"/>
            <ac:spMk id="2" creationId="{AFC40D45-F89F-4632-4D81-78C15BE1C44E}"/>
          </ac:spMkLst>
        </pc:spChg>
      </pc:sldChg>
      <pc:sldChg chg="addSp modSp new mod modClrScheme chgLayout modNotesTx">
        <pc:chgData name="Erica Caiyi Mitchell" userId="245de276-46c7-4bbb-ab65-151b552aeeb6" providerId="ADAL" clId="{FA4D22B0-9218-49CE-94C3-0EA73C6B3F78}" dt="2022-07-13T18:48:38.755" v="16953" actId="20577"/>
        <pc:sldMkLst>
          <pc:docMk/>
          <pc:sldMk cId="1838135073" sldId="280"/>
        </pc:sldMkLst>
        <pc:picChg chg="add mod">
          <ac:chgData name="Erica Caiyi Mitchell" userId="245de276-46c7-4bbb-ab65-151b552aeeb6" providerId="ADAL" clId="{FA4D22B0-9218-49CE-94C3-0EA73C6B3F78}" dt="2022-07-13T04:47:55.624" v="3874" actId="1076"/>
          <ac:picMkLst>
            <pc:docMk/>
            <pc:sldMk cId="1838135073" sldId="280"/>
            <ac:picMk id="3" creationId="{FDF8A8A6-7B4B-FBCA-3BA5-1B9271B8BBA0}"/>
          </ac:picMkLst>
        </pc:picChg>
        <pc:picChg chg="add mod">
          <ac:chgData name="Erica Caiyi Mitchell" userId="245de276-46c7-4bbb-ab65-151b552aeeb6" providerId="ADAL" clId="{FA4D22B0-9218-49CE-94C3-0EA73C6B3F78}" dt="2022-07-13T04:50:17.888" v="3883" actId="1076"/>
          <ac:picMkLst>
            <pc:docMk/>
            <pc:sldMk cId="1838135073" sldId="280"/>
            <ac:picMk id="5" creationId="{CD156B9D-76A3-3596-1039-3B21AA80EF4D}"/>
          </ac:picMkLst>
        </pc:picChg>
        <pc:picChg chg="add mod">
          <ac:chgData name="Erica Caiyi Mitchell" userId="245de276-46c7-4bbb-ab65-151b552aeeb6" providerId="ADAL" clId="{FA4D22B0-9218-49CE-94C3-0EA73C6B3F78}" dt="2022-07-13T04:50:22.732" v="3884" actId="1076"/>
          <ac:picMkLst>
            <pc:docMk/>
            <pc:sldMk cId="1838135073" sldId="280"/>
            <ac:picMk id="5122" creationId="{4131C6CE-B7F2-EC93-D2B1-89152628FF9D}"/>
          </ac:picMkLst>
        </pc:picChg>
      </pc:sldChg>
      <pc:sldChg chg="addSp delSp modSp new mod ord modClrScheme chgLayout modNotesTx">
        <pc:chgData name="Erica Caiyi Mitchell" userId="245de276-46c7-4bbb-ab65-151b552aeeb6" providerId="ADAL" clId="{FA4D22B0-9218-49CE-94C3-0EA73C6B3F78}" dt="2022-07-13T19:37:04.343" v="18658" actId="20577"/>
        <pc:sldMkLst>
          <pc:docMk/>
          <pc:sldMk cId="2992974898" sldId="281"/>
        </pc:sldMkLst>
        <pc:spChg chg="del mod ord">
          <ac:chgData name="Erica Caiyi Mitchell" userId="245de276-46c7-4bbb-ab65-151b552aeeb6" providerId="ADAL" clId="{FA4D22B0-9218-49CE-94C3-0EA73C6B3F78}" dt="2022-07-13T04:50:41.608" v="3886" actId="700"/>
          <ac:spMkLst>
            <pc:docMk/>
            <pc:sldMk cId="2992974898" sldId="281"/>
            <ac:spMk id="2" creationId="{F7DAFCED-667E-6E2E-F648-1936BB08A43B}"/>
          </ac:spMkLst>
        </pc:spChg>
        <pc:spChg chg="del mod ord">
          <ac:chgData name="Erica Caiyi Mitchell" userId="245de276-46c7-4bbb-ab65-151b552aeeb6" providerId="ADAL" clId="{FA4D22B0-9218-49CE-94C3-0EA73C6B3F78}" dt="2022-07-13T04:50:41.608" v="3886" actId="700"/>
          <ac:spMkLst>
            <pc:docMk/>
            <pc:sldMk cId="2992974898" sldId="281"/>
            <ac:spMk id="3" creationId="{1C553948-39F0-6CCF-681A-6CC9694435AB}"/>
          </ac:spMkLst>
        </pc:spChg>
        <pc:spChg chg="add mod ord">
          <ac:chgData name="Erica Caiyi Mitchell" userId="245de276-46c7-4bbb-ab65-151b552aeeb6" providerId="ADAL" clId="{FA4D22B0-9218-49CE-94C3-0EA73C6B3F78}" dt="2022-07-13T04:56:26.129" v="3951" actId="20577"/>
          <ac:spMkLst>
            <pc:docMk/>
            <pc:sldMk cId="2992974898" sldId="281"/>
            <ac:spMk id="4" creationId="{A755A903-6E9D-8992-8F1D-16A63E289749}"/>
          </ac:spMkLst>
        </pc:spChg>
        <pc:spChg chg="add mod ord">
          <ac:chgData name="Erica Caiyi Mitchell" userId="245de276-46c7-4bbb-ab65-151b552aeeb6" providerId="ADAL" clId="{FA4D22B0-9218-49CE-94C3-0EA73C6B3F78}" dt="2022-07-13T05:51:00.433" v="4547" actId="20577"/>
          <ac:spMkLst>
            <pc:docMk/>
            <pc:sldMk cId="2992974898" sldId="281"/>
            <ac:spMk id="5" creationId="{77BE8AC6-C1BA-3831-ABE0-C01F48D04CB1}"/>
          </ac:spMkLst>
        </pc:spChg>
        <pc:spChg chg="add mod ord">
          <ac:chgData name="Erica Caiyi Mitchell" userId="245de276-46c7-4bbb-ab65-151b552aeeb6" providerId="ADAL" clId="{FA4D22B0-9218-49CE-94C3-0EA73C6B3F78}" dt="2022-07-13T05:44:29.430" v="4530" actId="1076"/>
          <ac:spMkLst>
            <pc:docMk/>
            <pc:sldMk cId="2992974898" sldId="281"/>
            <ac:spMk id="6" creationId="{7DD5D19D-ED6A-1C73-7593-DAE923CECAD6}"/>
          </ac:spMkLst>
        </pc:spChg>
        <pc:spChg chg="add mod">
          <ac:chgData name="Erica Caiyi Mitchell" userId="245de276-46c7-4bbb-ab65-151b552aeeb6" providerId="ADAL" clId="{FA4D22B0-9218-49CE-94C3-0EA73C6B3F78}" dt="2022-07-13T19:34:16.867" v="18198" actId="20577"/>
          <ac:spMkLst>
            <pc:docMk/>
            <pc:sldMk cId="2992974898" sldId="281"/>
            <ac:spMk id="7" creationId="{CB2B8441-7323-B9CD-E713-E7A5BC35D2D0}"/>
          </ac:spMkLst>
        </pc:spChg>
        <pc:spChg chg="add mod">
          <ac:chgData name="Erica Caiyi Mitchell" userId="245de276-46c7-4bbb-ab65-151b552aeeb6" providerId="ADAL" clId="{FA4D22B0-9218-49CE-94C3-0EA73C6B3F78}" dt="2022-07-13T05:43:27.400" v="4526" actId="1036"/>
          <ac:spMkLst>
            <pc:docMk/>
            <pc:sldMk cId="2992974898" sldId="281"/>
            <ac:spMk id="8" creationId="{D4235690-A6F7-4BF4-BEF3-0F711E9A14B7}"/>
          </ac:spMkLst>
        </pc:spChg>
        <pc:spChg chg="add del mod">
          <ac:chgData name="Erica Caiyi Mitchell" userId="245de276-46c7-4bbb-ab65-151b552aeeb6" providerId="ADAL" clId="{FA4D22B0-9218-49CE-94C3-0EA73C6B3F78}" dt="2022-07-13T05:44:50.801" v="4534"/>
          <ac:spMkLst>
            <pc:docMk/>
            <pc:sldMk cId="2992974898" sldId="281"/>
            <ac:spMk id="9" creationId="{4D25F4C2-21F8-8E20-44AD-6E3DCC4CCD3E}"/>
          </ac:spMkLst>
        </pc:spChg>
      </pc:sldChg>
      <pc:sldChg chg="addSp delSp modSp add mod modNotesTx">
        <pc:chgData name="Erica Caiyi Mitchell" userId="245de276-46c7-4bbb-ab65-151b552aeeb6" providerId="ADAL" clId="{FA4D22B0-9218-49CE-94C3-0EA73C6B3F78}" dt="2022-07-13T20:56:02.050" v="20708" actId="20577"/>
        <pc:sldMkLst>
          <pc:docMk/>
          <pc:sldMk cId="3196735930" sldId="282"/>
        </pc:sldMkLst>
        <pc:spChg chg="add del mod">
          <ac:chgData name="Erica Caiyi Mitchell" userId="245de276-46c7-4bbb-ab65-151b552aeeb6" providerId="ADAL" clId="{FA4D22B0-9218-49CE-94C3-0EA73C6B3F78}" dt="2022-07-13T06:22:56.439" v="5407" actId="478"/>
          <ac:spMkLst>
            <pc:docMk/>
            <pc:sldMk cId="3196735930" sldId="282"/>
            <ac:spMk id="3" creationId="{5A53BB8F-F537-F4F1-4D3E-DA4E58E964F8}"/>
          </ac:spMkLst>
        </pc:spChg>
        <pc:spChg chg="mod">
          <ac:chgData name="Erica Caiyi Mitchell" userId="245de276-46c7-4bbb-ab65-151b552aeeb6" providerId="ADAL" clId="{FA4D22B0-9218-49CE-94C3-0EA73C6B3F78}" dt="2022-07-13T05:52:41.683" v="4624" actId="20577"/>
          <ac:spMkLst>
            <pc:docMk/>
            <pc:sldMk cId="3196735930" sldId="282"/>
            <ac:spMk id="4" creationId="{A755A903-6E9D-8992-8F1D-16A63E289749}"/>
          </ac:spMkLst>
        </pc:spChg>
        <pc:spChg chg="mod">
          <ac:chgData name="Erica Caiyi Mitchell" userId="245de276-46c7-4bbb-ab65-151b552aeeb6" providerId="ADAL" clId="{FA4D22B0-9218-49CE-94C3-0EA73C6B3F78}" dt="2022-07-13T06:35:56.279" v="5774" actId="14100"/>
          <ac:spMkLst>
            <pc:docMk/>
            <pc:sldMk cId="3196735930" sldId="282"/>
            <ac:spMk id="5" creationId="{77BE8AC6-C1BA-3831-ABE0-C01F48D04CB1}"/>
          </ac:spMkLst>
        </pc:spChg>
        <pc:spChg chg="del">
          <ac:chgData name="Erica Caiyi Mitchell" userId="245de276-46c7-4bbb-ab65-151b552aeeb6" providerId="ADAL" clId="{FA4D22B0-9218-49CE-94C3-0EA73C6B3F78}" dt="2022-07-13T06:22:51.206" v="5406" actId="478"/>
          <ac:spMkLst>
            <pc:docMk/>
            <pc:sldMk cId="3196735930" sldId="282"/>
            <ac:spMk id="6" creationId="{7DD5D19D-ED6A-1C73-7593-DAE923CECAD6}"/>
          </ac:spMkLst>
        </pc:spChg>
        <pc:spChg chg="mod">
          <ac:chgData name="Erica Caiyi Mitchell" userId="245de276-46c7-4bbb-ab65-151b552aeeb6" providerId="ADAL" clId="{FA4D22B0-9218-49CE-94C3-0EA73C6B3F78}" dt="2022-07-13T06:22:36.519" v="5403" actId="20577"/>
          <ac:spMkLst>
            <pc:docMk/>
            <pc:sldMk cId="3196735930" sldId="282"/>
            <ac:spMk id="7" creationId="{CB2B8441-7323-B9CD-E713-E7A5BC35D2D0}"/>
          </ac:spMkLst>
        </pc:spChg>
        <pc:spChg chg="mod">
          <ac:chgData name="Erica Caiyi Mitchell" userId="245de276-46c7-4bbb-ab65-151b552aeeb6" providerId="ADAL" clId="{FA4D22B0-9218-49CE-94C3-0EA73C6B3F78}" dt="2022-07-13T06:22:47.165" v="5405" actId="14100"/>
          <ac:spMkLst>
            <pc:docMk/>
            <pc:sldMk cId="3196735930" sldId="282"/>
            <ac:spMk id="8" creationId="{D4235690-A6F7-4BF4-BEF3-0F711E9A14B7}"/>
          </ac:spMkLst>
        </pc:spChg>
      </pc:sldChg>
      <pc:sldChg chg="modSp new del mod">
        <pc:chgData name="Erica Caiyi Mitchell" userId="245de276-46c7-4bbb-ab65-151b552aeeb6" providerId="ADAL" clId="{FA4D22B0-9218-49CE-94C3-0EA73C6B3F78}" dt="2022-07-13T05:52:25.996" v="4588" actId="2696"/>
        <pc:sldMkLst>
          <pc:docMk/>
          <pc:sldMk cId="4046524466" sldId="282"/>
        </pc:sldMkLst>
        <pc:spChg chg="mod">
          <ac:chgData name="Erica Caiyi Mitchell" userId="245de276-46c7-4bbb-ab65-151b552aeeb6" providerId="ADAL" clId="{FA4D22B0-9218-49CE-94C3-0EA73C6B3F78}" dt="2022-07-13T05:51:28.372" v="4587" actId="20577"/>
          <ac:spMkLst>
            <pc:docMk/>
            <pc:sldMk cId="4046524466" sldId="282"/>
            <ac:spMk id="2" creationId="{6D77C9D7-BB24-592D-3AF7-8785F1DC0F8F}"/>
          </ac:spMkLst>
        </pc:spChg>
      </pc:sldChg>
      <pc:sldChg chg="addSp delSp modSp new mod ord modNotesTx">
        <pc:chgData name="Erica Caiyi Mitchell" userId="245de276-46c7-4bbb-ab65-151b552aeeb6" providerId="ADAL" clId="{FA4D22B0-9218-49CE-94C3-0EA73C6B3F78}" dt="2022-07-13T19:51:28.621" v="18935" actId="20577"/>
        <pc:sldMkLst>
          <pc:docMk/>
          <pc:sldMk cId="4055256764" sldId="283"/>
        </pc:sldMkLst>
        <pc:spChg chg="mod">
          <ac:chgData name="Erica Caiyi Mitchell" userId="245de276-46c7-4bbb-ab65-151b552aeeb6" providerId="ADAL" clId="{FA4D22B0-9218-49CE-94C3-0EA73C6B3F78}" dt="2022-07-13T06:21:36.361" v="5331" actId="5793"/>
          <ac:spMkLst>
            <pc:docMk/>
            <pc:sldMk cId="4055256764" sldId="283"/>
            <ac:spMk id="2" creationId="{AE9C1630-2830-7AF3-BA9E-614F88E121C0}"/>
          </ac:spMkLst>
        </pc:spChg>
        <pc:spChg chg="mod">
          <ac:chgData name="Erica Caiyi Mitchell" userId="245de276-46c7-4bbb-ab65-151b552aeeb6" providerId="ADAL" clId="{FA4D22B0-9218-49CE-94C3-0EA73C6B3F78}" dt="2022-07-13T19:51:28.621" v="18935" actId="20577"/>
          <ac:spMkLst>
            <pc:docMk/>
            <pc:sldMk cId="4055256764" sldId="283"/>
            <ac:spMk id="3" creationId="{24745216-20E7-C1B9-42BC-5B7E7761AD52}"/>
          </ac:spMkLst>
        </pc:spChg>
        <pc:spChg chg="del">
          <ac:chgData name="Erica Caiyi Mitchell" userId="245de276-46c7-4bbb-ab65-151b552aeeb6" providerId="ADAL" clId="{FA4D22B0-9218-49CE-94C3-0EA73C6B3F78}" dt="2022-07-13T06:03:05.269" v="4832" actId="478"/>
          <ac:spMkLst>
            <pc:docMk/>
            <pc:sldMk cId="4055256764" sldId="283"/>
            <ac:spMk id="4" creationId="{0192712D-C3AF-69AF-6E30-D3A5DA120177}"/>
          </ac:spMkLst>
        </pc:spChg>
        <pc:spChg chg="add mod">
          <ac:chgData name="Erica Caiyi Mitchell" userId="245de276-46c7-4bbb-ab65-151b552aeeb6" providerId="ADAL" clId="{FA4D22B0-9218-49CE-94C3-0EA73C6B3F78}" dt="2022-07-13T19:46:42.709" v="18907" actId="1076"/>
          <ac:spMkLst>
            <pc:docMk/>
            <pc:sldMk cId="4055256764" sldId="283"/>
            <ac:spMk id="4" creationId="{FD71723E-95E3-9623-9EED-1A04B01529A1}"/>
          </ac:spMkLst>
        </pc:spChg>
        <pc:spChg chg="add mod">
          <ac:chgData name="Erica Caiyi Mitchell" userId="245de276-46c7-4bbb-ab65-151b552aeeb6" providerId="ADAL" clId="{FA4D22B0-9218-49CE-94C3-0EA73C6B3F78}" dt="2022-07-13T19:47:06.507" v="18914" actId="1036"/>
          <ac:spMkLst>
            <pc:docMk/>
            <pc:sldMk cId="4055256764" sldId="283"/>
            <ac:spMk id="5" creationId="{0F2C380A-6554-C599-F734-F9C0F3AB616B}"/>
          </ac:spMkLst>
        </pc:spChg>
      </pc:sldChg>
      <pc:sldChg chg="modSp add mod ord modNotesTx">
        <pc:chgData name="Erica Caiyi Mitchell" userId="245de276-46c7-4bbb-ab65-151b552aeeb6" providerId="ADAL" clId="{FA4D22B0-9218-49CE-94C3-0EA73C6B3F78}" dt="2022-07-13T20:56:54.470" v="20909" actId="20577"/>
        <pc:sldMkLst>
          <pc:docMk/>
          <pc:sldMk cId="883488417" sldId="284"/>
        </pc:sldMkLst>
        <pc:spChg chg="mod">
          <ac:chgData name="Erica Caiyi Mitchell" userId="245de276-46c7-4bbb-ab65-151b552aeeb6" providerId="ADAL" clId="{FA4D22B0-9218-49CE-94C3-0EA73C6B3F78}" dt="2022-07-13T06:36:45.845" v="5874" actId="20577"/>
          <ac:spMkLst>
            <pc:docMk/>
            <pc:sldMk cId="883488417" sldId="284"/>
            <ac:spMk id="2" creationId="{AFC40D45-F89F-4632-4D81-78C15BE1C44E}"/>
          </ac:spMkLst>
        </pc:spChg>
      </pc:sldChg>
      <pc:sldChg chg="addSp delSp modSp add mod modNotesTx">
        <pc:chgData name="Erica Caiyi Mitchell" userId="245de276-46c7-4bbb-ab65-151b552aeeb6" providerId="ADAL" clId="{FA4D22B0-9218-49CE-94C3-0EA73C6B3F78}" dt="2022-07-13T20:57:09.225" v="20925" actId="20577"/>
        <pc:sldMkLst>
          <pc:docMk/>
          <pc:sldMk cId="2498111506" sldId="285"/>
        </pc:sldMkLst>
        <pc:spChg chg="mod">
          <ac:chgData name="Erica Caiyi Mitchell" userId="245de276-46c7-4bbb-ab65-151b552aeeb6" providerId="ADAL" clId="{FA4D22B0-9218-49CE-94C3-0EA73C6B3F78}" dt="2022-07-13T06:37:57.438" v="5893" actId="14100"/>
          <ac:spMkLst>
            <pc:docMk/>
            <pc:sldMk cId="2498111506" sldId="285"/>
            <ac:spMk id="2" creationId="{AFC40D45-F89F-4632-4D81-78C15BE1C44E}"/>
          </ac:spMkLst>
        </pc:spChg>
        <pc:spChg chg="del">
          <ac:chgData name="Erica Caiyi Mitchell" userId="245de276-46c7-4bbb-ab65-151b552aeeb6" providerId="ADAL" clId="{FA4D22B0-9218-49CE-94C3-0EA73C6B3F78}" dt="2022-07-13T06:37:53.524" v="5892" actId="478"/>
          <ac:spMkLst>
            <pc:docMk/>
            <pc:sldMk cId="2498111506" sldId="285"/>
            <ac:spMk id="3" creationId="{1E5DD79C-DC85-CE4B-439B-831B7F867E3F}"/>
          </ac:spMkLst>
        </pc:spChg>
        <pc:picChg chg="add mod">
          <ac:chgData name="Erica Caiyi Mitchell" userId="245de276-46c7-4bbb-ab65-151b552aeeb6" providerId="ADAL" clId="{FA4D22B0-9218-49CE-94C3-0EA73C6B3F78}" dt="2022-07-13T06:39:22.946" v="5906" actId="1076"/>
          <ac:picMkLst>
            <pc:docMk/>
            <pc:sldMk cId="2498111506" sldId="285"/>
            <ac:picMk id="8" creationId="{A8B49B5F-BC0A-4E8E-9FC3-52A1228C5F26}"/>
          </ac:picMkLst>
        </pc:picChg>
        <pc:picChg chg="add mod">
          <ac:chgData name="Erica Caiyi Mitchell" userId="245de276-46c7-4bbb-ab65-151b552aeeb6" providerId="ADAL" clId="{FA4D22B0-9218-49CE-94C3-0EA73C6B3F78}" dt="2022-07-13T06:39:29.359" v="5908" actId="1076"/>
          <ac:picMkLst>
            <pc:docMk/>
            <pc:sldMk cId="2498111506" sldId="285"/>
            <ac:picMk id="9" creationId="{78751580-3D74-03C6-1404-516E62B42A77}"/>
          </ac:picMkLst>
        </pc:picChg>
        <pc:picChg chg="add mod">
          <ac:chgData name="Erica Caiyi Mitchell" userId="245de276-46c7-4bbb-ab65-151b552aeeb6" providerId="ADAL" clId="{FA4D22B0-9218-49CE-94C3-0EA73C6B3F78}" dt="2022-07-13T06:39:35.425" v="5910" actId="1076"/>
          <ac:picMkLst>
            <pc:docMk/>
            <pc:sldMk cId="2498111506" sldId="285"/>
            <ac:picMk id="10" creationId="{0F2CB5A1-1834-6AAD-6D61-8951D8937F05}"/>
          </ac:picMkLst>
        </pc:picChg>
        <pc:picChg chg="add del">
          <ac:chgData name="Erica Caiyi Mitchell" userId="245de276-46c7-4bbb-ab65-151b552aeeb6" providerId="ADAL" clId="{FA4D22B0-9218-49CE-94C3-0EA73C6B3F78}" dt="2022-07-13T06:37:53.524" v="5892" actId="478"/>
          <ac:picMkLst>
            <pc:docMk/>
            <pc:sldMk cId="2498111506" sldId="285"/>
            <ac:picMk id="6146" creationId="{36280A8B-AB80-C2EC-D0A1-E37DFD17097A}"/>
          </ac:picMkLst>
        </pc:picChg>
        <pc:picChg chg="add mod">
          <ac:chgData name="Erica Caiyi Mitchell" userId="245de276-46c7-4bbb-ab65-151b552aeeb6" providerId="ADAL" clId="{FA4D22B0-9218-49CE-94C3-0EA73C6B3F78}" dt="2022-07-13T06:38:10.305" v="5898" actId="1076"/>
          <ac:picMkLst>
            <pc:docMk/>
            <pc:sldMk cId="2498111506" sldId="285"/>
            <ac:picMk id="6148" creationId="{CAA00E28-7E37-075D-D35F-9CBD3B2837E8}"/>
          </ac:picMkLst>
        </pc:picChg>
        <pc:picChg chg="add del">
          <ac:chgData name="Erica Caiyi Mitchell" userId="245de276-46c7-4bbb-ab65-151b552aeeb6" providerId="ADAL" clId="{FA4D22B0-9218-49CE-94C3-0EA73C6B3F78}" dt="2022-07-13T06:38:42.461" v="5900" actId="478"/>
          <ac:picMkLst>
            <pc:docMk/>
            <pc:sldMk cId="2498111506" sldId="285"/>
            <ac:picMk id="6150" creationId="{A2CA5E69-42D3-E965-586C-B72A5F4DF935}"/>
          </ac:picMkLst>
        </pc:picChg>
        <pc:picChg chg="add mod">
          <ac:chgData name="Erica Caiyi Mitchell" userId="245de276-46c7-4bbb-ab65-151b552aeeb6" providerId="ADAL" clId="{FA4D22B0-9218-49CE-94C3-0EA73C6B3F78}" dt="2022-07-13T06:39:10.881" v="5903" actId="1076"/>
          <ac:picMkLst>
            <pc:docMk/>
            <pc:sldMk cId="2498111506" sldId="285"/>
            <ac:picMk id="6152" creationId="{C4285BA9-D787-4B62-85D8-0A78A1C400F5}"/>
          </ac:picMkLst>
        </pc:picChg>
      </pc:sldChg>
      <pc:sldChg chg="modSp new mod modNotesTx">
        <pc:chgData name="Erica Caiyi Mitchell" userId="245de276-46c7-4bbb-ab65-151b552aeeb6" providerId="ADAL" clId="{FA4D22B0-9218-49CE-94C3-0EA73C6B3F78}" dt="2022-07-20T19:55:38.301" v="26977" actId="20577"/>
        <pc:sldMkLst>
          <pc:docMk/>
          <pc:sldMk cId="4141432111" sldId="286"/>
        </pc:sldMkLst>
        <pc:spChg chg="mod">
          <ac:chgData name="Erica Caiyi Mitchell" userId="245de276-46c7-4bbb-ab65-151b552aeeb6" providerId="ADAL" clId="{FA4D22B0-9218-49CE-94C3-0EA73C6B3F78}" dt="2022-07-13T07:14:59.362" v="6093" actId="20577"/>
          <ac:spMkLst>
            <pc:docMk/>
            <pc:sldMk cId="4141432111" sldId="286"/>
            <ac:spMk id="2" creationId="{1C47EA77-34DE-1C92-FF69-7E08F177C0E0}"/>
          </ac:spMkLst>
        </pc:spChg>
      </pc:sldChg>
      <pc:sldChg chg="modSp new del mod">
        <pc:chgData name="Erica Caiyi Mitchell" userId="245de276-46c7-4bbb-ab65-151b552aeeb6" providerId="ADAL" clId="{FA4D22B0-9218-49CE-94C3-0EA73C6B3F78}" dt="2022-07-13T06:57:40.633" v="6010" actId="47"/>
        <pc:sldMkLst>
          <pc:docMk/>
          <pc:sldMk cId="662659339" sldId="287"/>
        </pc:sldMkLst>
        <pc:spChg chg="mod">
          <ac:chgData name="Erica Caiyi Mitchell" userId="245de276-46c7-4bbb-ab65-151b552aeeb6" providerId="ADAL" clId="{FA4D22B0-9218-49CE-94C3-0EA73C6B3F78}" dt="2022-07-13T06:40:34.680" v="5981" actId="20577"/>
          <ac:spMkLst>
            <pc:docMk/>
            <pc:sldMk cId="662659339" sldId="287"/>
            <ac:spMk id="2" creationId="{ED204412-3783-48E4-972F-5A61E0C63DFF}"/>
          </ac:spMkLst>
        </pc:spChg>
      </pc:sldChg>
      <pc:sldChg chg="addSp delSp modSp new mod modNotesTx">
        <pc:chgData name="Erica Caiyi Mitchell" userId="245de276-46c7-4bbb-ab65-151b552aeeb6" providerId="ADAL" clId="{FA4D22B0-9218-49CE-94C3-0EA73C6B3F78}" dt="2022-07-25T19:45:27.413" v="27334" actId="20577"/>
        <pc:sldMkLst>
          <pc:docMk/>
          <pc:sldMk cId="1693197370" sldId="287"/>
        </pc:sldMkLst>
        <pc:picChg chg="add del mod modCrop">
          <ac:chgData name="Erica Caiyi Mitchell" userId="245de276-46c7-4bbb-ab65-151b552aeeb6" providerId="ADAL" clId="{FA4D22B0-9218-49CE-94C3-0EA73C6B3F78}" dt="2022-07-13T14:22:47.466" v="7411" actId="478"/>
          <ac:picMkLst>
            <pc:docMk/>
            <pc:sldMk cId="1693197370" sldId="287"/>
            <ac:picMk id="3" creationId="{20F22DEF-BB27-3863-6D54-34DB79C75AB0}"/>
          </ac:picMkLst>
        </pc:picChg>
        <pc:picChg chg="add mod">
          <ac:chgData name="Erica Caiyi Mitchell" userId="245de276-46c7-4bbb-ab65-151b552aeeb6" providerId="ADAL" clId="{FA4D22B0-9218-49CE-94C3-0EA73C6B3F78}" dt="2022-07-13T14:22:57.961" v="7413" actId="1076"/>
          <ac:picMkLst>
            <pc:docMk/>
            <pc:sldMk cId="1693197370" sldId="287"/>
            <ac:picMk id="5" creationId="{9F3B8416-D90A-3752-2D4E-23107BAFE25D}"/>
          </ac:picMkLst>
        </pc:picChg>
        <pc:picChg chg="add mod">
          <ac:chgData name="Erica Caiyi Mitchell" userId="245de276-46c7-4bbb-ab65-151b552aeeb6" providerId="ADAL" clId="{FA4D22B0-9218-49CE-94C3-0EA73C6B3F78}" dt="2022-07-25T19:44:29.810" v="27241" actId="1076"/>
          <ac:picMkLst>
            <pc:docMk/>
            <pc:sldMk cId="1693197370" sldId="287"/>
            <ac:picMk id="7" creationId="{9C97D635-5D76-D1B0-7269-9A72A996D520}"/>
          </ac:picMkLst>
        </pc:picChg>
      </pc:sldChg>
      <pc:sldChg chg="delSp modSp new mod modNotesTx">
        <pc:chgData name="Erica Caiyi Mitchell" userId="245de276-46c7-4bbb-ab65-151b552aeeb6" providerId="ADAL" clId="{FA4D22B0-9218-49CE-94C3-0EA73C6B3F78}" dt="2022-07-25T20:47:12.800" v="28815" actId="20577"/>
        <pc:sldMkLst>
          <pc:docMk/>
          <pc:sldMk cId="2046250613" sldId="288"/>
        </pc:sldMkLst>
        <pc:spChg chg="mod">
          <ac:chgData name="Erica Caiyi Mitchell" userId="245de276-46c7-4bbb-ab65-151b552aeeb6" providerId="ADAL" clId="{FA4D22B0-9218-49CE-94C3-0EA73C6B3F78}" dt="2022-07-25T20:44:23.555" v="28417" actId="20577"/>
          <ac:spMkLst>
            <pc:docMk/>
            <pc:sldMk cId="2046250613" sldId="288"/>
            <ac:spMk id="2" creationId="{26D9554E-D395-E569-1979-6DAE461618DC}"/>
          </ac:spMkLst>
        </pc:spChg>
        <pc:spChg chg="mod">
          <ac:chgData name="Erica Caiyi Mitchell" userId="245de276-46c7-4bbb-ab65-151b552aeeb6" providerId="ADAL" clId="{FA4D22B0-9218-49CE-94C3-0EA73C6B3F78}" dt="2022-07-13T14:41:39.449" v="8070" actId="20577"/>
          <ac:spMkLst>
            <pc:docMk/>
            <pc:sldMk cId="2046250613" sldId="288"/>
            <ac:spMk id="3" creationId="{A8D1F23F-8974-6941-570D-EE5C3C2A8A5D}"/>
          </ac:spMkLst>
        </pc:spChg>
        <pc:spChg chg="del">
          <ac:chgData name="Erica Caiyi Mitchell" userId="245de276-46c7-4bbb-ab65-151b552aeeb6" providerId="ADAL" clId="{FA4D22B0-9218-49CE-94C3-0EA73C6B3F78}" dt="2022-07-13T14:20:33.751" v="7334" actId="478"/>
          <ac:spMkLst>
            <pc:docMk/>
            <pc:sldMk cId="2046250613" sldId="288"/>
            <ac:spMk id="4" creationId="{26E2DED6-6A3A-AD32-1356-7BF4D5D5A22F}"/>
          </ac:spMkLst>
        </pc:spChg>
      </pc:sldChg>
      <pc:sldChg chg="addSp delSp modSp new del mod ord modClrScheme chgLayout">
        <pc:chgData name="Erica Caiyi Mitchell" userId="245de276-46c7-4bbb-ab65-151b552aeeb6" providerId="ADAL" clId="{FA4D22B0-9218-49CE-94C3-0EA73C6B3F78}" dt="2022-07-13T07:11:16.793" v="6046" actId="47"/>
        <pc:sldMkLst>
          <pc:docMk/>
          <pc:sldMk cId="3416111978" sldId="288"/>
        </pc:sldMkLst>
        <pc:spChg chg="del mod ord">
          <ac:chgData name="Erica Caiyi Mitchell" userId="245de276-46c7-4bbb-ab65-151b552aeeb6" providerId="ADAL" clId="{FA4D22B0-9218-49CE-94C3-0EA73C6B3F78}" dt="2022-07-13T06:44:14.989" v="5983" actId="700"/>
          <ac:spMkLst>
            <pc:docMk/>
            <pc:sldMk cId="3416111978" sldId="288"/>
            <ac:spMk id="2" creationId="{16724C36-AC63-4A6F-53E1-90238EDDE6EF}"/>
          </ac:spMkLst>
        </pc:spChg>
        <pc:spChg chg="del mod ord">
          <ac:chgData name="Erica Caiyi Mitchell" userId="245de276-46c7-4bbb-ab65-151b552aeeb6" providerId="ADAL" clId="{FA4D22B0-9218-49CE-94C3-0EA73C6B3F78}" dt="2022-07-13T06:44:14.989" v="5983" actId="700"/>
          <ac:spMkLst>
            <pc:docMk/>
            <pc:sldMk cId="3416111978" sldId="288"/>
            <ac:spMk id="3" creationId="{465ABD18-3BF4-7FB6-4FFA-F33E35253617}"/>
          </ac:spMkLst>
        </pc:spChg>
        <pc:spChg chg="add mod ord">
          <ac:chgData name="Erica Caiyi Mitchell" userId="245de276-46c7-4bbb-ab65-151b552aeeb6" providerId="ADAL" clId="{FA4D22B0-9218-49CE-94C3-0EA73C6B3F78}" dt="2022-07-13T06:44:22.770" v="6003" actId="20577"/>
          <ac:spMkLst>
            <pc:docMk/>
            <pc:sldMk cId="3416111978" sldId="288"/>
            <ac:spMk id="4" creationId="{BC51B9CF-6D7F-8177-8195-FACED81357B5}"/>
          </ac:spMkLst>
        </pc:spChg>
        <pc:spChg chg="add mod ord">
          <ac:chgData name="Erica Caiyi Mitchell" userId="245de276-46c7-4bbb-ab65-151b552aeeb6" providerId="ADAL" clId="{FA4D22B0-9218-49CE-94C3-0EA73C6B3F78}" dt="2022-07-13T06:52:02.878" v="6009"/>
          <ac:spMkLst>
            <pc:docMk/>
            <pc:sldMk cId="3416111978" sldId="288"/>
            <ac:spMk id="5" creationId="{92C964E0-EAE3-EA20-E815-77B4CF123667}"/>
          </ac:spMkLst>
        </pc:spChg>
        <pc:spChg chg="add del mod ord">
          <ac:chgData name="Erica Caiyi Mitchell" userId="245de276-46c7-4bbb-ab65-151b552aeeb6" providerId="ADAL" clId="{FA4D22B0-9218-49CE-94C3-0EA73C6B3F78}" dt="2022-07-13T06:51:35.771" v="6006" actId="14100"/>
          <ac:spMkLst>
            <pc:docMk/>
            <pc:sldMk cId="3416111978" sldId="288"/>
            <ac:spMk id="6" creationId="{A3B1A69C-A480-0E77-6F0F-C14AE0083EE0}"/>
          </ac:spMkLst>
        </pc:spChg>
      </pc:sldChg>
      <pc:sldChg chg="modSp new del mod">
        <pc:chgData name="Erica Caiyi Mitchell" userId="245de276-46c7-4bbb-ab65-151b552aeeb6" providerId="ADAL" clId="{FA4D22B0-9218-49CE-94C3-0EA73C6B3F78}" dt="2022-07-13T07:11:13.219" v="6044" actId="47"/>
        <pc:sldMkLst>
          <pc:docMk/>
          <pc:sldMk cId="468555710" sldId="289"/>
        </pc:sldMkLst>
        <pc:spChg chg="mod">
          <ac:chgData name="Erica Caiyi Mitchell" userId="245de276-46c7-4bbb-ab65-151b552aeeb6" providerId="ADAL" clId="{FA4D22B0-9218-49CE-94C3-0EA73C6B3F78}" dt="2022-07-13T07:10:43.675" v="6043" actId="20577"/>
          <ac:spMkLst>
            <pc:docMk/>
            <pc:sldMk cId="468555710" sldId="289"/>
            <ac:spMk id="2" creationId="{C95C0DFC-5109-5456-FD73-C56D36564580}"/>
          </ac:spMkLst>
        </pc:spChg>
      </pc:sldChg>
      <pc:sldChg chg="modSp new mod modNotesTx">
        <pc:chgData name="Erica Caiyi Mitchell" userId="245de276-46c7-4bbb-ab65-151b552aeeb6" providerId="ADAL" clId="{FA4D22B0-9218-49CE-94C3-0EA73C6B3F78}" dt="2022-07-13T21:08:56.273" v="22192" actId="20577"/>
        <pc:sldMkLst>
          <pc:docMk/>
          <pc:sldMk cId="1495220034" sldId="289"/>
        </pc:sldMkLst>
        <pc:spChg chg="mod">
          <ac:chgData name="Erica Caiyi Mitchell" userId="245de276-46c7-4bbb-ab65-151b552aeeb6" providerId="ADAL" clId="{FA4D22B0-9218-49CE-94C3-0EA73C6B3F78}" dt="2022-07-13T07:20:07.426" v="6148" actId="20577"/>
          <ac:spMkLst>
            <pc:docMk/>
            <pc:sldMk cId="1495220034" sldId="289"/>
            <ac:spMk id="2" creationId="{0B52E107-E0F8-9516-158B-67046C8D3599}"/>
          </ac:spMkLst>
        </pc:spChg>
      </pc:sldChg>
      <pc:sldChg chg="addSp delSp modSp new del mod modClrScheme chgLayout">
        <pc:chgData name="Erica Caiyi Mitchell" userId="245de276-46c7-4bbb-ab65-151b552aeeb6" providerId="ADAL" clId="{FA4D22B0-9218-49CE-94C3-0EA73C6B3F78}" dt="2022-07-13T07:11:14.301" v="6045" actId="47"/>
        <pc:sldMkLst>
          <pc:docMk/>
          <pc:sldMk cId="1657351700" sldId="290"/>
        </pc:sldMkLst>
        <pc:spChg chg="del mod ord">
          <ac:chgData name="Erica Caiyi Mitchell" userId="245de276-46c7-4bbb-ab65-151b552aeeb6" providerId="ADAL" clId="{FA4D22B0-9218-49CE-94C3-0EA73C6B3F78}" dt="2022-07-13T06:58:26.690" v="6039" actId="700"/>
          <ac:spMkLst>
            <pc:docMk/>
            <pc:sldMk cId="1657351700" sldId="290"/>
            <ac:spMk id="2" creationId="{C567D2E0-1CD2-6270-6A7E-E68841E70E79}"/>
          </ac:spMkLst>
        </pc:spChg>
        <pc:spChg chg="del mod ord">
          <ac:chgData name="Erica Caiyi Mitchell" userId="245de276-46c7-4bbb-ab65-151b552aeeb6" providerId="ADAL" clId="{FA4D22B0-9218-49CE-94C3-0EA73C6B3F78}" dt="2022-07-13T06:58:26.690" v="6039" actId="700"/>
          <ac:spMkLst>
            <pc:docMk/>
            <pc:sldMk cId="1657351700" sldId="290"/>
            <ac:spMk id="3" creationId="{9E2352D1-F98A-331B-F020-E1D272B6F055}"/>
          </ac:spMkLst>
        </pc:spChg>
        <pc:spChg chg="add mod ord">
          <ac:chgData name="Erica Caiyi Mitchell" userId="245de276-46c7-4bbb-ab65-151b552aeeb6" providerId="ADAL" clId="{FA4D22B0-9218-49CE-94C3-0EA73C6B3F78}" dt="2022-07-13T06:58:26.690" v="6039" actId="700"/>
          <ac:spMkLst>
            <pc:docMk/>
            <pc:sldMk cId="1657351700" sldId="290"/>
            <ac:spMk id="4" creationId="{89BEFB50-CE35-A376-0948-FD31CE8C78CE}"/>
          </ac:spMkLst>
        </pc:spChg>
        <pc:spChg chg="add mod ord">
          <ac:chgData name="Erica Caiyi Mitchell" userId="245de276-46c7-4bbb-ab65-151b552aeeb6" providerId="ADAL" clId="{FA4D22B0-9218-49CE-94C3-0EA73C6B3F78}" dt="2022-07-13T06:58:26.690" v="6039" actId="700"/>
          <ac:spMkLst>
            <pc:docMk/>
            <pc:sldMk cId="1657351700" sldId="290"/>
            <ac:spMk id="5" creationId="{24700CEE-4CF5-7EE1-7454-566398391BA4}"/>
          </ac:spMkLst>
        </pc:spChg>
      </pc:sldChg>
      <pc:sldChg chg="addSp delSp modSp new mod modNotesTx">
        <pc:chgData name="Erica Caiyi Mitchell" userId="245de276-46c7-4bbb-ab65-151b552aeeb6" providerId="ADAL" clId="{FA4D22B0-9218-49CE-94C3-0EA73C6B3F78}" dt="2022-07-20T19:43:59.096" v="24847" actId="20577"/>
        <pc:sldMkLst>
          <pc:docMk/>
          <pc:sldMk cId="4007570986" sldId="290"/>
        </pc:sldMkLst>
        <pc:spChg chg="mod">
          <ac:chgData name="Erica Caiyi Mitchell" userId="245de276-46c7-4bbb-ab65-151b552aeeb6" providerId="ADAL" clId="{FA4D22B0-9218-49CE-94C3-0EA73C6B3F78}" dt="2022-07-13T07:21:10.137" v="6167" actId="20577"/>
          <ac:spMkLst>
            <pc:docMk/>
            <pc:sldMk cId="4007570986" sldId="290"/>
            <ac:spMk id="2" creationId="{578C5D2C-8A7B-3AF5-2EC4-092A75646675}"/>
          </ac:spMkLst>
        </pc:spChg>
        <pc:spChg chg="mod">
          <ac:chgData name="Erica Caiyi Mitchell" userId="245de276-46c7-4bbb-ab65-151b552aeeb6" providerId="ADAL" clId="{FA4D22B0-9218-49CE-94C3-0EA73C6B3F78}" dt="2022-07-16T19:51:00.065" v="24257" actId="27636"/>
          <ac:spMkLst>
            <pc:docMk/>
            <pc:sldMk cId="4007570986" sldId="290"/>
            <ac:spMk id="3" creationId="{D2E11DC0-7A35-17B2-D7F4-70DBF3648808}"/>
          </ac:spMkLst>
        </pc:spChg>
        <pc:spChg chg="del mod">
          <ac:chgData name="Erica Caiyi Mitchell" userId="245de276-46c7-4bbb-ab65-151b552aeeb6" providerId="ADAL" clId="{FA4D22B0-9218-49CE-94C3-0EA73C6B3F78}" dt="2022-07-13T07:24:06.192" v="6444" actId="478"/>
          <ac:spMkLst>
            <pc:docMk/>
            <pc:sldMk cId="4007570986" sldId="290"/>
            <ac:spMk id="4" creationId="{14560485-614E-DA78-B047-4CA71996720E}"/>
          </ac:spMkLst>
        </pc:spChg>
        <pc:spChg chg="add del mod">
          <ac:chgData name="Erica Caiyi Mitchell" userId="245de276-46c7-4bbb-ab65-151b552aeeb6" providerId="ADAL" clId="{FA4D22B0-9218-49CE-94C3-0EA73C6B3F78}" dt="2022-07-13T07:24:11.040" v="6447" actId="478"/>
          <ac:spMkLst>
            <pc:docMk/>
            <pc:sldMk cId="4007570986" sldId="290"/>
            <ac:spMk id="6" creationId="{96CB64A0-74F1-3ACB-9222-0E2B23F777D3}"/>
          </ac:spMkLst>
        </pc:spChg>
      </pc:sldChg>
      <pc:sldChg chg="addSp delSp modSp new mod">
        <pc:chgData name="Erica Caiyi Mitchell" userId="245de276-46c7-4bbb-ab65-151b552aeeb6" providerId="ADAL" clId="{FA4D22B0-9218-49CE-94C3-0EA73C6B3F78}" dt="2022-07-13T14:44:11.498" v="8236" actId="20577"/>
        <pc:sldMkLst>
          <pc:docMk/>
          <pc:sldMk cId="4285166745" sldId="291"/>
        </pc:sldMkLst>
        <pc:spChg chg="mod">
          <ac:chgData name="Erica Caiyi Mitchell" userId="245de276-46c7-4bbb-ab65-151b552aeeb6" providerId="ADAL" clId="{FA4D22B0-9218-49CE-94C3-0EA73C6B3F78}" dt="2022-07-13T07:31:28.885" v="6846" actId="20577"/>
          <ac:spMkLst>
            <pc:docMk/>
            <pc:sldMk cId="4285166745" sldId="291"/>
            <ac:spMk id="2" creationId="{BCDF7CC9-2549-84AC-F7AF-A2451CC12561}"/>
          </ac:spMkLst>
        </pc:spChg>
        <pc:spChg chg="mod">
          <ac:chgData name="Erica Caiyi Mitchell" userId="245de276-46c7-4bbb-ab65-151b552aeeb6" providerId="ADAL" clId="{FA4D22B0-9218-49CE-94C3-0EA73C6B3F78}" dt="2022-07-13T14:44:11.498" v="8236" actId="20577"/>
          <ac:spMkLst>
            <pc:docMk/>
            <pc:sldMk cId="4285166745" sldId="291"/>
            <ac:spMk id="3" creationId="{E3B14B2D-784A-7FCD-D059-F95A033B82A0}"/>
          </ac:spMkLst>
        </pc:spChg>
        <pc:spChg chg="del">
          <ac:chgData name="Erica Caiyi Mitchell" userId="245de276-46c7-4bbb-ab65-151b552aeeb6" providerId="ADAL" clId="{FA4D22B0-9218-49CE-94C3-0EA73C6B3F78}" dt="2022-07-13T14:37:38.517" v="7988" actId="22"/>
          <ac:spMkLst>
            <pc:docMk/>
            <pc:sldMk cId="4285166745" sldId="291"/>
            <ac:spMk id="4" creationId="{9FF72584-D23E-7DE3-77F3-DD3BA037AF3C}"/>
          </ac:spMkLst>
        </pc:spChg>
        <pc:picChg chg="add mod ord">
          <ac:chgData name="Erica Caiyi Mitchell" userId="245de276-46c7-4bbb-ab65-151b552aeeb6" providerId="ADAL" clId="{FA4D22B0-9218-49CE-94C3-0EA73C6B3F78}" dt="2022-07-13T14:43:43.545" v="8149" actId="1076"/>
          <ac:picMkLst>
            <pc:docMk/>
            <pc:sldMk cId="4285166745" sldId="291"/>
            <ac:picMk id="6" creationId="{30A8F596-D18B-9EEE-F548-DEBCDEF5BA0E}"/>
          </ac:picMkLst>
        </pc:picChg>
      </pc:sldChg>
      <pc:sldChg chg="addSp delSp modSp new mod">
        <pc:chgData name="Erica Caiyi Mitchell" userId="245de276-46c7-4bbb-ab65-151b552aeeb6" providerId="ADAL" clId="{FA4D22B0-9218-49CE-94C3-0EA73C6B3F78}" dt="2022-07-13T14:50:47.173" v="8433" actId="1076"/>
        <pc:sldMkLst>
          <pc:docMk/>
          <pc:sldMk cId="2334535377" sldId="292"/>
        </pc:sldMkLst>
        <pc:spChg chg="mod">
          <ac:chgData name="Erica Caiyi Mitchell" userId="245de276-46c7-4bbb-ab65-151b552aeeb6" providerId="ADAL" clId="{FA4D22B0-9218-49CE-94C3-0EA73C6B3F78}" dt="2022-07-13T07:31:46.901" v="6864" actId="20577"/>
          <ac:spMkLst>
            <pc:docMk/>
            <pc:sldMk cId="2334535377" sldId="292"/>
            <ac:spMk id="2" creationId="{F69DC01E-EAD9-6CD0-558F-EA27A7CF1B63}"/>
          </ac:spMkLst>
        </pc:spChg>
        <pc:spChg chg="mod">
          <ac:chgData name="Erica Caiyi Mitchell" userId="245de276-46c7-4bbb-ab65-151b552aeeb6" providerId="ADAL" clId="{FA4D22B0-9218-49CE-94C3-0EA73C6B3F78}" dt="2022-07-13T14:48:39.453" v="8361" actId="20577"/>
          <ac:spMkLst>
            <pc:docMk/>
            <pc:sldMk cId="2334535377" sldId="292"/>
            <ac:spMk id="3" creationId="{58D76998-2138-3184-359A-273239AE9950}"/>
          </ac:spMkLst>
        </pc:spChg>
        <pc:spChg chg="del">
          <ac:chgData name="Erica Caiyi Mitchell" userId="245de276-46c7-4bbb-ab65-151b552aeeb6" providerId="ADAL" clId="{FA4D22B0-9218-49CE-94C3-0EA73C6B3F78}" dt="2022-07-13T14:45:07.353" v="8266" actId="22"/>
          <ac:spMkLst>
            <pc:docMk/>
            <pc:sldMk cId="2334535377" sldId="292"/>
            <ac:spMk id="4" creationId="{AD048765-77B6-6CE3-D550-B81601747A11}"/>
          </ac:spMkLst>
        </pc:spChg>
        <pc:picChg chg="add mod ord">
          <ac:chgData name="Erica Caiyi Mitchell" userId="245de276-46c7-4bbb-ab65-151b552aeeb6" providerId="ADAL" clId="{FA4D22B0-9218-49CE-94C3-0EA73C6B3F78}" dt="2022-07-13T14:50:47.173" v="8433" actId="1076"/>
          <ac:picMkLst>
            <pc:docMk/>
            <pc:sldMk cId="2334535377" sldId="292"/>
            <ac:picMk id="6" creationId="{74BC3C5E-81CE-9129-EF52-6EE0C4826316}"/>
          </ac:picMkLst>
        </pc:picChg>
      </pc:sldChg>
      <pc:sldChg chg="addSp modSp new mod">
        <pc:chgData name="Erica Caiyi Mitchell" userId="245de276-46c7-4bbb-ab65-151b552aeeb6" providerId="ADAL" clId="{FA4D22B0-9218-49CE-94C3-0EA73C6B3F78}" dt="2022-07-13T14:51:29.807" v="8479" actId="20577"/>
        <pc:sldMkLst>
          <pc:docMk/>
          <pc:sldMk cId="2237102615" sldId="293"/>
        </pc:sldMkLst>
        <pc:spChg chg="mod">
          <ac:chgData name="Erica Caiyi Mitchell" userId="245de276-46c7-4bbb-ab65-151b552aeeb6" providerId="ADAL" clId="{FA4D22B0-9218-49CE-94C3-0EA73C6B3F78}" dt="2022-07-13T07:32:07.224" v="6883" actId="20577"/>
          <ac:spMkLst>
            <pc:docMk/>
            <pc:sldMk cId="2237102615" sldId="293"/>
            <ac:spMk id="2" creationId="{A8A7C2EA-4786-E837-5BD2-8576E9EF1039}"/>
          </ac:spMkLst>
        </pc:spChg>
        <pc:spChg chg="mod">
          <ac:chgData name="Erica Caiyi Mitchell" userId="245de276-46c7-4bbb-ab65-151b552aeeb6" providerId="ADAL" clId="{FA4D22B0-9218-49CE-94C3-0EA73C6B3F78}" dt="2022-07-13T14:51:29.807" v="8479" actId="20577"/>
          <ac:spMkLst>
            <pc:docMk/>
            <pc:sldMk cId="2237102615" sldId="293"/>
            <ac:spMk id="3" creationId="{FAC37A1C-D5F9-0474-4DE1-96B03CCDB3E4}"/>
          </ac:spMkLst>
        </pc:spChg>
        <pc:spChg chg="mod">
          <ac:chgData name="Erica Caiyi Mitchell" userId="245de276-46c7-4bbb-ab65-151b552aeeb6" providerId="ADAL" clId="{FA4D22B0-9218-49CE-94C3-0EA73C6B3F78}" dt="2022-07-13T14:50:19.257" v="8427" actId="14100"/>
          <ac:spMkLst>
            <pc:docMk/>
            <pc:sldMk cId="2237102615" sldId="293"/>
            <ac:spMk id="4" creationId="{8B24A322-41FD-440D-587C-F1DB0B952854}"/>
          </ac:spMkLst>
        </pc:spChg>
        <pc:picChg chg="add mod">
          <ac:chgData name="Erica Caiyi Mitchell" userId="245de276-46c7-4bbb-ab65-151b552aeeb6" providerId="ADAL" clId="{FA4D22B0-9218-49CE-94C3-0EA73C6B3F78}" dt="2022-07-13T14:50:42.405" v="8432" actId="1076"/>
          <ac:picMkLst>
            <pc:docMk/>
            <pc:sldMk cId="2237102615" sldId="293"/>
            <ac:picMk id="6" creationId="{02FD2F8A-A5E2-05EE-BD12-8DEB69310005}"/>
          </ac:picMkLst>
        </pc:picChg>
      </pc:sldChg>
      <pc:sldChg chg="addSp delSp modSp new mod">
        <pc:chgData name="Erica Caiyi Mitchell" userId="245de276-46c7-4bbb-ab65-151b552aeeb6" providerId="ADAL" clId="{FA4D22B0-9218-49CE-94C3-0EA73C6B3F78}" dt="2022-07-13T14:56:09.991" v="8641" actId="1076"/>
        <pc:sldMkLst>
          <pc:docMk/>
          <pc:sldMk cId="1413000456" sldId="294"/>
        </pc:sldMkLst>
        <pc:spChg chg="mod">
          <ac:chgData name="Erica Caiyi Mitchell" userId="245de276-46c7-4bbb-ab65-151b552aeeb6" providerId="ADAL" clId="{FA4D22B0-9218-49CE-94C3-0EA73C6B3F78}" dt="2022-07-13T07:32:18.580" v="6897" actId="20577"/>
          <ac:spMkLst>
            <pc:docMk/>
            <pc:sldMk cId="1413000456" sldId="294"/>
            <ac:spMk id="2" creationId="{38DF9838-5F6F-DE50-DE81-6C33D8FEAAD2}"/>
          </ac:spMkLst>
        </pc:spChg>
        <pc:spChg chg="mod">
          <ac:chgData name="Erica Caiyi Mitchell" userId="245de276-46c7-4bbb-ab65-151b552aeeb6" providerId="ADAL" clId="{FA4D22B0-9218-49CE-94C3-0EA73C6B3F78}" dt="2022-07-13T14:56:04.347" v="8638" actId="14100"/>
          <ac:spMkLst>
            <pc:docMk/>
            <pc:sldMk cId="1413000456" sldId="294"/>
            <ac:spMk id="3" creationId="{B3B63B57-77EF-B5A5-DAF7-FCD59A48BD98}"/>
          </ac:spMkLst>
        </pc:spChg>
        <pc:spChg chg="del">
          <ac:chgData name="Erica Caiyi Mitchell" userId="245de276-46c7-4bbb-ab65-151b552aeeb6" providerId="ADAL" clId="{FA4D22B0-9218-49CE-94C3-0EA73C6B3F78}" dt="2022-07-13T14:55:57.663" v="8637" actId="22"/>
          <ac:spMkLst>
            <pc:docMk/>
            <pc:sldMk cId="1413000456" sldId="294"/>
            <ac:spMk id="4" creationId="{7BB34590-1E5F-57E1-C7C6-91015743B741}"/>
          </ac:spMkLst>
        </pc:spChg>
        <pc:picChg chg="add mod ord">
          <ac:chgData name="Erica Caiyi Mitchell" userId="245de276-46c7-4bbb-ab65-151b552aeeb6" providerId="ADAL" clId="{FA4D22B0-9218-49CE-94C3-0EA73C6B3F78}" dt="2022-07-13T14:56:09.991" v="8641" actId="1076"/>
          <ac:picMkLst>
            <pc:docMk/>
            <pc:sldMk cId="1413000456" sldId="294"/>
            <ac:picMk id="6" creationId="{AF4B9670-3486-43EB-263D-DF0C6A8A1951}"/>
          </ac:picMkLst>
        </pc:picChg>
      </pc:sldChg>
      <pc:sldChg chg="addSp modSp new mod modAnim modNotesTx">
        <pc:chgData name="Erica Caiyi Mitchell" userId="245de276-46c7-4bbb-ab65-151b552aeeb6" providerId="ADAL" clId="{FA4D22B0-9218-49CE-94C3-0EA73C6B3F78}" dt="2022-07-25T19:48:40.188" v="28000" actId="20577"/>
        <pc:sldMkLst>
          <pc:docMk/>
          <pc:sldMk cId="2564028623" sldId="295"/>
        </pc:sldMkLst>
        <pc:picChg chg="add mod">
          <ac:chgData name="Erica Caiyi Mitchell" userId="245de276-46c7-4bbb-ab65-151b552aeeb6" providerId="ADAL" clId="{FA4D22B0-9218-49CE-94C3-0EA73C6B3F78}" dt="2022-07-13T14:25:04.057" v="7417" actId="1076"/>
          <ac:picMkLst>
            <pc:docMk/>
            <pc:sldMk cId="2564028623" sldId="295"/>
            <ac:picMk id="2" creationId="{FE95EEFC-32F3-8CF5-34D2-EEA3BD17A725}"/>
          </ac:picMkLst>
        </pc:picChg>
      </pc:sldChg>
      <pc:sldChg chg="addSp modSp new del mod modClrScheme chgLayout">
        <pc:chgData name="Erica Caiyi Mitchell" userId="245de276-46c7-4bbb-ab65-151b552aeeb6" providerId="ADAL" clId="{FA4D22B0-9218-49CE-94C3-0EA73C6B3F78}" dt="2022-07-20T20:32:55.641" v="27014" actId="47"/>
        <pc:sldMkLst>
          <pc:docMk/>
          <pc:sldMk cId="3673792783" sldId="296"/>
        </pc:sldMkLst>
        <pc:picChg chg="add mod">
          <ac:chgData name="Erica Caiyi Mitchell" userId="245de276-46c7-4bbb-ab65-151b552aeeb6" providerId="ADAL" clId="{FA4D22B0-9218-49CE-94C3-0EA73C6B3F78}" dt="2022-07-13T14:57:29.921" v="8649" actId="26606"/>
          <ac:picMkLst>
            <pc:docMk/>
            <pc:sldMk cId="3673792783" sldId="296"/>
            <ac:picMk id="3" creationId="{C292249C-4865-6C6C-F3B3-F811C5603E6A}"/>
          </ac:picMkLst>
        </pc:picChg>
      </pc:sldChg>
      <pc:sldChg chg="addSp modSp new del mod modClrScheme chgLayout">
        <pc:chgData name="Erica Caiyi Mitchell" userId="245de276-46c7-4bbb-ab65-151b552aeeb6" providerId="ADAL" clId="{FA4D22B0-9218-49CE-94C3-0EA73C6B3F78}" dt="2022-07-20T20:32:54.461" v="27013" actId="47"/>
        <pc:sldMkLst>
          <pc:docMk/>
          <pc:sldMk cId="1644385681" sldId="297"/>
        </pc:sldMkLst>
        <pc:picChg chg="add mod">
          <ac:chgData name="Erica Caiyi Mitchell" userId="245de276-46c7-4bbb-ab65-151b552aeeb6" providerId="ADAL" clId="{FA4D22B0-9218-49CE-94C3-0EA73C6B3F78}" dt="2022-07-13T14:57:27.263" v="8648" actId="26606"/>
          <ac:picMkLst>
            <pc:docMk/>
            <pc:sldMk cId="1644385681" sldId="297"/>
            <ac:picMk id="3" creationId="{11256657-4C90-F733-E296-558935E70FD0}"/>
          </ac:picMkLst>
        </pc:picChg>
      </pc:sldChg>
      <pc:sldChg chg="addSp delSp modSp new mod">
        <pc:chgData name="Erica Caiyi Mitchell" userId="245de276-46c7-4bbb-ab65-151b552aeeb6" providerId="ADAL" clId="{FA4D22B0-9218-49CE-94C3-0EA73C6B3F78}" dt="2022-07-20T19:58:30.498" v="27012" actId="20577"/>
        <pc:sldMkLst>
          <pc:docMk/>
          <pc:sldMk cId="2567776235" sldId="298"/>
        </pc:sldMkLst>
        <pc:spChg chg="del mod">
          <ac:chgData name="Erica Caiyi Mitchell" userId="245de276-46c7-4bbb-ab65-151b552aeeb6" providerId="ADAL" clId="{FA4D22B0-9218-49CE-94C3-0EA73C6B3F78}" dt="2022-07-20T19:56:23.488" v="26978" actId="478"/>
          <ac:spMkLst>
            <pc:docMk/>
            <pc:sldMk cId="2567776235" sldId="298"/>
            <ac:spMk id="2" creationId="{330C3EF2-8D88-BB70-5F1E-7625A4C4A96D}"/>
          </ac:spMkLst>
        </pc:spChg>
        <pc:spChg chg="del mod">
          <ac:chgData name="Erica Caiyi Mitchell" userId="245de276-46c7-4bbb-ab65-151b552aeeb6" providerId="ADAL" clId="{FA4D22B0-9218-49CE-94C3-0EA73C6B3F78}" dt="2022-07-20T19:56:23.488" v="26978" actId="478"/>
          <ac:spMkLst>
            <pc:docMk/>
            <pc:sldMk cId="2567776235" sldId="298"/>
            <ac:spMk id="3" creationId="{7F7783B9-12A5-2AC9-6F65-BA1BB750AF1D}"/>
          </ac:spMkLst>
        </pc:spChg>
        <pc:spChg chg="add mod">
          <ac:chgData name="Erica Caiyi Mitchell" userId="245de276-46c7-4bbb-ab65-151b552aeeb6" providerId="ADAL" clId="{FA4D22B0-9218-49CE-94C3-0EA73C6B3F78}" dt="2022-07-20T19:56:30.552" v="26994" actId="20577"/>
          <ac:spMkLst>
            <pc:docMk/>
            <pc:sldMk cId="2567776235" sldId="298"/>
            <ac:spMk id="4" creationId="{F6ED0F07-62E8-92EC-46E9-59E58827A532}"/>
          </ac:spMkLst>
        </pc:spChg>
        <pc:spChg chg="add mod">
          <ac:chgData name="Erica Caiyi Mitchell" userId="245de276-46c7-4bbb-ab65-151b552aeeb6" providerId="ADAL" clId="{FA4D22B0-9218-49CE-94C3-0EA73C6B3F78}" dt="2022-07-20T19:58:30.498" v="27012" actId="20577"/>
          <ac:spMkLst>
            <pc:docMk/>
            <pc:sldMk cId="2567776235" sldId="298"/>
            <ac:spMk id="5" creationId="{A6E5F5C3-3CBC-6B27-69E0-659D8F3BF192}"/>
          </ac:spMkLst>
        </pc:spChg>
        <pc:picChg chg="add del mod">
          <ac:chgData name="Erica Caiyi Mitchell" userId="245de276-46c7-4bbb-ab65-151b552aeeb6" providerId="ADAL" clId="{FA4D22B0-9218-49CE-94C3-0EA73C6B3F78}" dt="2022-07-20T19:56:23.488" v="26978" actId="478"/>
          <ac:picMkLst>
            <pc:docMk/>
            <pc:sldMk cId="2567776235" sldId="298"/>
            <ac:picMk id="7170" creationId="{E2ECD88A-FB25-0957-2DD8-17F6F10CD2C6}"/>
          </ac:picMkLst>
        </pc:picChg>
      </pc:sldChg>
      <pc:sldChg chg="modSp new del mod">
        <pc:chgData name="Erica Caiyi Mitchell" userId="245de276-46c7-4bbb-ab65-151b552aeeb6" providerId="ADAL" clId="{FA4D22B0-9218-49CE-94C3-0EA73C6B3F78}" dt="2022-07-13T20:05:40.447" v="18985" actId="47"/>
        <pc:sldMkLst>
          <pc:docMk/>
          <pc:sldMk cId="1610178402" sldId="299"/>
        </pc:sldMkLst>
        <pc:spChg chg="mod">
          <ac:chgData name="Erica Caiyi Mitchell" userId="245de276-46c7-4bbb-ab65-151b552aeeb6" providerId="ADAL" clId="{FA4D22B0-9218-49CE-94C3-0EA73C6B3F78}" dt="2022-07-13T20:05:06.539" v="18980" actId="20577"/>
          <ac:spMkLst>
            <pc:docMk/>
            <pc:sldMk cId="1610178402" sldId="299"/>
            <ac:spMk id="2" creationId="{9DE283C6-C879-C38D-2FFC-52B015DBAA68}"/>
          </ac:spMkLst>
        </pc:spChg>
      </pc:sldChg>
      <pc:sldChg chg="addSp delSp modSp add mod ord modNotesTx">
        <pc:chgData name="Erica Caiyi Mitchell" userId="245de276-46c7-4bbb-ab65-151b552aeeb6" providerId="ADAL" clId="{FA4D22B0-9218-49CE-94C3-0EA73C6B3F78}" dt="2022-07-13T20:47:24.388" v="19878" actId="20577"/>
        <pc:sldMkLst>
          <pc:docMk/>
          <pc:sldMk cId="2239681600" sldId="300"/>
        </pc:sldMkLst>
        <pc:spChg chg="add del mod">
          <ac:chgData name="Erica Caiyi Mitchell" userId="245de276-46c7-4bbb-ab65-151b552aeeb6" providerId="ADAL" clId="{FA4D22B0-9218-49CE-94C3-0EA73C6B3F78}" dt="2022-07-13T20:09:02.388" v="19100" actId="478"/>
          <ac:spMkLst>
            <pc:docMk/>
            <pc:sldMk cId="2239681600" sldId="300"/>
            <ac:spMk id="3" creationId="{45609454-C8BC-59C4-DAEA-9DDE23E2F47B}"/>
          </ac:spMkLst>
        </pc:spChg>
        <pc:spChg chg="mod">
          <ac:chgData name="Erica Caiyi Mitchell" userId="245de276-46c7-4bbb-ab65-151b552aeeb6" providerId="ADAL" clId="{FA4D22B0-9218-49CE-94C3-0EA73C6B3F78}" dt="2022-07-13T20:05:38.710" v="18984"/>
          <ac:spMkLst>
            <pc:docMk/>
            <pc:sldMk cId="2239681600" sldId="300"/>
            <ac:spMk id="4" creationId="{A755A903-6E9D-8992-8F1D-16A63E289749}"/>
          </ac:spMkLst>
        </pc:spChg>
        <pc:spChg chg="del">
          <ac:chgData name="Erica Caiyi Mitchell" userId="245de276-46c7-4bbb-ab65-151b552aeeb6" providerId="ADAL" clId="{FA4D22B0-9218-49CE-94C3-0EA73C6B3F78}" dt="2022-07-13T20:08:56.326" v="19098" actId="478"/>
          <ac:spMkLst>
            <pc:docMk/>
            <pc:sldMk cId="2239681600" sldId="300"/>
            <ac:spMk id="5" creationId="{77BE8AC6-C1BA-3831-ABE0-C01F48D04CB1}"/>
          </ac:spMkLst>
        </pc:spChg>
        <pc:spChg chg="del">
          <ac:chgData name="Erica Caiyi Mitchell" userId="245de276-46c7-4bbb-ab65-151b552aeeb6" providerId="ADAL" clId="{FA4D22B0-9218-49CE-94C3-0EA73C6B3F78}" dt="2022-07-13T20:08:59.377" v="19099" actId="478"/>
          <ac:spMkLst>
            <pc:docMk/>
            <pc:sldMk cId="2239681600" sldId="300"/>
            <ac:spMk id="6" creationId="{7DD5D19D-ED6A-1C73-7593-DAE923CECAD6}"/>
          </ac:spMkLst>
        </pc:spChg>
        <pc:spChg chg="mod">
          <ac:chgData name="Erica Caiyi Mitchell" userId="245de276-46c7-4bbb-ab65-151b552aeeb6" providerId="ADAL" clId="{FA4D22B0-9218-49CE-94C3-0EA73C6B3F78}" dt="2022-07-13T20:13:39.211" v="19323" actId="1076"/>
          <ac:spMkLst>
            <pc:docMk/>
            <pc:sldMk cId="2239681600" sldId="300"/>
            <ac:spMk id="7" creationId="{CB2B8441-7323-B9CD-E713-E7A5BC35D2D0}"/>
          </ac:spMkLst>
        </pc:spChg>
        <pc:spChg chg="mod">
          <ac:chgData name="Erica Caiyi Mitchell" userId="245de276-46c7-4bbb-ab65-151b552aeeb6" providerId="ADAL" clId="{FA4D22B0-9218-49CE-94C3-0EA73C6B3F78}" dt="2022-07-13T20:13:39.211" v="19323" actId="1076"/>
          <ac:spMkLst>
            <pc:docMk/>
            <pc:sldMk cId="2239681600" sldId="300"/>
            <ac:spMk id="8" creationId="{D4235690-A6F7-4BF4-BEF3-0F711E9A14B7}"/>
          </ac:spMkLst>
        </pc:spChg>
        <pc:spChg chg="add mod">
          <ac:chgData name="Erica Caiyi Mitchell" userId="245de276-46c7-4bbb-ab65-151b552aeeb6" providerId="ADAL" clId="{FA4D22B0-9218-49CE-94C3-0EA73C6B3F78}" dt="2022-07-13T20:13:34.086" v="19322" actId="14100"/>
          <ac:spMkLst>
            <pc:docMk/>
            <pc:sldMk cId="2239681600" sldId="300"/>
            <ac:spMk id="10" creationId="{44E18CB0-AAD6-B8CC-8D14-6E23EB4E6078}"/>
          </ac:spMkLst>
        </pc:spChg>
      </pc:sldChg>
      <pc:sldChg chg="addSp modSp new mod modNotesTx">
        <pc:chgData name="Erica Caiyi Mitchell" userId="245de276-46c7-4bbb-ab65-151b552aeeb6" providerId="ADAL" clId="{FA4D22B0-9218-49CE-94C3-0EA73C6B3F78}" dt="2022-07-20T19:52:05.337" v="26262" actId="20577"/>
        <pc:sldMkLst>
          <pc:docMk/>
          <pc:sldMk cId="3190399761" sldId="301"/>
        </pc:sldMkLst>
        <pc:spChg chg="mod">
          <ac:chgData name="Erica Caiyi Mitchell" userId="245de276-46c7-4bbb-ab65-151b552aeeb6" providerId="ADAL" clId="{FA4D22B0-9218-49CE-94C3-0EA73C6B3F78}" dt="2022-07-16T19:52:34.236" v="24359" actId="115"/>
          <ac:spMkLst>
            <pc:docMk/>
            <pc:sldMk cId="3190399761" sldId="301"/>
            <ac:spMk id="2" creationId="{F4DDA59E-F1C5-3A60-5B79-DD1AD69B7760}"/>
          </ac:spMkLst>
        </pc:spChg>
        <pc:spChg chg="mod">
          <ac:chgData name="Erica Caiyi Mitchell" userId="245de276-46c7-4bbb-ab65-151b552aeeb6" providerId="ADAL" clId="{FA4D22B0-9218-49CE-94C3-0EA73C6B3F78}" dt="2022-07-20T13:05:38.217" v="24567" actId="20577"/>
          <ac:spMkLst>
            <pc:docMk/>
            <pc:sldMk cId="3190399761" sldId="301"/>
            <ac:spMk id="3" creationId="{02B576B0-FB79-6AFD-CFA2-D10EF2397F0A}"/>
          </ac:spMkLst>
        </pc:spChg>
        <pc:spChg chg="mod">
          <ac:chgData name="Erica Caiyi Mitchell" userId="245de276-46c7-4bbb-ab65-151b552aeeb6" providerId="ADAL" clId="{FA4D22B0-9218-49CE-94C3-0EA73C6B3F78}" dt="2022-07-20T17:57:54.377" v="24841" actId="20577"/>
          <ac:spMkLst>
            <pc:docMk/>
            <pc:sldMk cId="3190399761" sldId="301"/>
            <ac:spMk id="4" creationId="{D2176214-6E5E-F4A0-87DF-5352F61BE666}"/>
          </ac:spMkLst>
        </pc:spChg>
        <pc:spChg chg="add mod">
          <ac:chgData name="Erica Caiyi Mitchell" userId="245de276-46c7-4bbb-ab65-151b552aeeb6" providerId="ADAL" clId="{FA4D22B0-9218-49CE-94C3-0EA73C6B3F78}" dt="2022-07-20T17:46:12.862" v="24576" actId="313"/>
          <ac:spMkLst>
            <pc:docMk/>
            <pc:sldMk cId="3190399761" sldId="301"/>
            <ac:spMk id="5" creationId="{DF649878-73CC-011B-5F05-28F5765EF794}"/>
          </ac:spMkLst>
        </pc:spChg>
      </pc:sldChg>
      <pc:sldChg chg="addSp delSp modSp new del mod">
        <pc:chgData name="Erica Caiyi Mitchell" userId="245de276-46c7-4bbb-ab65-151b552aeeb6" providerId="ADAL" clId="{FA4D22B0-9218-49CE-94C3-0EA73C6B3F78}" dt="2022-07-29T14:01:10.931" v="29023" actId="2696"/>
        <pc:sldMkLst>
          <pc:docMk/>
          <pc:sldMk cId="2347026961" sldId="302"/>
        </pc:sldMkLst>
        <pc:spChg chg="add del">
          <ac:chgData name="Erica Caiyi Mitchell" userId="245de276-46c7-4bbb-ab65-151b552aeeb6" providerId="ADAL" clId="{FA4D22B0-9218-49CE-94C3-0EA73C6B3F78}" dt="2022-07-27T19:53:50.156" v="28818" actId="478"/>
          <ac:spMkLst>
            <pc:docMk/>
            <pc:sldMk cId="2347026961" sldId="302"/>
            <ac:spMk id="2" creationId="{B6BDF3CC-5F80-40B5-8540-6D0B5407F23A}"/>
          </ac:spMkLst>
        </pc:spChg>
        <pc:spChg chg="add del">
          <ac:chgData name="Erica Caiyi Mitchell" userId="245de276-46c7-4bbb-ab65-151b552aeeb6" providerId="ADAL" clId="{FA4D22B0-9218-49CE-94C3-0EA73C6B3F78}" dt="2022-07-27T19:54:08.430" v="28820" actId="478"/>
          <ac:spMkLst>
            <pc:docMk/>
            <pc:sldMk cId="2347026961" sldId="302"/>
            <ac:spMk id="3" creationId="{69E37717-6733-B9FD-E31B-72C20A3563CF}"/>
          </ac:spMkLst>
        </pc:spChg>
        <pc:spChg chg="add del mod">
          <ac:chgData name="Erica Caiyi Mitchell" userId="245de276-46c7-4bbb-ab65-151b552aeeb6" providerId="ADAL" clId="{FA4D22B0-9218-49CE-94C3-0EA73C6B3F78}" dt="2022-07-27T19:58:41.841" v="28850" actId="478"/>
          <ac:spMkLst>
            <pc:docMk/>
            <pc:sldMk cId="2347026961" sldId="302"/>
            <ac:spMk id="4" creationId="{42142035-47BD-0E35-9F77-2532B0DE5298}"/>
          </ac:spMkLst>
        </pc:spChg>
        <pc:spChg chg="add del">
          <ac:chgData name="Erica Caiyi Mitchell" userId="245de276-46c7-4bbb-ab65-151b552aeeb6" providerId="ADAL" clId="{FA4D22B0-9218-49CE-94C3-0EA73C6B3F78}" dt="2022-07-27T19:56:20.254" v="28831" actId="478"/>
          <ac:spMkLst>
            <pc:docMk/>
            <pc:sldMk cId="2347026961" sldId="302"/>
            <ac:spMk id="5" creationId="{B7D3DF94-C705-508B-A676-FA2B091860F8}"/>
          </ac:spMkLst>
        </pc:spChg>
        <pc:spChg chg="add del mod">
          <ac:chgData name="Erica Caiyi Mitchell" userId="245de276-46c7-4bbb-ab65-151b552aeeb6" providerId="ADAL" clId="{FA4D22B0-9218-49CE-94C3-0EA73C6B3F78}" dt="2022-07-27T19:57:18.186" v="28842" actId="21"/>
          <ac:spMkLst>
            <pc:docMk/>
            <pc:sldMk cId="2347026961" sldId="302"/>
            <ac:spMk id="6" creationId="{F40229B2-B356-0A17-387C-0DA7C6A8D955}"/>
          </ac:spMkLst>
        </pc:spChg>
        <pc:spChg chg="add del mod">
          <ac:chgData name="Erica Caiyi Mitchell" userId="245de276-46c7-4bbb-ab65-151b552aeeb6" providerId="ADAL" clId="{FA4D22B0-9218-49CE-94C3-0EA73C6B3F78}" dt="2022-07-27T19:58:42.892" v="28851" actId="478"/>
          <ac:spMkLst>
            <pc:docMk/>
            <pc:sldMk cId="2347026961" sldId="302"/>
            <ac:spMk id="7" creationId="{C629636F-B6FF-9B1B-3DED-C8C3CB8B9AA6}"/>
          </ac:spMkLst>
        </pc:spChg>
        <pc:spChg chg="add mod ord">
          <ac:chgData name="Erica Caiyi Mitchell" userId="245de276-46c7-4bbb-ab65-151b552aeeb6" providerId="ADAL" clId="{FA4D22B0-9218-49CE-94C3-0EA73C6B3F78}" dt="2022-07-27T20:06:37.315" v="28948" actId="166"/>
          <ac:spMkLst>
            <pc:docMk/>
            <pc:sldMk cId="2347026961" sldId="302"/>
            <ac:spMk id="8" creationId="{E4EAAD23-848A-FD96-BD35-E77DBD652806}"/>
          </ac:spMkLst>
        </pc:spChg>
        <pc:spChg chg="add mod">
          <ac:chgData name="Erica Caiyi Mitchell" userId="245de276-46c7-4bbb-ab65-151b552aeeb6" providerId="ADAL" clId="{FA4D22B0-9218-49CE-94C3-0EA73C6B3F78}" dt="2022-07-27T20:03:57.832" v="28932" actId="208"/>
          <ac:spMkLst>
            <pc:docMk/>
            <pc:sldMk cId="2347026961" sldId="302"/>
            <ac:spMk id="9" creationId="{ACDD434C-E480-35EA-A612-B87C66CC458B}"/>
          </ac:spMkLst>
        </pc:spChg>
        <pc:spChg chg="add del mod">
          <ac:chgData name="Erica Caiyi Mitchell" userId="245de276-46c7-4bbb-ab65-151b552aeeb6" providerId="ADAL" clId="{FA4D22B0-9218-49CE-94C3-0EA73C6B3F78}" dt="2022-07-29T13:55:17.669" v="29019" actId="478"/>
          <ac:spMkLst>
            <pc:docMk/>
            <pc:sldMk cId="2347026961" sldId="302"/>
            <ac:spMk id="14" creationId="{B46BAB6D-44A2-2975-37B8-FEEC4DFA08FB}"/>
          </ac:spMkLst>
        </pc:spChg>
        <pc:spChg chg="add del mod">
          <ac:chgData name="Erica Caiyi Mitchell" userId="245de276-46c7-4bbb-ab65-151b552aeeb6" providerId="ADAL" clId="{FA4D22B0-9218-49CE-94C3-0EA73C6B3F78}" dt="2022-07-29T13:55:17.669" v="29019" actId="478"/>
          <ac:spMkLst>
            <pc:docMk/>
            <pc:sldMk cId="2347026961" sldId="302"/>
            <ac:spMk id="15" creationId="{5C029E29-6438-2464-3A4A-DC9F0549E65F}"/>
          </ac:spMkLst>
        </pc:spChg>
        <pc:spChg chg="add del mod">
          <ac:chgData name="Erica Caiyi Mitchell" userId="245de276-46c7-4bbb-ab65-151b552aeeb6" providerId="ADAL" clId="{FA4D22B0-9218-49CE-94C3-0EA73C6B3F78}" dt="2022-07-29T13:55:17.669" v="29019" actId="478"/>
          <ac:spMkLst>
            <pc:docMk/>
            <pc:sldMk cId="2347026961" sldId="302"/>
            <ac:spMk id="16" creationId="{85A87920-04EF-61E2-10F3-A998F1C3D1AE}"/>
          </ac:spMkLst>
        </pc:spChg>
        <pc:spChg chg="add mod">
          <ac:chgData name="Erica Caiyi Mitchell" userId="245de276-46c7-4bbb-ab65-151b552aeeb6" providerId="ADAL" clId="{FA4D22B0-9218-49CE-94C3-0EA73C6B3F78}" dt="2022-07-27T20:09:59.756" v="29018" actId="208"/>
          <ac:spMkLst>
            <pc:docMk/>
            <pc:sldMk cId="2347026961" sldId="302"/>
            <ac:spMk id="19" creationId="{D6B6CEBE-FACE-0858-5728-BF5C7BFE5D88}"/>
          </ac:spMkLst>
        </pc:spChg>
        <pc:picChg chg="add mod modCrop">
          <ac:chgData name="Erica Caiyi Mitchell" userId="245de276-46c7-4bbb-ab65-151b552aeeb6" providerId="ADAL" clId="{FA4D22B0-9218-49CE-94C3-0EA73C6B3F78}" dt="2022-07-29T13:55:43.752" v="29022" actId="1038"/>
          <ac:picMkLst>
            <pc:docMk/>
            <pc:sldMk cId="2347026961" sldId="302"/>
            <ac:picMk id="18" creationId="{4E6D6341-A69F-C663-DFF0-987878F5A065}"/>
          </ac:picMkLst>
        </pc:picChg>
        <pc:cxnChg chg="add del mod ord">
          <ac:chgData name="Erica Caiyi Mitchell" userId="245de276-46c7-4bbb-ab65-151b552aeeb6" providerId="ADAL" clId="{FA4D22B0-9218-49CE-94C3-0EA73C6B3F78}" dt="2022-07-29T13:55:20.636" v="29020" actId="478"/>
          <ac:cxnSpMkLst>
            <pc:docMk/>
            <pc:sldMk cId="2347026961" sldId="302"/>
            <ac:cxnSpMk id="11" creationId="{5B84A4A5-2CD3-A1CE-9319-9141F3620D4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B768F0-E610-4B33-86C9-8AE65A93B3C2}"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2D1690-A0C6-4B98-B32C-E4FE35F391ED}" type="slidenum">
              <a:rPr lang="en-US" smtClean="0"/>
              <a:t>‹#›</a:t>
            </a:fld>
            <a:endParaRPr lang="en-US"/>
          </a:p>
        </p:txBody>
      </p:sp>
    </p:spTree>
    <p:extLst>
      <p:ext uri="{BB962C8B-B14F-4D97-AF65-F5344CB8AC3E}">
        <p14:creationId xmlns:p14="http://schemas.microsoft.com/office/powerpoint/2010/main" val="1879872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Wave function theory was first conceived of by Erwin </a:t>
            </a:r>
            <a:r>
              <a:rPr lang="en-US" dirty="0" err="1"/>
              <a:t>Schroedinger</a:t>
            </a:r>
            <a:r>
              <a:rPr lang="en-US" dirty="0"/>
              <a:t> in 1925 and published in1926. In this formalism, we can view the wave function as an oracle such that, if we ask it questions about a system, it can reveal to us all information about said system. Overall, in wave function theory we state that the wave function contains all information about the electronic structure of atoms and molecules.</a:t>
            </a:r>
          </a:p>
        </p:txBody>
      </p:sp>
      <p:sp>
        <p:nvSpPr>
          <p:cNvPr id="4" name="Slide Number Placeholder 3"/>
          <p:cNvSpPr>
            <a:spLocks noGrp="1"/>
          </p:cNvSpPr>
          <p:nvPr>
            <p:ph type="sldNum" sz="quarter" idx="5"/>
          </p:nvPr>
        </p:nvSpPr>
        <p:spPr/>
        <p:txBody>
          <a:bodyPr/>
          <a:lstStyle/>
          <a:p>
            <a:fld id="{902D1690-A0C6-4B98-B32C-E4FE35F391ED}" type="slidenum">
              <a:rPr lang="en-US" smtClean="0"/>
              <a:t>6</a:t>
            </a:fld>
            <a:endParaRPr lang="en-US"/>
          </a:p>
        </p:txBody>
      </p:sp>
    </p:spTree>
    <p:extLst>
      <p:ext uri="{BB962C8B-B14F-4D97-AF65-F5344CB8AC3E}">
        <p14:creationId xmlns:p14="http://schemas.microsoft.com/office/powerpoint/2010/main" val="2821338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Hohenberg-Kohn theorem uses the variation principle, like in Hartree-</a:t>
            </a:r>
            <a:r>
              <a:rPr lang="en-US" dirty="0" err="1"/>
              <a:t>Fock</a:t>
            </a:r>
            <a:r>
              <a:rPr lang="en-US" dirty="0"/>
              <a:t>, to show that if we start with some trial density, then we can minimize the energy such that it is greater than or equal to the energy as if we had the exact density. In more formal terms, we state </a:t>
            </a:r>
            <a:r>
              <a:rPr lang="en-US" sz="1200" dirty="0"/>
              <a:t>the ground-state electron density can be used to attain the minimum energy by </a:t>
            </a:r>
            <a:r>
              <a:rPr lang="en-US" sz="1200" u="none" dirty="0"/>
              <a:t>variationally</a:t>
            </a:r>
            <a:r>
              <a:rPr lang="en-US" sz="1200" dirty="0"/>
              <a:t> solving the universal functional.</a:t>
            </a:r>
          </a:p>
          <a:p>
            <a:endParaRPr lang="en-US" dirty="0"/>
          </a:p>
        </p:txBody>
      </p:sp>
      <p:sp>
        <p:nvSpPr>
          <p:cNvPr id="4" name="Slide Number Placeholder 3"/>
          <p:cNvSpPr>
            <a:spLocks noGrp="1"/>
          </p:cNvSpPr>
          <p:nvPr>
            <p:ph type="sldNum" sz="quarter" idx="5"/>
          </p:nvPr>
        </p:nvSpPr>
        <p:spPr/>
        <p:txBody>
          <a:bodyPr/>
          <a:lstStyle/>
          <a:p>
            <a:fld id="{902D1690-A0C6-4B98-B32C-E4FE35F391ED}" type="slidenum">
              <a:rPr lang="en-US" smtClean="0"/>
              <a:t>15</a:t>
            </a:fld>
            <a:endParaRPr lang="en-US"/>
          </a:p>
        </p:txBody>
      </p:sp>
    </p:spTree>
    <p:extLst>
      <p:ext uri="{BB962C8B-B14F-4D97-AF65-F5344CB8AC3E}">
        <p14:creationId xmlns:p14="http://schemas.microsoft.com/office/powerpoint/2010/main" val="1387278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bring us back to something more familiar, let’s look at the differences between wave function theory and DFT. In wave function theory, we obviously use wave functions while in DFT we obviously use the electron density. In both, we rely on the variation principle to obtain the minimum energy given a trial function to approximate our exact one. The differences manifest that wave function theory is an inexact theory while DFT is a formally exact theory. In wave function theory we start with assuming no correlation and then work to recover this correlation energy through different approximations such as coupled cluster. The exact result in wave function theory is then the full configuration interaction (FCI) limit which is unattainable for almost all systems but does exist. In density functional theory, correlation is included in the energy through the universal functional, but we do not know the exact form of this functional. We then use various approximations to determine this functional.</a:t>
            </a:r>
          </a:p>
          <a:p>
            <a:r>
              <a:rPr lang="en-US" dirty="0"/>
              <a:t>To further push this, in wave function theory, we have an inexact theory with known equations while in DFT, we have an exact theory with unknown equations.</a:t>
            </a:r>
          </a:p>
        </p:txBody>
      </p:sp>
      <p:sp>
        <p:nvSpPr>
          <p:cNvPr id="4" name="Slide Number Placeholder 3"/>
          <p:cNvSpPr>
            <a:spLocks noGrp="1"/>
          </p:cNvSpPr>
          <p:nvPr>
            <p:ph type="sldNum" sz="quarter" idx="5"/>
          </p:nvPr>
        </p:nvSpPr>
        <p:spPr/>
        <p:txBody>
          <a:bodyPr/>
          <a:lstStyle/>
          <a:p>
            <a:fld id="{902D1690-A0C6-4B98-B32C-E4FE35F391ED}" type="slidenum">
              <a:rPr lang="en-US" smtClean="0"/>
              <a:t>16</a:t>
            </a:fld>
            <a:endParaRPr lang="en-US"/>
          </a:p>
        </p:txBody>
      </p:sp>
    </p:spTree>
    <p:extLst>
      <p:ext uri="{BB962C8B-B14F-4D97-AF65-F5344CB8AC3E}">
        <p14:creationId xmlns:p14="http://schemas.microsoft.com/office/powerpoint/2010/main" val="4148964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we discuss exactly how modern DFT dealt with the elusive universal functional, it is of use to look back at the beginnings of density functional theory.</a:t>
            </a:r>
          </a:p>
          <a:p>
            <a:endParaRPr lang="en-US" dirty="0"/>
          </a:p>
        </p:txBody>
      </p:sp>
      <p:sp>
        <p:nvSpPr>
          <p:cNvPr id="4" name="Slide Number Placeholder 3"/>
          <p:cNvSpPr>
            <a:spLocks noGrp="1"/>
          </p:cNvSpPr>
          <p:nvPr>
            <p:ph type="sldNum" sz="quarter" idx="5"/>
          </p:nvPr>
        </p:nvSpPr>
        <p:spPr/>
        <p:txBody>
          <a:bodyPr/>
          <a:lstStyle/>
          <a:p>
            <a:fld id="{902D1690-A0C6-4B98-B32C-E4FE35F391ED}" type="slidenum">
              <a:rPr lang="en-US" smtClean="0"/>
              <a:t>18</a:t>
            </a:fld>
            <a:endParaRPr lang="en-US"/>
          </a:p>
        </p:txBody>
      </p:sp>
    </p:spTree>
    <p:extLst>
      <p:ext uri="{BB962C8B-B14F-4D97-AF65-F5344CB8AC3E}">
        <p14:creationId xmlns:p14="http://schemas.microsoft.com/office/powerpoint/2010/main" val="17482586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four key figures in early DFT: Thomas, Fermi, Dirac, and von </a:t>
            </a:r>
            <a:r>
              <a:rPr lang="en-US" dirty="0" err="1"/>
              <a:t>Weizsacker</a:t>
            </a:r>
            <a:r>
              <a:rPr lang="en-US" dirty="0"/>
              <a:t>.</a:t>
            </a:r>
          </a:p>
        </p:txBody>
      </p:sp>
      <p:sp>
        <p:nvSpPr>
          <p:cNvPr id="4" name="Slide Number Placeholder 3"/>
          <p:cNvSpPr>
            <a:spLocks noGrp="1"/>
          </p:cNvSpPr>
          <p:nvPr>
            <p:ph type="sldNum" sz="quarter" idx="5"/>
          </p:nvPr>
        </p:nvSpPr>
        <p:spPr/>
        <p:txBody>
          <a:bodyPr/>
          <a:lstStyle/>
          <a:p>
            <a:fld id="{902D1690-A0C6-4B98-B32C-E4FE35F391ED}" type="slidenum">
              <a:rPr lang="en-US" smtClean="0"/>
              <a:t>19</a:t>
            </a:fld>
            <a:endParaRPr lang="en-US"/>
          </a:p>
        </p:txBody>
      </p:sp>
    </p:spTree>
    <p:extLst>
      <p:ext uri="{BB962C8B-B14F-4D97-AF65-F5344CB8AC3E}">
        <p14:creationId xmlns:p14="http://schemas.microsoft.com/office/powerpoint/2010/main" val="2860912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Thomas-Fermi theory was conceived in 1927, but a major problem prevented it from use in modern quantum chemistry, namely it predicted that all molecules dissociate to their constituent atoms! Yet, there is still much we can garner from these early beginnings. In this theory, Thomas and Fermi show the energy as a functional of the electron density but never formalized why this is valid. Despite that, they split the energy into kinetic, nuclear-electron attraction, and Coulombic energies and then used statistical mechanics to derive the kinetic energy assuming a uniform electron gas.</a:t>
            </a:r>
          </a:p>
        </p:txBody>
      </p:sp>
      <p:sp>
        <p:nvSpPr>
          <p:cNvPr id="4" name="Slide Number Placeholder 3"/>
          <p:cNvSpPr>
            <a:spLocks noGrp="1"/>
          </p:cNvSpPr>
          <p:nvPr>
            <p:ph type="sldNum" sz="quarter" idx="5"/>
          </p:nvPr>
        </p:nvSpPr>
        <p:spPr/>
        <p:txBody>
          <a:bodyPr/>
          <a:lstStyle/>
          <a:p>
            <a:fld id="{902D1690-A0C6-4B98-B32C-E4FE35F391ED}" type="slidenum">
              <a:rPr lang="en-US" smtClean="0"/>
              <a:t>20</a:t>
            </a:fld>
            <a:endParaRPr lang="en-US"/>
          </a:p>
        </p:txBody>
      </p:sp>
    </p:spTree>
    <p:extLst>
      <p:ext uri="{BB962C8B-B14F-4D97-AF65-F5344CB8AC3E}">
        <p14:creationId xmlns:p14="http://schemas.microsoft.com/office/powerpoint/2010/main" val="15606101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their pioneering work to define the energy as a functional of the density, others joined to help improve the equations. In 1930, Dirac introduced a term for the exchange energy also based off statistical theory for a uniform electron gas. The still poor performance of Thomas-Fermi-Dirac theory prompted von </a:t>
            </a:r>
            <a:r>
              <a:rPr lang="en-US" dirty="0" err="1"/>
              <a:t>Weizsäcker</a:t>
            </a:r>
            <a:r>
              <a:rPr lang="en-US" dirty="0"/>
              <a:t> to include a correction for the kinetic energy from a Taylor expansion of the kinetic energy. This improved TFD theory in that it now predicted bonding, but it still was unable to compete with wave function theory due to its large errors.</a:t>
            </a:r>
          </a:p>
        </p:txBody>
      </p:sp>
      <p:sp>
        <p:nvSpPr>
          <p:cNvPr id="4" name="Slide Number Placeholder 3"/>
          <p:cNvSpPr>
            <a:spLocks noGrp="1"/>
          </p:cNvSpPr>
          <p:nvPr>
            <p:ph type="sldNum" sz="quarter" idx="5"/>
          </p:nvPr>
        </p:nvSpPr>
        <p:spPr/>
        <p:txBody>
          <a:bodyPr/>
          <a:lstStyle/>
          <a:p>
            <a:fld id="{902D1690-A0C6-4B98-B32C-E4FE35F391ED}" type="slidenum">
              <a:rPr lang="en-US" smtClean="0"/>
              <a:t>21</a:t>
            </a:fld>
            <a:endParaRPr lang="en-US"/>
          </a:p>
        </p:txBody>
      </p:sp>
    </p:spTree>
    <p:extLst>
      <p:ext uri="{BB962C8B-B14F-4D97-AF65-F5344CB8AC3E}">
        <p14:creationId xmlns:p14="http://schemas.microsoft.com/office/powerpoint/2010/main" val="37407327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largest major problem in TFD theory lies in its treatment of the kinetic energy. So, how can we better approximate the kinetic energy?</a:t>
            </a:r>
          </a:p>
        </p:txBody>
      </p:sp>
      <p:sp>
        <p:nvSpPr>
          <p:cNvPr id="4" name="Slide Number Placeholder 3"/>
          <p:cNvSpPr>
            <a:spLocks noGrp="1"/>
          </p:cNvSpPr>
          <p:nvPr>
            <p:ph type="sldNum" sz="quarter" idx="5"/>
          </p:nvPr>
        </p:nvSpPr>
        <p:spPr/>
        <p:txBody>
          <a:bodyPr/>
          <a:lstStyle/>
          <a:p>
            <a:fld id="{902D1690-A0C6-4B98-B32C-E4FE35F391ED}" type="slidenum">
              <a:rPr lang="en-US" smtClean="0"/>
              <a:t>22</a:t>
            </a:fld>
            <a:endParaRPr lang="en-US"/>
          </a:p>
        </p:txBody>
      </p:sp>
    </p:spTree>
    <p:extLst>
      <p:ext uri="{BB962C8B-B14F-4D97-AF65-F5344CB8AC3E}">
        <p14:creationId xmlns:p14="http://schemas.microsoft.com/office/powerpoint/2010/main" val="4565594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our two questions: 1) what do we do we with the universal functional and 2) how can we better approximate the kinetic energy? We turn to Kohn-Sham formalism which takes generous cues from Hartree-</a:t>
            </a:r>
            <a:r>
              <a:rPr lang="en-US" dirty="0" err="1"/>
              <a:t>Fock</a:t>
            </a:r>
            <a:r>
              <a:rPr lang="en-US" dirty="0"/>
              <a:t> theory.</a:t>
            </a:r>
          </a:p>
        </p:txBody>
      </p:sp>
      <p:sp>
        <p:nvSpPr>
          <p:cNvPr id="4" name="Slide Number Placeholder 3"/>
          <p:cNvSpPr>
            <a:spLocks noGrp="1"/>
          </p:cNvSpPr>
          <p:nvPr>
            <p:ph type="sldNum" sz="quarter" idx="5"/>
          </p:nvPr>
        </p:nvSpPr>
        <p:spPr/>
        <p:txBody>
          <a:bodyPr/>
          <a:lstStyle/>
          <a:p>
            <a:fld id="{902D1690-A0C6-4B98-B32C-E4FE35F391ED}" type="slidenum">
              <a:rPr lang="en-US" smtClean="0"/>
              <a:t>23</a:t>
            </a:fld>
            <a:endParaRPr lang="en-US"/>
          </a:p>
        </p:txBody>
      </p:sp>
    </p:spTree>
    <p:extLst>
      <p:ext uri="{BB962C8B-B14F-4D97-AF65-F5344CB8AC3E}">
        <p14:creationId xmlns:p14="http://schemas.microsoft.com/office/powerpoint/2010/main" val="28175187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1965, Kohn and Sham created the base of what we commonly think of when we say “DFT”. To be precise in this talk, we’ll keep the general theory of density functional theory as “DFT” and refer to the Kohn-Sham formalism as “KS-DFT”.</a:t>
            </a:r>
          </a:p>
        </p:txBody>
      </p:sp>
      <p:sp>
        <p:nvSpPr>
          <p:cNvPr id="4" name="Slide Number Placeholder 3"/>
          <p:cNvSpPr>
            <a:spLocks noGrp="1"/>
          </p:cNvSpPr>
          <p:nvPr>
            <p:ph type="sldNum" sz="quarter" idx="5"/>
          </p:nvPr>
        </p:nvSpPr>
        <p:spPr/>
        <p:txBody>
          <a:bodyPr/>
          <a:lstStyle/>
          <a:p>
            <a:fld id="{902D1690-A0C6-4B98-B32C-E4FE35F391ED}" type="slidenum">
              <a:rPr lang="en-US" smtClean="0"/>
              <a:t>24</a:t>
            </a:fld>
            <a:endParaRPr lang="en-US"/>
          </a:p>
        </p:txBody>
      </p:sp>
    </p:spTree>
    <p:extLst>
      <p:ext uri="{BB962C8B-B14F-4D97-AF65-F5344CB8AC3E}">
        <p14:creationId xmlns:p14="http://schemas.microsoft.com/office/powerpoint/2010/main" val="3118546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KS-DFT breaks the energy into components like TFD theory but treats the kinetic energy exactly by assuming a non-interacting system. This fictious non-interacting system is assumed to have the same electron density as the interacting one. To describe this fictious system, the density is can be written using the one-electron orbitals of single Slater determinant wave function. To be very plain, the energy of KS-DFT is the sum of the kinetic energy of the non-interacting system, the nuclear-electron attraction, the classical Coulombic energy, and what we call the exchange-correlation energy where each component depends upon the electron density formed from a single Slater determinant. The first three terms are all solvable. The only unknown is this exchange-correlation energy.</a:t>
            </a:r>
          </a:p>
        </p:txBody>
      </p:sp>
      <p:sp>
        <p:nvSpPr>
          <p:cNvPr id="4" name="Slide Number Placeholder 3"/>
          <p:cNvSpPr>
            <a:spLocks noGrp="1"/>
          </p:cNvSpPr>
          <p:nvPr>
            <p:ph type="sldNum" sz="quarter" idx="5"/>
          </p:nvPr>
        </p:nvSpPr>
        <p:spPr/>
        <p:txBody>
          <a:bodyPr/>
          <a:lstStyle/>
          <a:p>
            <a:fld id="{902D1690-A0C6-4B98-B32C-E4FE35F391ED}" type="slidenum">
              <a:rPr lang="en-US" smtClean="0"/>
              <a:t>25</a:t>
            </a:fld>
            <a:endParaRPr lang="en-US"/>
          </a:p>
        </p:txBody>
      </p:sp>
    </p:spTree>
    <p:extLst>
      <p:ext uri="{BB962C8B-B14F-4D97-AF65-F5344CB8AC3E}">
        <p14:creationId xmlns:p14="http://schemas.microsoft.com/office/powerpoint/2010/main" val="3283577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wave function contains all information about the electronic structure, in oral tradition, it is said that after the wide success of wave function theory for two electron systems, Paul Dirac declared that “chemistry has come to an end”. Sadly, wave function theory was less successfully applied to larger systems, so maybe chemistry is still open which is good for us.</a:t>
            </a:r>
          </a:p>
        </p:txBody>
      </p:sp>
      <p:sp>
        <p:nvSpPr>
          <p:cNvPr id="4" name="Slide Number Placeholder 3"/>
          <p:cNvSpPr>
            <a:spLocks noGrp="1"/>
          </p:cNvSpPr>
          <p:nvPr>
            <p:ph type="sldNum" sz="quarter" idx="5"/>
          </p:nvPr>
        </p:nvSpPr>
        <p:spPr/>
        <p:txBody>
          <a:bodyPr/>
          <a:lstStyle/>
          <a:p>
            <a:fld id="{902D1690-A0C6-4B98-B32C-E4FE35F391ED}" type="slidenum">
              <a:rPr lang="en-US" smtClean="0"/>
              <a:t>7</a:t>
            </a:fld>
            <a:endParaRPr lang="en-US"/>
          </a:p>
        </p:txBody>
      </p:sp>
    </p:spTree>
    <p:extLst>
      <p:ext uri="{BB962C8B-B14F-4D97-AF65-F5344CB8AC3E}">
        <p14:creationId xmlns:p14="http://schemas.microsoft.com/office/powerpoint/2010/main" val="32354577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discussing the exchange-correlation</a:t>
                </a:r>
                <a:r>
                  <a:rPr lang="en-US" baseline="0" dirty="0"/>
                  <a:t> functional, some notes on KS-DFT. First and foremost, </a:t>
                </a:r>
                <a:r>
                  <a:rPr lang="en-US" dirty="0"/>
                  <a:t>KS-DFT is an exact theory just like its parent DFT, but it introduces orbitals to the picture to better approximate the kinetic energy in an SCF way. With the introduction of orbitals, we change from a 3-variable problem to a 3N-variable problem where we have </a:t>
                </a:r>
                <a:r>
                  <a:rPr lang="en-US" i="1" dirty="0"/>
                  <a:t>N </a:t>
                </a:r>
                <a:r>
                  <a:rPr lang="en-US" i="0" dirty="0"/>
                  <a:t>coupled 3-dimensional equations for </a:t>
                </a:r>
                <a:r>
                  <a:rPr lang="en-US" i="1" dirty="0"/>
                  <a:t>N</a:t>
                </a:r>
                <a:r>
                  <a:rPr lang="en-US" i="0" dirty="0"/>
                  <a:t> spin-orbitals scaling on the order of at least </a:t>
                </a:r>
                <a:r>
                  <a:rPr lang="en-US" sz="1200" dirty="0"/>
                  <a:t>O</a:t>
                </a:r>
                <a14:m>
                  <m:oMath xmlns:m="http://schemas.openxmlformats.org/officeDocument/2006/math">
                    <m:r>
                      <a:rPr lang="en-US" sz="1200" b="0" i="0"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𝑁</m:t>
                        </m:r>
                      </m:e>
                      <m:sup>
                        <m:r>
                          <a:rPr lang="en-US" sz="1200" b="0" i="1" smtClean="0">
                            <a:latin typeface="Cambria Math" panose="02040503050406030204" pitchFamily="18" charset="0"/>
                          </a:rPr>
                          <m:t>3</m:t>
                        </m:r>
                      </m:sup>
                    </m:sSup>
                    <m:r>
                      <a:rPr lang="en-US" sz="1200" b="0" i="1" smtClean="0">
                        <a:latin typeface="Cambria Math" panose="02040503050406030204" pitchFamily="18" charset="0"/>
                      </a:rPr>
                      <m:t>)</m:t>
                    </m:r>
                  </m:oMath>
                </a14:m>
                <a:r>
                  <a:rPr lang="en-US" sz="1200" dirty="0"/>
                  <a:t>. These equations are the Kohn-Sham equations,</a:t>
                </a:r>
                <a:r>
                  <a:rPr lang="en-US" sz="1200" baseline="0" dirty="0"/>
                  <a:t> and they are meant to be solved self-consistently just like in Hartree-</a:t>
                </a:r>
                <a:r>
                  <a:rPr lang="en-US" sz="1200" baseline="0" dirty="0" err="1"/>
                  <a:t>Fock</a:t>
                </a:r>
                <a:r>
                  <a:rPr lang="en-US" sz="1200" baseline="0" dirty="0"/>
                  <a:t> theory. In other similarities to Hartree-</a:t>
                </a:r>
                <a:r>
                  <a:rPr lang="en-US" sz="1200" baseline="0" dirty="0" err="1"/>
                  <a:t>Fock</a:t>
                </a:r>
                <a:r>
                  <a:rPr lang="en-US" sz="1200" baseline="0" dirty="0"/>
                  <a:t>, the Kohn-Sham equations are a set of local single-particle </a:t>
                </a:r>
                <a:r>
                  <a:rPr lang="en-US" sz="1200" baseline="0" dirty="0" err="1"/>
                  <a:t>pseudoeigenvalue</a:t>
                </a:r>
                <a:r>
                  <a:rPr lang="en-US" sz="1200" baseline="0" dirty="0"/>
                  <a:t> equations. The orbitals and orbital energies obtained from solving the Kohn-Sham equations have no strict physical significance but are still of value even more so than Hartree-</a:t>
                </a:r>
                <a:r>
                  <a:rPr lang="en-US" sz="1200" baseline="0" dirty="0" err="1"/>
                  <a:t>Fock</a:t>
                </a:r>
                <a:r>
                  <a:rPr lang="en-US" sz="1200" baseline="0" dirty="0"/>
                  <a:t> energies and wave functions due to their inclusion of correlation effects.</a:t>
                </a:r>
                <a:endParaRPr lang="en-US" i="0" dirty="0"/>
              </a:p>
              <a:p>
                <a:endParaRPr 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discussing the exchange-correlation</a:t>
                </a:r>
                <a:r>
                  <a:rPr lang="en-US" baseline="0" dirty="0"/>
                  <a:t> functional, some notes on KS-DFT. First and foremost, </a:t>
                </a:r>
                <a:r>
                  <a:rPr lang="en-US" dirty="0"/>
                  <a:t>KS-DFT is an exact theory just like its parent DFT, but it introduces orbitals to the picture to better approximate the kinetic energy in an SCF way. With the introduction of orbitals, we change from a 3-variable problem to a 3N-variable problem where we have </a:t>
                </a:r>
                <a:r>
                  <a:rPr lang="en-US" i="1" dirty="0"/>
                  <a:t>N </a:t>
                </a:r>
                <a:r>
                  <a:rPr lang="en-US" i="0" dirty="0"/>
                  <a:t>coupled 3-dimensional equations for </a:t>
                </a:r>
                <a:r>
                  <a:rPr lang="en-US" i="1" dirty="0"/>
                  <a:t>N</a:t>
                </a:r>
                <a:r>
                  <a:rPr lang="en-US" i="0" dirty="0"/>
                  <a:t> spin-orbitals scaling on the order of at least </a:t>
                </a:r>
                <a:r>
                  <a:rPr lang="en-US" sz="1200" dirty="0"/>
                  <a:t>O</a:t>
                </a:r>
                <a:r>
                  <a:rPr lang="en-US" sz="1200" b="0" i="0">
                    <a:latin typeface="Cambria Math" panose="02040503050406030204" pitchFamily="18" charset="0"/>
                  </a:rPr>
                  <a:t>(𝑁^3)</a:t>
                </a:r>
                <a:r>
                  <a:rPr lang="en-US" sz="1200" dirty="0"/>
                  <a:t>. These equations are the Kohn-Sham equations,</a:t>
                </a:r>
                <a:r>
                  <a:rPr lang="en-US" sz="1200" baseline="0" dirty="0"/>
                  <a:t> and they are meant to be solved self-consistently just like in Hartree-</a:t>
                </a:r>
                <a:r>
                  <a:rPr lang="en-US" sz="1200" baseline="0" dirty="0" err="1"/>
                  <a:t>Fock</a:t>
                </a:r>
                <a:r>
                  <a:rPr lang="en-US" sz="1200" baseline="0" dirty="0"/>
                  <a:t> theory. In other similarities to Hartree-</a:t>
                </a:r>
                <a:r>
                  <a:rPr lang="en-US" sz="1200" baseline="0" dirty="0" err="1"/>
                  <a:t>Fock</a:t>
                </a:r>
                <a:r>
                  <a:rPr lang="en-US" sz="1200" baseline="0" dirty="0"/>
                  <a:t>, the Kohn-Sham equations are a set of local single-particle </a:t>
                </a:r>
                <a:r>
                  <a:rPr lang="en-US" sz="1200" baseline="0" dirty="0" err="1"/>
                  <a:t>pseudoeigenvalue</a:t>
                </a:r>
                <a:r>
                  <a:rPr lang="en-US" sz="1200" baseline="0" dirty="0"/>
                  <a:t> equations. The orbitals and orbital energies obtained from solving the Kohn-Sham equations have no strict physical significance but are still of value even more so than Hartree-</a:t>
                </a:r>
                <a:r>
                  <a:rPr lang="en-US" sz="1200" baseline="0" dirty="0" err="1"/>
                  <a:t>Fock</a:t>
                </a:r>
                <a:r>
                  <a:rPr lang="en-US" sz="1200" baseline="0" dirty="0"/>
                  <a:t> energies and wave functions due to their inclusion of correlation effects.</a:t>
                </a:r>
                <a:endParaRPr lang="en-US" i="0" dirty="0"/>
              </a:p>
              <a:p>
                <a:endParaRPr lang="en-US" dirty="0"/>
              </a:p>
            </p:txBody>
          </p:sp>
        </mc:Fallback>
      </mc:AlternateContent>
      <p:sp>
        <p:nvSpPr>
          <p:cNvPr id="4" name="Slide Number Placeholder 3"/>
          <p:cNvSpPr>
            <a:spLocks noGrp="1"/>
          </p:cNvSpPr>
          <p:nvPr>
            <p:ph type="sldNum" sz="quarter" idx="5"/>
          </p:nvPr>
        </p:nvSpPr>
        <p:spPr/>
        <p:txBody>
          <a:bodyPr/>
          <a:lstStyle/>
          <a:p>
            <a:fld id="{902D1690-A0C6-4B98-B32C-E4FE35F391ED}" type="slidenum">
              <a:rPr lang="en-US" smtClean="0"/>
              <a:t>26</a:t>
            </a:fld>
            <a:endParaRPr lang="en-US"/>
          </a:p>
        </p:txBody>
      </p:sp>
    </p:spTree>
    <p:extLst>
      <p:ext uri="{BB962C8B-B14F-4D97-AF65-F5344CB8AC3E}">
        <p14:creationId xmlns:p14="http://schemas.microsoft.com/office/powerpoint/2010/main" val="20860406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KS-DFT energy written in terms of orbital energies is then given as… This is equivalent to the KS-DFT energy expression from earlier. The orbital energies and the density are the optimized parameters in the SCF procedure. Implementation-wise KS-DFT gained popularity because of its relation to Hartree-</a:t>
            </a:r>
            <a:r>
              <a:rPr lang="en-US" dirty="0" err="1"/>
              <a:t>Fock</a:t>
            </a:r>
            <a:r>
              <a:rPr lang="en-US" dirty="0"/>
              <a:t> which made it easy to modify existing code to complement KS-DFT.</a:t>
            </a:r>
          </a:p>
        </p:txBody>
      </p:sp>
      <p:sp>
        <p:nvSpPr>
          <p:cNvPr id="4" name="Slide Number Placeholder 3"/>
          <p:cNvSpPr>
            <a:spLocks noGrp="1"/>
          </p:cNvSpPr>
          <p:nvPr>
            <p:ph type="sldNum" sz="quarter" idx="5"/>
          </p:nvPr>
        </p:nvSpPr>
        <p:spPr/>
        <p:txBody>
          <a:bodyPr/>
          <a:lstStyle/>
          <a:p>
            <a:fld id="{902D1690-A0C6-4B98-B32C-E4FE35F391ED}" type="slidenum">
              <a:rPr lang="en-US" smtClean="0"/>
              <a:t>27</a:t>
            </a:fld>
            <a:endParaRPr lang="en-US"/>
          </a:p>
        </p:txBody>
      </p:sp>
    </p:spTree>
    <p:extLst>
      <p:ext uri="{BB962C8B-B14F-4D97-AF65-F5344CB8AC3E}">
        <p14:creationId xmlns:p14="http://schemas.microsoft.com/office/powerpoint/2010/main" val="34707459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back to the exchange-correlation functional. The exchange-correlation functional is the only unknown in the KS-DFT energy. Despite being unknown we assert that it includes quantum mechanical exchange and correlation effects, correction for self-interaction energy, and the difference between the kinetic energy of the interacting system and our fictious non-interacting system. The self-interaction error is intrinsic only to KS-DFT and not to HF due to error cancellation. It can be defined as the error due to the classical interaction of an electron with the entire electron density, although part of that density is its own.</a:t>
            </a:r>
          </a:p>
        </p:txBody>
      </p:sp>
      <p:sp>
        <p:nvSpPr>
          <p:cNvPr id="4" name="Slide Number Placeholder 3"/>
          <p:cNvSpPr>
            <a:spLocks noGrp="1"/>
          </p:cNvSpPr>
          <p:nvPr>
            <p:ph type="sldNum" sz="quarter" idx="5"/>
          </p:nvPr>
        </p:nvSpPr>
        <p:spPr/>
        <p:txBody>
          <a:bodyPr/>
          <a:lstStyle/>
          <a:p>
            <a:fld id="{902D1690-A0C6-4B98-B32C-E4FE35F391ED}" type="slidenum">
              <a:rPr lang="en-US" smtClean="0"/>
              <a:t>28</a:t>
            </a:fld>
            <a:endParaRPr lang="en-US"/>
          </a:p>
        </p:txBody>
      </p:sp>
    </p:spTree>
    <p:extLst>
      <p:ext uri="{BB962C8B-B14F-4D97-AF65-F5344CB8AC3E}">
        <p14:creationId xmlns:p14="http://schemas.microsoft.com/office/powerpoint/2010/main" val="8896679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what information we do have about the exchange-correlation functional, there still remains a problem. What is the form of the exchange-correlation functional?</a:t>
            </a:r>
          </a:p>
        </p:txBody>
      </p:sp>
      <p:sp>
        <p:nvSpPr>
          <p:cNvPr id="4" name="Slide Number Placeholder 3"/>
          <p:cNvSpPr>
            <a:spLocks noGrp="1"/>
          </p:cNvSpPr>
          <p:nvPr>
            <p:ph type="sldNum" sz="quarter" idx="5"/>
          </p:nvPr>
        </p:nvSpPr>
        <p:spPr/>
        <p:txBody>
          <a:bodyPr/>
          <a:lstStyle/>
          <a:p>
            <a:fld id="{902D1690-A0C6-4B98-B32C-E4FE35F391ED}" type="slidenum">
              <a:rPr lang="en-US" smtClean="0"/>
              <a:t>29</a:t>
            </a:fld>
            <a:endParaRPr lang="en-US"/>
          </a:p>
        </p:txBody>
      </p:sp>
    </p:spTree>
    <p:extLst>
      <p:ext uri="{BB962C8B-B14F-4D97-AF65-F5344CB8AC3E}">
        <p14:creationId xmlns:p14="http://schemas.microsoft.com/office/powerpoint/2010/main" val="13130135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don’t know! </a:t>
            </a:r>
          </a:p>
        </p:txBody>
      </p:sp>
      <p:sp>
        <p:nvSpPr>
          <p:cNvPr id="4" name="Slide Number Placeholder 3"/>
          <p:cNvSpPr>
            <a:spLocks noGrp="1"/>
          </p:cNvSpPr>
          <p:nvPr>
            <p:ph type="sldNum" sz="quarter" idx="5"/>
          </p:nvPr>
        </p:nvSpPr>
        <p:spPr/>
        <p:txBody>
          <a:bodyPr/>
          <a:lstStyle/>
          <a:p>
            <a:fld id="{902D1690-A0C6-4B98-B32C-E4FE35F391ED}" type="slidenum">
              <a:rPr lang="en-US" smtClean="0"/>
              <a:t>30</a:t>
            </a:fld>
            <a:endParaRPr lang="en-US"/>
          </a:p>
        </p:txBody>
      </p:sp>
    </p:spTree>
    <p:extLst>
      <p:ext uri="{BB962C8B-B14F-4D97-AF65-F5344CB8AC3E}">
        <p14:creationId xmlns:p14="http://schemas.microsoft.com/office/powerpoint/2010/main" val="4137288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unknown form for the exchange-correlation functional leads to great misunderstandings of DFT as a theory and presents a great challenge for researchers in KS-DFT. Before moving on, let’s address the great misunderstanding. KS-DFT is a formally exact theory, any “failings of the theory” are not coming from the theory but rather shortcomings of our approximations to the form of the exchange-correlation functional. The use of approximate functionals does not mean KS-DFT is not worth our time and consideration; we still invest much time in wave function theory despite truncation of our chosen wave function ansatz. It does mean that one must be very judicious and careful in the choice of approximate functional since results heavily depend on this functional’s ability to describe the system of interest. Think of it like picking a basis set, we want to choose an approximate functional that balances describing our system well and computational cost.</a:t>
            </a:r>
          </a:p>
        </p:txBody>
      </p:sp>
      <p:sp>
        <p:nvSpPr>
          <p:cNvPr id="4" name="Slide Number Placeholder 3"/>
          <p:cNvSpPr>
            <a:spLocks noGrp="1"/>
          </p:cNvSpPr>
          <p:nvPr>
            <p:ph type="sldNum" sz="quarter" idx="5"/>
          </p:nvPr>
        </p:nvSpPr>
        <p:spPr/>
        <p:txBody>
          <a:bodyPr/>
          <a:lstStyle/>
          <a:p>
            <a:fld id="{902D1690-A0C6-4B98-B32C-E4FE35F391ED}" type="slidenum">
              <a:rPr lang="en-US" smtClean="0"/>
              <a:t>31</a:t>
            </a:fld>
            <a:endParaRPr lang="en-US"/>
          </a:p>
        </p:txBody>
      </p:sp>
    </p:spTree>
    <p:extLst>
      <p:ext uri="{BB962C8B-B14F-4D97-AF65-F5344CB8AC3E}">
        <p14:creationId xmlns:p14="http://schemas.microsoft.com/office/powerpoint/2010/main" val="204157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basic things to understand about approximate functionals, which I’ll just call functionals moving forward, is that although we often observe a more complex and flexible functional will perform better than a more rigid one, there is no way to systematically improve our functional. Unlike in wave function methods like coupled cluster or configuration interaction, we do not know how to arrive at approximations which are closer to the exact functional since it is for the most part unknown. We can and typically do impose some exact conditions which must be fulfilled by the functional such as it should be self-interaction free, it should scale linearly with its coordinates, it should fulfill the </a:t>
            </a:r>
            <a:r>
              <a:rPr lang="en-US" dirty="0" err="1"/>
              <a:t>Lieb</a:t>
            </a:r>
            <a:r>
              <a:rPr lang="en-US" dirty="0"/>
              <a:t>-Oxford condition which imposes a lower bound for the exchange-correlation energy, and many others. The difficulty in designing new functionals lies in the fact that although certain exact conditions may be met, this does not mean it will perform better or worse than other functionals with different exact conditions.</a:t>
            </a:r>
          </a:p>
          <a:p>
            <a:r>
              <a:rPr lang="en-US" dirty="0"/>
              <a:t>Furthermore, many early functionals separate the exchange energy from the correlation energy following the idea of the exchange and correlation holes, which will not be discussed in depth. The definitions of the exchange and correlation energies differ from that of wave function theory such that the exchange energy in KS-DFT is the exchange energy of the Slater determinant of the KS orbitals and the correlation energy is everything else. It is common to see in early functionals a splitting of the exchange energy from the correlation energy regardless of whether they are separable or not.</a:t>
            </a:r>
          </a:p>
        </p:txBody>
      </p:sp>
      <p:sp>
        <p:nvSpPr>
          <p:cNvPr id="4" name="Slide Number Placeholder 3"/>
          <p:cNvSpPr>
            <a:spLocks noGrp="1"/>
          </p:cNvSpPr>
          <p:nvPr>
            <p:ph type="sldNum" sz="quarter" idx="5"/>
          </p:nvPr>
        </p:nvSpPr>
        <p:spPr/>
        <p:txBody>
          <a:bodyPr/>
          <a:lstStyle/>
          <a:p>
            <a:fld id="{902D1690-A0C6-4B98-B32C-E4FE35F391ED}" type="slidenum">
              <a:rPr lang="en-US" smtClean="0"/>
              <a:t>32</a:t>
            </a:fld>
            <a:endParaRPr lang="en-US"/>
          </a:p>
        </p:txBody>
      </p:sp>
    </p:spTree>
    <p:extLst>
      <p:ext uri="{BB962C8B-B14F-4D97-AF65-F5344CB8AC3E}">
        <p14:creationId xmlns:p14="http://schemas.microsoft.com/office/powerpoint/2010/main" val="36289222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speak more on functionals and their design, we have all heard about the parameterization KS-DFT utilizes to design new functionals. But we’ve never really clarified what this parameterization is. Many early functionals actually used experimental data to introduce empirical parameters to their functional. A common experimental result used was atomization energies. These experiments were trusted to be within a precision of better than 1 kcal mol</a:t>
            </a:r>
            <a:r>
              <a:rPr lang="en-US" baseline="30000" dirty="0"/>
              <a:t>-1</a:t>
            </a:r>
            <a:r>
              <a:rPr lang="en-US" dirty="0"/>
              <a:t>. Today, not many functionals use actual experimental data to parameterize their functional. Instead, they use exact conditions where they will mathematically form their functional to fit a certain boundary condition. An old example is the use of the uniform electron gas where researchers would then ensure that their functional would be exact for a uniform electron gas and set their parameters accordingly. Exact conditions provide a more “non-empirical” approach to the design of functionals but again, this does not mean it will perform better or worse than other functionals with different exact conditions.</a:t>
            </a:r>
          </a:p>
          <a:p>
            <a:endParaRPr lang="en-US" dirty="0"/>
          </a:p>
        </p:txBody>
      </p:sp>
      <p:sp>
        <p:nvSpPr>
          <p:cNvPr id="4" name="Slide Number Placeholder 3"/>
          <p:cNvSpPr>
            <a:spLocks noGrp="1"/>
          </p:cNvSpPr>
          <p:nvPr>
            <p:ph type="sldNum" sz="quarter" idx="5"/>
          </p:nvPr>
        </p:nvSpPr>
        <p:spPr/>
        <p:txBody>
          <a:bodyPr/>
          <a:lstStyle/>
          <a:p>
            <a:fld id="{902D1690-A0C6-4B98-B32C-E4FE35F391ED}" type="slidenum">
              <a:rPr lang="en-US" smtClean="0"/>
              <a:t>33</a:t>
            </a:fld>
            <a:endParaRPr lang="en-US"/>
          </a:p>
        </p:txBody>
      </p:sp>
    </p:spTree>
    <p:extLst>
      <p:ext uri="{BB962C8B-B14F-4D97-AF65-F5344CB8AC3E}">
        <p14:creationId xmlns:p14="http://schemas.microsoft.com/office/powerpoint/2010/main" val="1815797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we’ve covered the general idea of functionals. We can move into ranking them. So, due to the low computational cost and good results gained repeatedly with KS-DFT, a tremendous number of functionals entered the field and are still entering the field today. In an effort to rank these, </a:t>
            </a:r>
            <a:r>
              <a:rPr lang="en-US" dirty="0" err="1"/>
              <a:t>Perdew</a:t>
            </a:r>
            <a:r>
              <a:rPr lang="en-US" dirty="0"/>
              <a:t> and Schmidt created a ranking system, which they called Jacob’s ladder.</a:t>
            </a:r>
          </a:p>
        </p:txBody>
      </p:sp>
      <p:sp>
        <p:nvSpPr>
          <p:cNvPr id="4" name="Slide Number Placeholder 3"/>
          <p:cNvSpPr>
            <a:spLocks noGrp="1"/>
          </p:cNvSpPr>
          <p:nvPr>
            <p:ph type="sldNum" sz="quarter" idx="5"/>
          </p:nvPr>
        </p:nvSpPr>
        <p:spPr/>
        <p:txBody>
          <a:bodyPr/>
          <a:lstStyle/>
          <a:p>
            <a:fld id="{902D1690-A0C6-4B98-B32C-E4FE35F391ED}" type="slidenum">
              <a:rPr lang="en-US" smtClean="0"/>
              <a:t>34</a:t>
            </a:fld>
            <a:endParaRPr lang="en-US"/>
          </a:p>
        </p:txBody>
      </p:sp>
    </p:spTree>
    <p:extLst>
      <p:ext uri="{BB962C8B-B14F-4D97-AF65-F5344CB8AC3E}">
        <p14:creationId xmlns:p14="http://schemas.microsoft.com/office/powerpoint/2010/main" val="6212970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Jacob’s ladder ranks the DFT functionals based somewhat on the complexity of the functionals. So, the lowest rung uses very simple approximations and is much less flexible than those higher on the ladder. They also identify which exact conditions can be satisfied at each rung.</a:t>
            </a:r>
          </a:p>
        </p:txBody>
      </p:sp>
      <p:sp>
        <p:nvSpPr>
          <p:cNvPr id="4" name="Slide Number Placeholder 3"/>
          <p:cNvSpPr>
            <a:spLocks noGrp="1"/>
          </p:cNvSpPr>
          <p:nvPr>
            <p:ph type="sldNum" sz="quarter" idx="5"/>
          </p:nvPr>
        </p:nvSpPr>
        <p:spPr/>
        <p:txBody>
          <a:bodyPr/>
          <a:lstStyle/>
          <a:p>
            <a:fld id="{902D1690-A0C6-4B98-B32C-E4FE35F391ED}" type="slidenum">
              <a:rPr lang="en-US" smtClean="0"/>
              <a:t>35</a:t>
            </a:fld>
            <a:endParaRPr lang="en-US"/>
          </a:p>
        </p:txBody>
      </p:sp>
    </p:spTree>
    <p:extLst>
      <p:ext uri="{BB962C8B-B14F-4D97-AF65-F5344CB8AC3E}">
        <p14:creationId xmlns:p14="http://schemas.microsoft.com/office/powerpoint/2010/main" val="3285188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on the wave function, we’ve stated now multiple times, “the wave function contains all the information of the electronic structure of atoms and molecules.” But, what actually is a wave function? </a:t>
            </a:r>
          </a:p>
        </p:txBody>
      </p:sp>
      <p:sp>
        <p:nvSpPr>
          <p:cNvPr id="4" name="Slide Number Placeholder 3"/>
          <p:cNvSpPr>
            <a:spLocks noGrp="1"/>
          </p:cNvSpPr>
          <p:nvPr>
            <p:ph type="sldNum" sz="quarter" idx="5"/>
          </p:nvPr>
        </p:nvSpPr>
        <p:spPr/>
        <p:txBody>
          <a:bodyPr/>
          <a:lstStyle/>
          <a:p>
            <a:fld id="{902D1690-A0C6-4B98-B32C-E4FE35F391ED}" type="slidenum">
              <a:rPr lang="en-US" smtClean="0"/>
              <a:t>8</a:t>
            </a:fld>
            <a:endParaRPr lang="en-US"/>
          </a:p>
        </p:txBody>
      </p:sp>
    </p:spTree>
    <p:extLst>
      <p:ext uri="{BB962C8B-B14F-4D97-AF65-F5344CB8AC3E}">
        <p14:creationId xmlns:p14="http://schemas.microsoft.com/office/powerpoint/2010/main" val="546316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was shown at MQM by one pioneer of DFT, Kieron Burke. As we’ll state again, although we have this ladder, this does not mean that lower rung functionals will necessarily provide worse results than higher rung results. The effectiveness and reliability of a functional still needs to be rigorously benchmarked and tested for a wide a variety of databases to determine which systems it will work best for.</a:t>
            </a:r>
          </a:p>
        </p:txBody>
      </p:sp>
      <p:sp>
        <p:nvSpPr>
          <p:cNvPr id="4" name="Slide Number Placeholder 3"/>
          <p:cNvSpPr>
            <a:spLocks noGrp="1"/>
          </p:cNvSpPr>
          <p:nvPr>
            <p:ph type="sldNum" sz="quarter" idx="5"/>
          </p:nvPr>
        </p:nvSpPr>
        <p:spPr/>
        <p:txBody>
          <a:bodyPr/>
          <a:lstStyle/>
          <a:p>
            <a:fld id="{902D1690-A0C6-4B98-B32C-E4FE35F391ED}" type="slidenum">
              <a:rPr lang="en-US" smtClean="0"/>
              <a:t>36</a:t>
            </a:fld>
            <a:endParaRPr lang="en-US"/>
          </a:p>
        </p:txBody>
      </p:sp>
    </p:spTree>
    <p:extLst>
      <p:ext uri="{BB962C8B-B14F-4D97-AF65-F5344CB8AC3E}">
        <p14:creationId xmlns:p14="http://schemas.microsoft.com/office/powerpoint/2010/main" val="31136679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local spin density approximation separates the spin densities into “up” and “down” or “alpha” and “beta” spins. It is size consistent and exact for the case of an infinite uniform electron gas. </a:t>
            </a:r>
            <a:r>
              <a:rPr lang="en-US" dirty="0" err="1"/>
              <a:t>Perdew</a:t>
            </a:r>
            <a:r>
              <a:rPr lang="en-US" dirty="0"/>
              <a:t> and Schmidt call it the “mother of all approximations” as it is the base of the higher rungs on Jacob’s ladder. Local density approximation typically is observed to </a:t>
            </a:r>
            <a:r>
              <a:rPr lang="en-US" dirty="0" err="1"/>
              <a:t>overbind</a:t>
            </a:r>
            <a:r>
              <a:rPr lang="en-US" dirty="0"/>
              <a:t> for </a:t>
            </a:r>
            <a:r>
              <a:rPr lang="en-US" dirty="0" err="1"/>
              <a:t>diatomics</a:t>
            </a:r>
            <a:r>
              <a:rPr lang="en-US" dirty="0"/>
              <a:t> and is expected to underestimate the correlation energy by about 10%. It is rarely used in quantum chemistry today but the Slater exchange functional and VWN correlation functional were great bases for future density functional approximations.</a:t>
            </a:r>
          </a:p>
        </p:txBody>
      </p:sp>
      <p:sp>
        <p:nvSpPr>
          <p:cNvPr id="4" name="Slide Number Placeholder 3"/>
          <p:cNvSpPr>
            <a:spLocks noGrp="1"/>
          </p:cNvSpPr>
          <p:nvPr>
            <p:ph type="sldNum" sz="quarter" idx="5"/>
          </p:nvPr>
        </p:nvSpPr>
        <p:spPr/>
        <p:txBody>
          <a:bodyPr/>
          <a:lstStyle/>
          <a:p>
            <a:fld id="{902D1690-A0C6-4B98-B32C-E4FE35F391ED}" type="slidenum">
              <a:rPr lang="en-US" smtClean="0"/>
              <a:t>37</a:t>
            </a:fld>
            <a:endParaRPr lang="en-US"/>
          </a:p>
        </p:txBody>
      </p:sp>
    </p:spTree>
    <p:extLst>
      <p:ext uri="{BB962C8B-B14F-4D97-AF65-F5344CB8AC3E}">
        <p14:creationId xmlns:p14="http://schemas.microsoft.com/office/powerpoint/2010/main" val="239979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2D1690-A0C6-4B98-B32C-E4FE35F391ED}" type="slidenum">
              <a:rPr lang="en-US" smtClean="0"/>
              <a:t>38</a:t>
            </a:fld>
            <a:endParaRPr lang="en-US"/>
          </a:p>
        </p:txBody>
      </p:sp>
    </p:spTree>
    <p:extLst>
      <p:ext uri="{BB962C8B-B14F-4D97-AF65-F5344CB8AC3E}">
        <p14:creationId xmlns:p14="http://schemas.microsoft.com/office/powerpoint/2010/main" val="3621215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meaning of the wave function has been debated over the years, but many find solace with Born’s interpretation where the square of the absolute value of the amplitude of the wave function is the probability density. Thinking about quantum mechanics though, we assign all our operators to a physical observable; something more tangible than the complex, multidimensional wave function.</a:t>
            </a:r>
          </a:p>
        </p:txBody>
      </p:sp>
      <p:sp>
        <p:nvSpPr>
          <p:cNvPr id="4" name="Slide Number Placeholder 3"/>
          <p:cNvSpPr>
            <a:spLocks noGrp="1"/>
          </p:cNvSpPr>
          <p:nvPr>
            <p:ph type="sldNum" sz="quarter" idx="5"/>
          </p:nvPr>
        </p:nvSpPr>
        <p:spPr/>
        <p:txBody>
          <a:bodyPr/>
          <a:lstStyle/>
          <a:p>
            <a:fld id="{902D1690-A0C6-4B98-B32C-E4FE35F391ED}" type="slidenum">
              <a:rPr lang="en-US" smtClean="0"/>
              <a:t>9</a:t>
            </a:fld>
            <a:endParaRPr lang="en-US"/>
          </a:p>
        </p:txBody>
      </p:sp>
    </p:spTree>
    <p:extLst>
      <p:ext uri="{BB962C8B-B14F-4D97-AF65-F5344CB8AC3E}">
        <p14:creationId xmlns:p14="http://schemas.microsoft.com/office/powerpoint/2010/main" val="571363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past work, Hohenberg and Kohn then put forth that instead of all the electronic structure information being contained in some 3N variable wave function, all the information is contained in the electron density, which is only 3 variables.</a:t>
            </a:r>
          </a:p>
        </p:txBody>
      </p:sp>
      <p:sp>
        <p:nvSpPr>
          <p:cNvPr id="4" name="Slide Number Placeholder 3"/>
          <p:cNvSpPr>
            <a:spLocks noGrp="1"/>
          </p:cNvSpPr>
          <p:nvPr>
            <p:ph type="sldNum" sz="quarter" idx="5"/>
          </p:nvPr>
        </p:nvSpPr>
        <p:spPr/>
        <p:txBody>
          <a:bodyPr/>
          <a:lstStyle/>
          <a:p>
            <a:fld id="{902D1690-A0C6-4B98-B32C-E4FE35F391ED}" type="slidenum">
              <a:rPr lang="en-US" smtClean="0"/>
              <a:t>10</a:t>
            </a:fld>
            <a:endParaRPr lang="en-US"/>
          </a:p>
        </p:txBody>
      </p:sp>
    </p:spTree>
    <p:extLst>
      <p:ext uri="{BB962C8B-B14F-4D97-AF65-F5344CB8AC3E}">
        <p14:creationId xmlns:p14="http://schemas.microsoft.com/office/powerpoint/2010/main" val="2614949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2D1690-A0C6-4B98-B32C-E4FE35F391ED}" type="slidenum">
              <a:rPr lang="en-US" smtClean="0"/>
              <a:t>11</a:t>
            </a:fld>
            <a:endParaRPr lang="en-US"/>
          </a:p>
        </p:txBody>
      </p:sp>
    </p:spTree>
    <p:extLst>
      <p:ext uri="{BB962C8B-B14F-4D97-AF65-F5344CB8AC3E}">
        <p14:creationId xmlns:p14="http://schemas.microsoft.com/office/powerpoint/2010/main" val="3184861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DFT was founded in 1964 with the seminal paper by Hohenberg and Kohn titled an “</a:t>
            </a:r>
            <a:r>
              <a:rPr lang="en-US" dirty="0" err="1"/>
              <a:t>Inhomogenous</a:t>
            </a:r>
            <a:r>
              <a:rPr lang="en-US" dirty="0"/>
              <a:t> Electron Gas.” In this paper, they prove the existence of two theorems.</a:t>
            </a:r>
          </a:p>
        </p:txBody>
      </p:sp>
      <p:sp>
        <p:nvSpPr>
          <p:cNvPr id="4" name="Slide Number Placeholder 3"/>
          <p:cNvSpPr>
            <a:spLocks noGrp="1"/>
          </p:cNvSpPr>
          <p:nvPr>
            <p:ph type="sldNum" sz="quarter" idx="5"/>
          </p:nvPr>
        </p:nvSpPr>
        <p:spPr/>
        <p:txBody>
          <a:bodyPr/>
          <a:lstStyle/>
          <a:p>
            <a:fld id="{902D1690-A0C6-4B98-B32C-E4FE35F391ED}" type="slidenum">
              <a:rPr lang="en-US" smtClean="0"/>
              <a:t>12</a:t>
            </a:fld>
            <a:endParaRPr lang="en-US"/>
          </a:p>
        </p:txBody>
      </p:sp>
    </p:spTree>
    <p:extLst>
      <p:ext uri="{BB962C8B-B14F-4D97-AF65-F5344CB8AC3E}">
        <p14:creationId xmlns:p14="http://schemas.microsoft.com/office/powerpoint/2010/main" val="365882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first theorem states that the ground-state electron density, </a:t>
                </a:r>
                <a14:m>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a:t>,  uniquely determines the external potential,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m:rPr>
                            <m:sty m:val="p"/>
                          </m:rPr>
                          <a:rPr lang="en-US" b="0" i="0" smtClean="0">
                            <a:latin typeface="Cambria Math" panose="02040503050406030204" pitchFamily="18" charset="0"/>
                          </a:rPr>
                          <m:t>ext</m:t>
                        </m:r>
                      </m:sub>
                    </m:sSub>
                    <m:r>
                      <a:rPr lang="en-US" b="0" i="0"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oMath>
                </a14:m>
                <a:r>
                  <a:rPr lang="en-US" dirty="0"/>
                  <a:t>. To better understand this concept, </a:t>
                </a:r>
                <a:r>
                  <a:rPr lang="en-US" dirty="0" err="1"/>
                  <a:t>Geerlings</a:t>
                </a:r>
                <a:r>
                  <a:rPr lang="en-US" baseline="0" dirty="0"/>
                  <a:t> and coworkers give a quick thought experiment. “Suppose one gives to an observer a visualization of the function </a:t>
                </a:r>
                <a14:m>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oMath>
                </a14:m>
                <a:r>
                  <a:rPr lang="en-US" dirty="0"/>
                  <a:t>, telling</a:t>
                </a:r>
                <a:r>
                  <a:rPr lang="en-US" baseline="0" dirty="0"/>
                  <a:t> them that this function corresponds to the ground-state electron density of an atom or a molecule. The first HK theorem then states that this function corresponds to a unique number of electrons </a:t>
                </a:r>
                <a:r>
                  <a:rPr lang="en-US" i="1" baseline="0" dirty="0"/>
                  <a:t>N</a:t>
                </a:r>
                <a:r>
                  <a:rPr lang="en-US" i="0" baseline="0" dirty="0"/>
                  <a:t> and constellation of nuclei.”</a:t>
                </a:r>
                <a:endParaRPr lang="en-US" dirty="0"/>
              </a:p>
            </p:txBody>
          </p:sp>
        </mc:Choice>
        <mc:Fallback xmlns="">
          <p:sp>
            <p:nvSpPr>
              <p:cNvPr id="3" name="Notes Placeholder 2"/>
              <p:cNvSpPr>
                <a:spLocks noGrp="1"/>
              </p:cNvSpPr>
              <p:nvPr>
                <p:ph type="body" idx="1"/>
              </p:nvPr>
            </p:nvSpPr>
            <p:spPr/>
            <p:txBody>
              <a:bodyPr/>
              <a:lstStyle/>
              <a:p>
                <a:r>
                  <a:rPr lang="en-US" dirty="0"/>
                  <a:t>The first theorem states that the ground-state electron density, </a:t>
                </a:r>
                <a:r>
                  <a:rPr lang="en-US" b="0" i="0">
                    <a:latin typeface="Cambria Math" panose="02040503050406030204" pitchFamily="18" charset="0"/>
                  </a:rPr>
                  <a:t>𝜌(𝑟)</a:t>
                </a:r>
                <a:r>
                  <a:rPr lang="en-US" dirty="0"/>
                  <a:t>,  uniquely determines the external potential, </a:t>
                </a:r>
                <a:r>
                  <a:rPr lang="en-US" b="0" i="0">
                    <a:latin typeface="Cambria Math" panose="02040503050406030204" pitchFamily="18" charset="0"/>
                  </a:rPr>
                  <a:t>𝑣_ext (</a:t>
                </a:r>
                <a:r>
                  <a:rPr lang="en-US" i="0">
                    <a:latin typeface="Cambria Math" panose="02040503050406030204" pitchFamily="18" charset="0"/>
                  </a:rPr>
                  <a:t>𝑟)</a:t>
                </a:r>
                <a:r>
                  <a:rPr lang="en-US" dirty="0"/>
                  <a:t>. To better understand this concept, </a:t>
                </a:r>
                <a:r>
                  <a:rPr lang="en-US" dirty="0" err="1"/>
                  <a:t>Geerlings</a:t>
                </a:r>
                <a:r>
                  <a:rPr lang="en-US" baseline="0" dirty="0"/>
                  <a:t> and coworkers give a quick thought experiment. “Suppose one gives to an observer a visualization of the function </a:t>
                </a:r>
                <a:r>
                  <a:rPr lang="en-US" b="0" i="0">
                    <a:latin typeface="Cambria Math" panose="02040503050406030204" pitchFamily="18" charset="0"/>
                  </a:rPr>
                  <a:t>𝜌(𝑟)</a:t>
                </a:r>
                <a:r>
                  <a:rPr lang="en-US" dirty="0"/>
                  <a:t>, telling</a:t>
                </a:r>
                <a:r>
                  <a:rPr lang="en-US" baseline="0" dirty="0"/>
                  <a:t> them that this function corresponds to the ground-state electron density of an atom or a molecule. The first HK theorem then states that this function corresponds to a unique number of electrons </a:t>
                </a:r>
                <a:r>
                  <a:rPr lang="en-US" i="1" baseline="0" dirty="0"/>
                  <a:t>N</a:t>
                </a:r>
                <a:r>
                  <a:rPr lang="en-US" i="0" baseline="0" dirty="0"/>
                  <a:t> and constellation of nuclei.”</a:t>
                </a:r>
                <a:endParaRPr lang="en-US" dirty="0"/>
              </a:p>
            </p:txBody>
          </p:sp>
        </mc:Fallback>
      </mc:AlternateContent>
      <p:sp>
        <p:nvSpPr>
          <p:cNvPr id="4" name="Slide Number Placeholder 3"/>
          <p:cNvSpPr>
            <a:spLocks noGrp="1"/>
          </p:cNvSpPr>
          <p:nvPr>
            <p:ph type="sldNum" sz="quarter" idx="5"/>
          </p:nvPr>
        </p:nvSpPr>
        <p:spPr/>
        <p:txBody>
          <a:bodyPr/>
          <a:lstStyle/>
          <a:p>
            <a:fld id="{902D1690-A0C6-4B98-B32C-E4FE35F391ED}" type="slidenum">
              <a:rPr lang="en-US" smtClean="0"/>
              <a:t>13</a:t>
            </a:fld>
            <a:endParaRPr lang="en-US"/>
          </a:p>
        </p:txBody>
      </p:sp>
    </p:spTree>
    <p:extLst>
      <p:ext uri="{BB962C8B-B14F-4D97-AF65-F5344CB8AC3E}">
        <p14:creationId xmlns:p14="http://schemas.microsoft.com/office/powerpoint/2010/main" val="1454719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Furthermore, in their proof by contradiction or </a:t>
            </a:r>
            <a:r>
              <a:rPr lang="en-US" i="1" dirty="0"/>
              <a:t>reductio ad absurdum</a:t>
            </a:r>
            <a:r>
              <a:rPr lang="en-US" i="0" dirty="0"/>
              <a:t>, Hohenberg and Kohn show that there exists a universal functional independent of the external potential, the electrostatic field of the nuclei. This universal functional, also called the Hohenberg-Kohn functional, is “universal” due to its independence from the external potential. The problem with this functional is that Hohenberg and Kohn only proved that it can and does exist, we don’t actually know the form of it! It is stated by </a:t>
            </a:r>
            <a:r>
              <a:rPr lang="en-US" i="0" dirty="0" err="1"/>
              <a:t>Schuch</a:t>
            </a:r>
            <a:r>
              <a:rPr lang="en-US" i="0" dirty="0"/>
              <a:t> and </a:t>
            </a:r>
            <a:r>
              <a:rPr lang="en-US" i="0" dirty="0" err="1"/>
              <a:t>Verstraete</a:t>
            </a:r>
            <a:r>
              <a:rPr lang="en-US" i="0" dirty="0"/>
              <a:t> that “it is among the hardest problems in the complexity class Quantum Merlin Arthur”, which means that even quantum computers would struggle in solving this problem. </a:t>
            </a:r>
            <a:endParaRPr lang="en-US" dirty="0"/>
          </a:p>
        </p:txBody>
      </p:sp>
      <p:sp>
        <p:nvSpPr>
          <p:cNvPr id="4" name="Slide Number Placeholder 3"/>
          <p:cNvSpPr>
            <a:spLocks noGrp="1"/>
          </p:cNvSpPr>
          <p:nvPr>
            <p:ph type="sldNum" sz="quarter" idx="5"/>
          </p:nvPr>
        </p:nvSpPr>
        <p:spPr/>
        <p:txBody>
          <a:bodyPr/>
          <a:lstStyle/>
          <a:p>
            <a:fld id="{902D1690-A0C6-4B98-B32C-E4FE35F391ED}" type="slidenum">
              <a:rPr lang="en-US" smtClean="0"/>
              <a:t>14</a:t>
            </a:fld>
            <a:endParaRPr lang="en-US"/>
          </a:p>
        </p:txBody>
      </p:sp>
    </p:spTree>
    <p:extLst>
      <p:ext uri="{BB962C8B-B14F-4D97-AF65-F5344CB8AC3E}">
        <p14:creationId xmlns:p14="http://schemas.microsoft.com/office/powerpoint/2010/main" val="2358313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EAA52-03C3-4F73-AB27-FCD8E3148E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66F7FE-5B32-489E-B7AB-5ED445CC8D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096F1105-E9C8-4342-9DD2-7C3BC5A5DA2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9B1DCE3-39C7-40AE-B69F-B5AB90274247}"/>
              </a:ext>
            </a:extLst>
          </p:cNvPr>
          <p:cNvSpPr>
            <a:spLocks noGrp="1"/>
          </p:cNvSpPr>
          <p:nvPr>
            <p:ph type="sldNum" sz="quarter" idx="12"/>
          </p:nvPr>
        </p:nvSpPr>
        <p:spPr/>
        <p:txBody>
          <a:bodyPr/>
          <a:lstStyle>
            <a:lvl1pPr algn="ctr">
              <a:defRPr/>
            </a:lvl1pPr>
          </a:lstStyle>
          <a:p>
            <a:fld id="{D774BF78-B5C9-4502-8811-61CC0BACD9C5}" type="slidenum">
              <a:rPr lang="en-US" smtClean="0"/>
              <a:t>‹#›</a:t>
            </a:fld>
            <a:endParaRPr lang="en-US"/>
          </a:p>
        </p:txBody>
      </p:sp>
      <p:pic>
        <p:nvPicPr>
          <p:cNvPr id="1026" name="Picture 2" descr="Logos - University of Georgia Brand Style Guide">
            <a:extLst>
              <a:ext uri="{FF2B5EF4-FFF2-40B4-BE49-F238E27FC236}">
                <a16:creationId xmlns:a16="http://schemas.microsoft.com/office/drawing/2014/main" id="{33057728-39C3-4E96-9E19-077382B6F07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0229"/>
          <a:stretch/>
        </p:blipFill>
        <p:spPr bwMode="auto">
          <a:xfrm>
            <a:off x="11529271" y="41183"/>
            <a:ext cx="662729" cy="30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48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B6E8-1C68-4A40-8400-3FE06898BF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127C29-67E7-4997-A378-44B0891353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155EC708-5AA8-4AB1-9D97-F39CF927E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474A21-2CDB-41C5-902F-4B969758CBAC}"/>
              </a:ext>
            </a:extLst>
          </p:cNvPr>
          <p:cNvSpPr>
            <a:spLocks noGrp="1"/>
          </p:cNvSpPr>
          <p:nvPr>
            <p:ph type="sldNum" sz="quarter" idx="12"/>
          </p:nvPr>
        </p:nvSpPr>
        <p:spPr/>
        <p:txBody>
          <a:bodyPr/>
          <a:lstStyle/>
          <a:p>
            <a:fld id="{D774BF78-B5C9-4502-8811-61CC0BACD9C5}" type="slidenum">
              <a:rPr lang="en-US" smtClean="0"/>
              <a:t>‹#›</a:t>
            </a:fld>
            <a:endParaRPr lang="en-US"/>
          </a:p>
        </p:txBody>
      </p:sp>
      <p:pic>
        <p:nvPicPr>
          <p:cNvPr id="4" name="Picture 2" descr="Logos - University of Georgia Brand Style Guide">
            <a:extLst>
              <a:ext uri="{FF2B5EF4-FFF2-40B4-BE49-F238E27FC236}">
                <a16:creationId xmlns:a16="http://schemas.microsoft.com/office/drawing/2014/main" id="{7F58056E-8083-4901-A995-457408790CD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0229"/>
          <a:stretch/>
        </p:blipFill>
        <p:spPr bwMode="auto">
          <a:xfrm>
            <a:off x="11529271" y="68892"/>
            <a:ext cx="662729" cy="30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736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0E7382-21D3-4B9E-A4F7-EC1AB6F27AB7}"/>
              </a:ext>
            </a:extLst>
          </p:cNvPr>
          <p:cNvSpPr>
            <a:spLocks noGrp="1"/>
          </p:cNvSpPr>
          <p:nvPr>
            <p:ph type="title" orient="vert"/>
          </p:nvPr>
        </p:nvSpPr>
        <p:spPr>
          <a:xfrm>
            <a:off x="8724900" y="523081"/>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4F5E70-1103-41C8-B731-2FAA885492D7}"/>
              </a:ext>
            </a:extLst>
          </p:cNvPr>
          <p:cNvSpPr>
            <a:spLocks noGrp="1"/>
          </p:cNvSpPr>
          <p:nvPr>
            <p:ph type="body" orient="vert" idx="1"/>
          </p:nvPr>
        </p:nvSpPr>
        <p:spPr>
          <a:xfrm>
            <a:off x="838200" y="523081"/>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E5F0260-9668-4957-9E18-FB071F45BE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FC534E-F713-47FC-8DF5-4E83F8FA78B1}"/>
              </a:ext>
            </a:extLst>
          </p:cNvPr>
          <p:cNvSpPr>
            <a:spLocks noGrp="1"/>
          </p:cNvSpPr>
          <p:nvPr>
            <p:ph type="sldNum" sz="quarter" idx="12"/>
          </p:nvPr>
        </p:nvSpPr>
        <p:spPr/>
        <p:txBody>
          <a:bodyPr/>
          <a:lstStyle/>
          <a:p>
            <a:fld id="{D774BF78-B5C9-4502-8811-61CC0BACD9C5}" type="slidenum">
              <a:rPr lang="en-US" smtClean="0"/>
              <a:t>‹#›</a:t>
            </a:fld>
            <a:endParaRPr lang="en-US"/>
          </a:p>
        </p:txBody>
      </p:sp>
      <p:pic>
        <p:nvPicPr>
          <p:cNvPr id="4" name="Picture 2" descr="Logos - University of Georgia Brand Style Guide">
            <a:extLst>
              <a:ext uri="{FF2B5EF4-FFF2-40B4-BE49-F238E27FC236}">
                <a16:creationId xmlns:a16="http://schemas.microsoft.com/office/drawing/2014/main" id="{D0E0F3B4-47C2-49A0-A7F5-6DFF948F7CD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0229"/>
          <a:stretch/>
        </p:blipFill>
        <p:spPr bwMode="auto">
          <a:xfrm>
            <a:off x="11529271" y="68892"/>
            <a:ext cx="662729" cy="30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61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5A2C7-7F0D-467E-8186-E94834D9F0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543F1-DE37-4FDA-8857-FEAF50C7A3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58245CC-C4D1-4FD9-B84B-8F8ED6FBD2C0}"/>
              </a:ext>
            </a:extLst>
          </p:cNvPr>
          <p:cNvSpPr>
            <a:spLocks noGrp="1"/>
          </p:cNvSpPr>
          <p:nvPr>
            <p:ph type="ftr" sz="quarter" idx="11"/>
          </p:nvPr>
        </p:nvSpPr>
        <p:spPr>
          <a:solidFill>
            <a:schemeClr val="accent1">
              <a:lumMod val="75000"/>
            </a:schemeClr>
          </a:solidFill>
        </p:spPr>
        <p:txBody>
          <a:bodyPr/>
          <a:lstStyle/>
          <a:p>
            <a:endParaRPr lang="en-US" dirty="0"/>
          </a:p>
        </p:txBody>
      </p:sp>
      <p:sp>
        <p:nvSpPr>
          <p:cNvPr id="6" name="Slide Number Placeholder 5">
            <a:extLst>
              <a:ext uri="{FF2B5EF4-FFF2-40B4-BE49-F238E27FC236}">
                <a16:creationId xmlns:a16="http://schemas.microsoft.com/office/drawing/2014/main" id="{A185366A-995E-446E-8FDB-296CC259BE81}"/>
              </a:ext>
            </a:extLst>
          </p:cNvPr>
          <p:cNvSpPr>
            <a:spLocks noGrp="1"/>
          </p:cNvSpPr>
          <p:nvPr>
            <p:ph type="sldNum" sz="quarter" idx="12"/>
          </p:nvPr>
        </p:nvSpPr>
        <p:spPr>
          <a:solidFill>
            <a:schemeClr val="accent1">
              <a:lumMod val="75000"/>
            </a:schemeClr>
          </a:solidFill>
        </p:spPr>
        <p:txBody>
          <a:bodyPr/>
          <a:lstStyle/>
          <a:p>
            <a:fld id="{D774BF78-B5C9-4502-8811-61CC0BACD9C5}" type="slidenum">
              <a:rPr lang="en-US" smtClean="0"/>
              <a:t>‹#›</a:t>
            </a:fld>
            <a:endParaRPr lang="en-US"/>
          </a:p>
        </p:txBody>
      </p:sp>
      <p:pic>
        <p:nvPicPr>
          <p:cNvPr id="4" name="Picture 2" descr="Logos - University of Georgia Brand Style Guide">
            <a:extLst>
              <a:ext uri="{FF2B5EF4-FFF2-40B4-BE49-F238E27FC236}">
                <a16:creationId xmlns:a16="http://schemas.microsoft.com/office/drawing/2014/main" id="{72992E93-FE57-421A-9686-B9ECD00A6F9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0229"/>
          <a:stretch/>
        </p:blipFill>
        <p:spPr bwMode="auto">
          <a:xfrm>
            <a:off x="11529271" y="68892"/>
            <a:ext cx="662729" cy="30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2788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2CFED-2A84-4E4D-A557-D8EACDC7899B}"/>
              </a:ext>
            </a:extLst>
          </p:cNvPr>
          <p:cNvSpPr>
            <a:spLocks noGrp="1"/>
          </p:cNvSpPr>
          <p:nvPr>
            <p:ph type="title"/>
          </p:nvPr>
        </p:nvSpPr>
        <p:spPr>
          <a:xfrm>
            <a:off x="838200" y="1220211"/>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0C79DA-9FCB-4136-B8F3-9B8F864E9A4B}"/>
              </a:ext>
            </a:extLst>
          </p:cNvPr>
          <p:cNvSpPr>
            <a:spLocks noGrp="1"/>
          </p:cNvSpPr>
          <p:nvPr>
            <p:ph type="body" idx="1"/>
          </p:nvPr>
        </p:nvSpPr>
        <p:spPr>
          <a:xfrm>
            <a:off x="838200" y="4099936"/>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36F240D3-9AD1-4D99-AD33-3A463AF8D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A60EE-F6B3-4BC6-B54F-7C0EB7C8FCA7}"/>
              </a:ext>
            </a:extLst>
          </p:cNvPr>
          <p:cNvSpPr>
            <a:spLocks noGrp="1"/>
          </p:cNvSpPr>
          <p:nvPr>
            <p:ph type="sldNum" sz="quarter" idx="12"/>
          </p:nvPr>
        </p:nvSpPr>
        <p:spPr/>
        <p:txBody>
          <a:bodyPr/>
          <a:lstStyle/>
          <a:p>
            <a:fld id="{D774BF78-B5C9-4502-8811-61CC0BACD9C5}" type="slidenum">
              <a:rPr lang="en-US" smtClean="0"/>
              <a:t>‹#›</a:t>
            </a:fld>
            <a:endParaRPr lang="en-US"/>
          </a:p>
        </p:txBody>
      </p:sp>
      <p:pic>
        <p:nvPicPr>
          <p:cNvPr id="4" name="Picture 2" descr="Logos - University of Georgia Brand Style Guide">
            <a:extLst>
              <a:ext uri="{FF2B5EF4-FFF2-40B4-BE49-F238E27FC236}">
                <a16:creationId xmlns:a16="http://schemas.microsoft.com/office/drawing/2014/main" id="{91505857-9CD1-4216-92FB-CC724FB43AC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0229"/>
          <a:stretch/>
        </p:blipFill>
        <p:spPr bwMode="auto">
          <a:xfrm>
            <a:off x="11529271" y="68892"/>
            <a:ext cx="662729" cy="30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507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36835-1B40-44A7-8715-C96CCB1D23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3F3280-25F1-4D6D-A5FB-50A4E9C93E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D2ABD0-660D-4DDC-BC7F-A3B4DFF977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99312FD-045E-4C9E-B09F-49C28D5EF9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EE24A-4D81-4246-A843-8B80F206E833}"/>
              </a:ext>
            </a:extLst>
          </p:cNvPr>
          <p:cNvSpPr>
            <a:spLocks noGrp="1"/>
          </p:cNvSpPr>
          <p:nvPr>
            <p:ph type="sldNum" sz="quarter" idx="12"/>
          </p:nvPr>
        </p:nvSpPr>
        <p:spPr/>
        <p:txBody>
          <a:bodyPr/>
          <a:lstStyle/>
          <a:p>
            <a:fld id="{D774BF78-B5C9-4502-8811-61CC0BACD9C5}" type="slidenum">
              <a:rPr lang="en-US" smtClean="0"/>
              <a:t>‹#›</a:t>
            </a:fld>
            <a:endParaRPr lang="en-US"/>
          </a:p>
        </p:txBody>
      </p:sp>
      <p:pic>
        <p:nvPicPr>
          <p:cNvPr id="5" name="Picture 2" descr="Logos - University of Georgia Brand Style Guide">
            <a:extLst>
              <a:ext uri="{FF2B5EF4-FFF2-40B4-BE49-F238E27FC236}">
                <a16:creationId xmlns:a16="http://schemas.microsoft.com/office/drawing/2014/main" id="{C8724128-1191-485D-B442-980A5AA9085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0229"/>
          <a:stretch/>
        </p:blipFill>
        <p:spPr bwMode="auto">
          <a:xfrm>
            <a:off x="11529271" y="68892"/>
            <a:ext cx="662729" cy="30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5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829-7A5D-40E3-B72D-B2859E7E62CA}"/>
              </a:ext>
            </a:extLst>
          </p:cNvPr>
          <p:cNvSpPr>
            <a:spLocks noGrp="1"/>
          </p:cNvSpPr>
          <p:nvPr>
            <p:ph type="title"/>
          </p:nvPr>
        </p:nvSpPr>
        <p:spPr>
          <a:xfrm>
            <a:off x="830551" y="503670"/>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15CD60-C0B9-4A1D-8A0F-C8EC49B3C416}"/>
              </a:ext>
            </a:extLst>
          </p:cNvPr>
          <p:cNvSpPr>
            <a:spLocks noGrp="1"/>
          </p:cNvSpPr>
          <p:nvPr>
            <p:ph type="body" idx="1"/>
          </p:nvPr>
        </p:nvSpPr>
        <p:spPr>
          <a:xfrm>
            <a:off x="830551" y="1819708"/>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2179EB-5CEB-4739-8DBA-C4EC10F5D2B7}"/>
              </a:ext>
            </a:extLst>
          </p:cNvPr>
          <p:cNvSpPr>
            <a:spLocks noGrp="1"/>
          </p:cNvSpPr>
          <p:nvPr>
            <p:ph sz="half" idx="2"/>
          </p:nvPr>
        </p:nvSpPr>
        <p:spPr>
          <a:xfrm>
            <a:off x="830551" y="2643620"/>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71861B-96A1-4DD0-8B48-9FD533B6692A}"/>
              </a:ext>
            </a:extLst>
          </p:cNvPr>
          <p:cNvSpPr>
            <a:spLocks noGrp="1"/>
          </p:cNvSpPr>
          <p:nvPr>
            <p:ph type="body" sz="quarter" idx="3"/>
          </p:nvPr>
        </p:nvSpPr>
        <p:spPr>
          <a:xfrm>
            <a:off x="6162963" y="1819708"/>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F04710-4696-499D-8A82-F5C15D695AB1}"/>
              </a:ext>
            </a:extLst>
          </p:cNvPr>
          <p:cNvSpPr>
            <a:spLocks noGrp="1"/>
          </p:cNvSpPr>
          <p:nvPr>
            <p:ph sz="quarter" idx="4"/>
          </p:nvPr>
        </p:nvSpPr>
        <p:spPr>
          <a:xfrm>
            <a:off x="6162963" y="2643620"/>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7695C49D-2EEC-4333-A996-6B0ACA7B4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5C57B9-4954-4234-B7A0-752DE9CC7B23}"/>
              </a:ext>
            </a:extLst>
          </p:cNvPr>
          <p:cNvSpPr>
            <a:spLocks noGrp="1"/>
          </p:cNvSpPr>
          <p:nvPr>
            <p:ph type="sldNum" sz="quarter" idx="12"/>
          </p:nvPr>
        </p:nvSpPr>
        <p:spPr/>
        <p:txBody>
          <a:bodyPr/>
          <a:lstStyle/>
          <a:p>
            <a:fld id="{D774BF78-B5C9-4502-8811-61CC0BACD9C5}" type="slidenum">
              <a:rPr lang="en-US" smtClean="0"/>
              <a:t>‹#›</a:t>
            </a:fld>
            <a:endParaRPr lang="en-US"/>
          </a:p>
        </p:txBody>
      </p:sp>
      <p:pic>
        <p:nvPicPr>
          <p:cNvPr id="7" name="Picture 2" descr="Logos - University of Georgia Brand Style Guide">
            <a:extLst>
              <a:ext uri="{FF2B5EF4-FFF2-40B4-BE49-F238E27FC236}">
                <a16:creationId xmlns:a16="http://schemas.microsoft.com/office/drawing/2014/main" id="{B4278913-84FB-4B76-B50C-B74D0E1340D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0229"/>
          <a:stretch/>
        </p:blipFill>
        <p:spPr bwMode="auto">
          <a:xfrm>
            <a:off x="11529271" y="68892"/>
            <a:ext cx="662729" cy="30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22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864D-366D-439D-BF23-1639278C303F}"/>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A5E4DB00-18B0-4C30-B43F-0C2B2283BE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7DDFA6-FBE0-4A9E-AA20-2923022A9A56}"/>
              </a:ext>
            </a:extLst>
          </p:cNvPr>
          <p:cNvSpPr>
            <a:spLocks noGrp="1"/>
          </p:cNvSpPr>
          <p:nvPr>
            <p:ph type="sldNum" sz="quarter" idx="12"/>
          </p:nvPr>
        </p:nvSpPr>
        <p:spPr/>
        <p:txBody>
          <a:bodyPr/>
          <a:lstStyle/>
          <a:p>
            <a:fld id="{D774BF78-B5C9-4502-8811-61CC0BACD9C5}" type="slidenum">
              <a:rPr lang="en-US" smtClean="0"/>
              <a:t>‹#›</a:t>
            </a:fld>
            <a:endParaRPr lang="en-US"/>
          </a:p>
        </p:txBody>
      </p:sp>
      <p:pic>
        <p:nvPicPr>
          <p:cNvPr id="3" name="Picture 2" descr="Logos - University of Georgia Brand Style Guide">
            <a:extLst>
              <a:ext uri="{FF2B5EF4-FFF2-40B4-BE49-F238E27FC236}">
                <a16:creationId xmlns:a16="http://schemas.microsoft.com/office/drawing/2014/main" id="{4ED2F2EA-FB1B-4B17-9078-E134E6FF9CD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0229"/>
          <a:stretch/>
        </p:blipFill>
        <p:spPr bwMode="auto">
          <a:xfrm>
            <a:off x="11529271" y="68892"/>
            <a:ext cx="662729" cy="30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089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7B181B-B94D-4F06-BB11-1C51C74B62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CFC65-EBEF-4EDB-A95E-796BD731B9C9}"/>
              </a:ext>
            </a:extLst>
          </p:cNvPr>
          <p:cNvSpPr>
            <a:spLocks noGrp="1"/>
          </p:cNvSpPr>
          <p:nvPr>
            <p:ph type="sldNum" sz="quarter" idx="12"/>
          </p:nvPr>
        </p:nvSpPr>
        <p:spPr/>
        <p:txBody>
          <a:bodyPr/>
          <a:lstStyle/>
          <a:p>
            <a:fld id="{D774BF78-B5C9-4502-8811-61CC0BACD9C5}" type="slidenum">
              <a:rPr lang="en-US" smtClean="0"/>
              <a:t>‹#›</a:t>
            </a:fld>
            <a:endParaRPr lang="en-US"/>
          </a:p>
        </p:txBody>
      </p:sp>
      <p:pic>
        <p:nvPicPr>
          <p:cNvPr id="2" name="Picture 2" descr="Logos - University of Georgia Brand Style Guide">
            <a:extLst>
              <a:ext uri="{FF2B5EF4-FFF2-40B4-BE49-F238E27FC236}">
                <a16:creationId xmlns:a16="http://schemas.microsoft.com/office/drawing/2014/main" id="{7B538B3A-E69D-4233-98B2-E0ECD6202B4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0229"/>
          <a:stretch/>
        </p:blipFill>
        <p:spPr bwMode="auto">
          <a:xfrm>
            <a:off x="11529271" y="68892"/>
            <a:ext cx="662729" cy="30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865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DC6E-D751-40E0-8850-7751A85E1790}"/>
              </a:ext>
            </a:extLst>
          </p:cNvPr>
          <p:cNvSpPr>
            <a:spLocks noGrp="1"/>
          </p:cNvSpPr>
          <p:nvPr>
            <p:ph type="title"/>
          </p:nvPr>
        </p:nvSpPr>
        <p:spPr>
          <a:xfrm>
            <a:off x="836612" y="734291"/>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AB4824-9BA6-47D6-B8B0-5610B38159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664F3F-A93E-4B8A-AC57-787294248AC5}"/>
              </a:ext>
            </a:extLst>
          </p:cNvPr>
          <p:cNvSpPr>
            <a:spLocks noGrp="1"/>
          </p:cNvSpPr>
          <p:nvPr>
            <p:ph type="body" sz="half" idx="2"/>
          </p:nvPr>
        </p:nvSpPr>
        <p:spPr>
          <a:xfrm>
            <a:off x="836612" y="2334491"/>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C1077505-5135-48D4-99C0-316FD974F8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F913B4-9A78-4769-A2E5-C0F784176625}"/>
              </a:ext>
            </a:extLst>
          </p:cNvPr>
          <p:cNvSpPr>
            <a:spLocks noGrp="1"/>
          </p:cNvSpPr>
          <p:nvPr>
            <p:ph type="sldNum" sz="quarter" idx="12"/>
          </p:nvPr>
        </p:nvSpPr>
        <p:spPr/>
        <p:txBody>
          <a:bodyPr/>
          <a:lstStyle/>
          <a:p>
            <a:fld id="{D774BF78-B5C9-4502-8811-61CC0BACD9C5}" type="slidenum">
              <a:rPr lang="en-US" smtClean="0"/>
              <a:t>‹#›</a:t>
            </a:fld>
            <a:endParaRPr lang="en-US"/>
          </a:p>
        </p:txBody>
      </p:sp>
      <p:pic>
        <p:nvPicPr>
          <p:cNvPr id="5" name="Picture 2" descr="Logos - University of Georgia Brand Style Guide">
            <a:extLst>
              <a:ext uri="{FF2B5EF4-FFF2-40B4-BE49-F238E27FC236}">
                <a16:creationId xmlns:a16="http://schemas.microsoft.com/office/drawing/2014/main" id="{C60E5F37-CFAE-4608-ABDF-F2036DE53C5A}"/>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0229"/>
          <a:stretch/>
        </p:blipFill>
        <p:spPr bwMode="auto">
          <a:xfrm>
            <a:off x="11529271" y="68892"/>
            <a:ext cx="662729" cy="30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1917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1BFB1-3AE1-4D99-8CA6-06C627791F3D}"/>
              </a:ext>
            </a:extLst>
          </p:cNvPr>
          <p:cNvSpPr>
            <a:spLocks noGrp="1"/>
          </p:cNvSpPr>
          <p:nvPr>
            <p:ph type="title"/>
          </p:nvPr>
        </p:nvSpPr>
        <p:spPr>
          <a:xfrm>
            <a:off x="836612" y="646112"/>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3AE902-622E-45BC-A4FF-953AB8A9C9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C295BC2-32FA-4FD8-B2B1-8B417AE44BF8}"/>
              </a:ext>
            </a:extLst>
          </p:cNvPr>
          <p:cNvSpPr>
            <a:spLocks noGrp="1"/>
          </p:cNvSpPr>
          <p:nvPr>
            <p:ph type="body" sz="half" idx="2"/>
          </p:nvPr>
        </p:nvSpPr>
        <p:spPr>
          <a:xfrm>
            <a:off x="836612" y="2246312"/>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CFAF8173-6B4C-4CC6-946F-015D96382F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E2045-C376-4B10-A638-70CED7DFBCAC}"/>
              </a:ext>
            </a:extLst>
          </p:cNvPr>
          <p:cNvSpPr>
            <a:spLocks noGrp="1"/>
          </p:cNvSpPr>
          <p:nvPr>
            <p:ph type="sldNum" sz="quarter" idx="12"/>
          </p:nvPr>
        </p:nvSpPr>
        <p:spPr/>
        <p:txBody>
          <a:bodyPr/>
          <a:lstStyle/>
          <a:p>
            <a:fld id="{D774BF78-B5C9-4502-8811-61CC0BACD9C5}" type="slidenum">
              <a:rPr lang="en-US" smtClean="0"/>
              <a:t>‹#›</a:t>
            </a:fld>
            <a:endParaRPr lang="en-US"/>
          </a:p>
        </p:txBody>
      </p:sp>
      <p:pic>
        <p:nvPicPr>
          <p:cNvPr id="5" name="Picture 2" descr="Logos - University of Georgia Brand Style Guide">
            <a:extLst>
              <a:ext uri="{FF2B5EF4-FFF2-40B4-BE49-F238E27FC236}">
                <a16:creationId xmlns:a16="http://schemas.microsoft.com/office/drawing/2014/main" id="{0C14525A-F7BA-41E1-8BDB-C8B87B07B30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0229"/>
          <a:stretch/>
        </p:blipFill>
        <p:spPr bwMode="auto">
          <a:xfrm>
            <a:off x="11529271" y="68892"/>
            <a:ext cx="662729" cy="304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878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362DD57-D6A3-40D3-9FF6-7BEDDD5274F4}"/>
              </a:ext>
            </a:extLst>
          </p:cNvPr>
          <p:cNvSpPr/>
          <p:nvPr/>
        </p:nvSpPr>
        <p:spPr>
          <a:xfrm>
            <a:off x="0" y="6419273"/>
            <a:ext cx="12192000" cy="4387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0C00313F-9FB2-49FA-B61F-A41C81732B29}"/>
              </a:ext>
            </a:extLst>
          </p:cNvPr>
          <p:cNvSpPr>
            <a:spLocks noGrp="1"/>
          </p:cNvSpPr>
          <p:nvPr>
            <p:ph type="title"/>
          </p:nvPr>
        </p:nvSpPr>
        <p:spPr>
          <a:xfrm>
            <a:off x="838200" y="665451"/>
            <a:ext cx="10515600" cy="90098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70F23A-1426-4E23-987F-B3FB153C016B}"/>
              </a:ext>
            </a:extLst>
          </p:cNvPr>
          <p:cNvSpPr>
            <a:spLocks noGrp="1"/>
          </p:cNvSpPr>
          <p:nvPr>
            <p:ph type="body" idx="1"/>
          </p:nvPr>
        </p:nvSpPr>
        <p:spPr>
          <a:xfrm>
            <a:off x="838200" y="1841211"/>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93034A9-813B-447F-96A0-26DE13050821}"/>
              </a:ext>
            </a:extLst>
          </p:cNvPr>
          <p:cNvSpPr>
            <a:spLocks noGrp="1"/>
          </p:cNvSpPr>
          <p:nvPr>
            <p:ph type="ftr" sz="quarter" idx="3"/>
          </p:nvPr>
        </p:nvSpPr>
        <p:spPr>
          <a:xfrm>
            <a:off x="0" y="6419272"/>
            <a:ext cx="11674764" cy="438727"/>
          </a:xfrm>
          <a:prstGeom prst="rect">
            <a:avLst/>
          </a:prstGeom>
          <a:solidFill>
            <a:schemeClr val="accent1">
              <a:lumMod val="75000"/>
            </a:schemeClr>
          </a:solidFill>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08D0F293-0B63-4AC9-97CC-D66466EA83C4}"/>
              </a:ext>
            </a:extLst>
          </p:cNvPr>
          <p:cNvSpPr>
            <a:spLocks noGrp="1"/>
          </p:cNvSpPr>
          <p:nvPr>
            <p:ph type="sldNum" sz="quarter" idx="4"/>
          </p:nvPr>
        </p:nvSpPr>
        <p:spPr>
          <a:xfrm>
            <a:off x="11674764" y="6419273"/>
            <a:ext cx="517236" cy="438727"/>
          </a:xfrm>
          <a:prstGeom prst="rect">
            <a:avLst/>
          </a:prstGeom>
          <a:solidFill>
            <a:schemeClr val="accent1">
              <a:lumMod val="75000"/>
            </a:schemeClr>
          </a:solidFill>
        </p:spPr>
        <p:txBody>
          <a:bodyPr vert="horz" lIns="91440" tIns="45720" rIns="91440" bIns="45720" rtlCol="0" anchor="ctr"/>
          <a:lstStyle>
            <a:lvl1pPr algn="r">
              <a:defRPr sz="1200">
                <a:solidFill>
                  <a:schemeClr val="bg1"/>
                </a:solidFill>
              </a:defRPr>
            </a:lvl1pPr>
          </a:lstStyle>
          <a:p>
            <a:fld id="{D774BF78-B5C9-4502-8811-61CC0BACD9C5}" type="slidenum">
              <a:rPr lang="en-US" smtClean="0"/>
              <a:t>‹#›</a:t>
            </a:fld>
            <a:endParaRPr lang="en-US" dirty="0"/>
          </a:p>
        </p:txBody>
      </p:sp>
      <p:sp>
        <p:nvSpPr>
          <p:cNvPr id="9" name="Rectangle 8">
            <a:extLst>
              <a:ext uri="{FF2B5EF4-FFF2-40B4-BE49-F238E27FC236}">
                <a16:creationId xmlns:a16="http://schemas.microsoft.com/office/drawing/2014/main" id="{949F765D-CE99-4AF8-AF13-58C38063025D}"/>
              </a:ext>
            </a:extLst>
          </p:cNvPr>
          <p:cNvSpPr/>
          <p:nvPr/>
        </p:nvSpPr>
        <p:spPr>
          <a:xfrm>
            <a:off x="0" y="0"/>
            <a:ext cx="12192000" cy="43872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86365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6.jpeg"/><Relationship Id="rId5" Type="http://schemas.openxmlformats.org/officeDocument/2006/relationships/image" Target="../media/image15.gif"/><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9.jpe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2.png"/><Relationship Id="rId4" Type="http://schemas.openxmlformats.org/officeDocument/2006/relationships/notesSlide" Target="../notesSlides/notesSlide30.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hyperlink" Target="https://doi.org/10.1063/1.4963168" TargetMode="External"/><Relationship Id="rId2" Type="http://schemas.openxmlformats.org/officeDocument/2006/relationships/hyperlink" Target="http://pollux.chem.umn.edu/8021/Lectures/DFT_10.pdf" TargetMode="External"/><Relationship Id="rId1" Type="http://schemas.openxmlformats.org/officeDocument/2006/relationships/slideLayout" Target="../slideLayouts/slideLayout2.xml"/><Relationship Id="rId4" Type="http://schemas.openxmlformats.org/officeDocument/2006/relationships/hyperlink" Target="https://doi.org/10.1103/RevModPhys.71.125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9EA3C-F162-59F9-7A21-7FB66D122EB1}"/>
              </a:ext>
            </a:extLst>
          </p:cNvPr>
          <p:cNvSpPr>
            <a:spLocks noGrp="1"/>
          </p:cNvSpPr>
          <p:nvPr>
            <p:ph type="ctrTitle"/>
          </p:nvPr>
        </p:nvSpPr>
        <p:spPr/>
        <p:txBody>
          <a:bodyPr/>
          <a:lstStyle/>
          <a:p>
            <a:r>
              <a:rPr lang="en-US" dirty="0"/>
              <a:t>Density Functional Theory:</a:t>
            </a:r>
            <a:br>
              <a:rPr lang="en-US" dirty="0"/>
            </a:br>
            <a:r>
              <a:rPr lang="en-US" sz="4800" dirty="0"/>
              <a:t>Friend or Foe?</a:t>
            </a:r>
            <a:endParaRPr lang="en-US" dirty="0"/>
          </a:p>
        </p:txBody>
      </p:sp>
      <p:sp>
        <p:nvSpPr>
          <p:cNvPr id="3" name="Subtitle 2">
            <a:extLst>
              <a:ext uri="{FF2B5EF4-FFF2-40B4-BE49-F238E27FC236}">
                <a16:creationId xmlns:a16="http://schemas.microsoft.com/office/drawing/2014/main" id="{BFA0DD53-BD63-F462-948F-AE2F046FAD0B}"/>
              </a:ext>
            </a:extLst>
          </p:cNvPr>
          <p:cNvSpPr>
            <a:spLocks noGrp="1"/>
          </p:cNvSpPr>
          <p:nvPr>
            <p:ph type="subTitle" idx="1"/>
          </p:nvPr>
        </p:nvSpPr>
        <p:spPr>
          <a:xfrm>
            <a:off x="1524000" y="3602038"/>
            <a:ext cx="9144000" cy="2227262"/>
          </a:xfrm>
        </p:spPr>
        <p:txBody>
          <a:bodyPr vert="horz" lIns="91440" tIns="45720" rIns="91440" bIns="45720" rtlCol="0" anchor="t">
            <a:normAutofit lnSpcReduction="10000"/>
          </a:bodyPr>
          <a:lstStyle/>
          <a:p>
            <a:endParaRPr lang="en-US" dirty="0"/>
          </a:p>
          <a:p>
            <a:endParaRPr lang="en-US" dirty="0"/>
          </a:p>
          <a:p>
            <a:r>
              <a:rPr lang="en-US" dirty="0"/>
              <a:t>July 2023</a:t>
            </a:r>
            <a:endParaRPr lang="en-US" dirty="0">
              <a:cs typeface="Calibri"/>
            </a:endParaRPr>
          </a:p>
          <a:p>
            <a:r>
              <a:rPr lang="en-US" dirty="0"/>
              <a:t>CCQC Summer Program</a:t>
            </a:r>
          </a:p>
          <a:p>
            <a:r>
              <a:rPr lang="en-US" dirty="0"/>
              <a:t>Erica Mitchell</a:t>
            </a:r>
          </a:p>
        </p:txBody>
      </p:sp>
    </p:spTree>
    <p:extLst>
      <p:ext uri="{BB962C8B-B14F-4D97-AF65-F5344CB8AC3E}">
        <p14:creationId xmlns:p14="http://schemas.microsoft.com/office/powerpoint/2010/main" val="3495825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28C27-A434-9673-A24E-67093C232D95}"/>
              </a:ext>
            </a:extLst>
          </p:cNvPr>
          <p:cNvSpPr>
            <a:spLocks noGrp="1"/>
          </p:cNvSpPr>
          <p:nvPr>
            <p:ph type="title"/>
          </p:nvPr>
        </p:nvSpPr>
        <p:spPr/>
        <p:txBody>
          <a:bodyPr/>
          <a:lstStyle/>
          <a:p>
            <a:r>
              <a:rPr lang="en-US" dirty="0"/>
              <a:t>Density Functional Theory (DFT)</a:t>
            </a:r>
          </a:p>
        </p:txBody>
      </p:sp>
      <p:sp>
        <p:nvSpPr>
          <p:cNvPr id="4" name="Content Placeholder 3">
            <a:extLst>
              <a:ext uri="{FF2B5EF4-FFF2-40B4-BE49-F238E27FC236}">
                <a16:creationId xmlns:a16="http://schemas.microsoft.com/office/drawing/2014/main" id="{F241465B-8958-1E6D-B022-7E65DA56BE48}"/>
              </a:ext>
            </a:extLst>
          </p:cNvPr>
          <p:cNvSpPr>
            <a:spLocks noGrp="1"/>
          </p:cNvSpPr>
          <p:nvPr>
            <p:ph sz="half" idx="2"/>
          </p:nvPr>
        </p:nvSpPr>
        <p:spPr>
          <a:xfrm>
            <a:off x="6172200" y="3222508"/>
            <a:ext cx="5181600" cy="1347110"/>
          </a:xfrm>
        </p:spPr>
        <p:txBody>
          <a:bodyPr/>
          <a:lstStyle/>
          <a:p>
            <a:pPr marL="0" indent="0">
              <a:buNone/>
            </a:pPr>
            <a:r>
              <a:rPr lang="en-US" dirty="0"/>
              <a:t>All of the information for an atom or molecule is contained in its electron density.</a:t>
            </a:r>
          </a:p>
        </p:txBody>
      </p:sp>
      <p:pic>
        <p:nvPicPr>
          <p:cNvPr id="5" name="Picture 2" descr="Photo">
            <a:extLst>
              <a:ext uri="{FF2B5EF4-FFF2-40B4-BE49-F238E27FC236}">
                <a16:creationId xmlns:a16="http://schemas.microsoft.com/office/drawing/2014/main" id="{9812ABA9-E06C-EB54-DAAE-BB1C2F40F538}"/>
              </a:ext>
            </a:extLst>
          </p:cNvPr>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r="15852"/>
          <a:stretch/>
        </p:blipFill>
        <p:spPr bwMode="auto">
          <a:xfrm>
            <a:off x="1058635" y="2256744"/>
            <a:ext cx="2180957" cy="32786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Walter Kohn – Prize presentation - NobelPrize.org">
            <a:extLst>
              <a:ext uri="{FF2B5EF4-FFF2-40B4-BE49-F238E27FC236}">
                <a16:creationId xmlns:a16="http://schemas.microsoft.com/office/drawing/2014/main" id="{3AEE6500-401A-1A0B-13F5-1DA3E7F533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9591" y="2256743"/>
            <a:ext cx="2185761" cy="3278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709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E09BA-EDC6-B2C1-1AA5-1F64748661A1}"/>
              </a:ext>
            </a:extLst>
          </p:cNvPr>
          <p:cNvSpPr>
            <a:spLocks noGrp="1"/>
          </p:cNvSpPr>
          <p:nvPr>
            <p:ph type="title"/>
          </p:nvPr>
        </p:nvSpPr>
        <p:spPr/>
        <p:txBody>
          <a:bodyPr/>
          <a:lstStyle/>
          <a:p>
            <a:r>
              <a:rPr lang="en-US" dirty="0"/>
              <a:t>Hohenberg-Kohn Theorems</a:t>
            </a:r>
          </a:p>
        </p:txBody>
      </p:sp>
      <p:sp>
        <p:nvSpPr>
          <p:cNvPr id="3" name="Text Placeholder 2">
            <a:extLst>
              <a:ext uri="{FF2B5EF4-FFF2-40B4-BE49-F238E27FC236}">
                <a16:creationId xmlns:a16="http://schemas.microsoft.com/office/drawing/2014/main" id="{3913C14C-8499-D404-A0F1-5D251C505E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6900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AFCDB89B-3C79-08A6-DFD3-A9149BF5C0DB}"/>
              </a:ext>
            </a:extLst>
          </p:cNvPr>
          <p:cNvPicPr>
            <a:picLocks noChangeAspect="1"/>
          </p:cNvPicPr>
          <p:nvPr/>
        </p:nvPicPr>
        <p:blipFill>
          <a:blip r:embed="rId3"/>
          <a:stretch>
            <a:fillRect/>
          </a:stretch>
        </p:blipFill>
        <p:spPr>
          <a:xfrm>
            <a:off x="451643" y="1001926"/>
            <a:ext cx="11288713" cy="4854148"/>
          </a:xfrm>
          <a:prstGeom prst="rect">
            <a:avLst/>
          </a:prstGeom>
          <a:noFill/>
        </p:spPr>
      </p:pic>
    </p:spTree>
    <p:extLst>
      <p:ext uri="{BB962C8B-B14F-4D97-AF65-F5344CB8AC3E}">
        <p14:creationId xmlns:p14="http://schemas.microsoft.com/office/powerpoint/2010/main" val="3297511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83342-E6E9-2751-EBB5-4817C0A1F03A}"/>
              </a:ext>
            </a:extLst>
          </p:cNvPr>
          <p:cNvSpPr>
            <a:spLocks noGrp="1"/>
          </p:cNvSpPr>
          <p:nvPr>
            <p:ph type="title"/>
          </p:nvPr>
        </p:nvSpPr>
        <p:spPr/>
        <p:txBody>
          <a:bodyPr/>
          <a:lstStyle/>
          <a:p>
            <a:r>
              <a:rPr lang="en-US" dirty="0"/>
              <a:t>Theorem 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3937A3-15CC-C7E3-C1D5-91C7EE35E8EC}"/>
                  </a:ext>
                </a:extLst>
              </p:cNvPr>
              <p:cNvSpPr>
                <a:spLocks noGrp="1"/>
              </p:cNvSpPr>
              <p:nvPr>
                <p:ph sz="half" idx="1"/>
              </p:nvPr>
            </p:nvSpPr>
            <p:spPr>
              <a:xfrm>
                <a:off x="1828799" y="1777064"/>
                <a:ext cx="8534401" cy="900981"/>
              </a:xfrm>
            </p:spPr>
            <p:txBody>
              <a:bodyPr/>
              <a:lstStyle/>
              <a:p>
                <a:pPr marL="0" indent="0" algn="ctr">
                  <a:buNone/>
                </a:pPr>
                <a:r>
                  <a:rPr lang="en-US" dirty="0"/>
                  <a:t>The ground-state electron density, </a:t>
                </a:r>
                <a14:m>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r>
                  <a:rPr lang="en-US" dirty="0"/>
                  <a:t>, </a:t>
                </a:r>
                <a:r>
                  <a:rPr lang="en-US" u="sng" dirty="0"/>
                  <a:t>uniquely</a:t>
                </a:r>
                <a:r>
                  <a:rPr lang="en-US" dirty="0"/>
                  <a:t> determines the external potential,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m:rPr>
                            <m:sty m:val="p"/>
                          </m:rPr>
                          <a:rPr lang="en-US" b="0" i="0" smtClean="0">
                            <a:latin typeface="Cambria Math" panose="02040503050406030204" pitchFamily="18" charset="0"/>
                          </a:rPr>
                          <m:t>ext</m:t>
                        </m:r>
                      </m:sub>
                    </m:sSub>
                    <m:r>
                      <a:rPr lang="en-US" b="0" i="0"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FC3937A3-15CC-C7E3-C1D5-91C7EE35E8EC}"/>
                  </a:ext>
                </a:extLst>
              </p:cNvPr>
              <p:cNvSpPr>
                <a:spLocks noGrp="1" noRot="1" noChangeAspect="1" noMove="1" noResize="1" noEditPoints="1" noAdjustHandles="1" noChangeArrowheads="1" noChangeShapeType="1" noTextEdit="1"/>
              </p:cNvSpPr>
              <p:nvPr>
                <p:ph sz="half" idx="1"/>
              </p:nvPr>
            </p:nvSpPr>
            <p:spPr>
              <a:xfrm>
                <a:off x="1828799" y="1777064"/>
                <a:ext cx="8534401" cy="900981"/>
              </a:xfrm>
              <a:blipFill>
                <a:blip r:embed="rId3"/>
                <a:stretch>
                  <a:fillRect t="-11565" b="-15646"/>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2058C949-B641-AA0C-EA5F-61CDA7CFA17C}"/>
              </a:ext>
            </a:extLst>
          </p:cNvPr>
          <p:cNvPicPr>
            <a:picLocks noGrp="1" noChangeAspect="1"/>
          </p:cNvPicPr>
          <p:nvPr>
            <p:ph sz="half" idx="2"/>
          </p:nvPr>
        </p:nvPicPr>
        <p:blipFill>
          <a:blip r:embed="rId4"/>
          <a:stretch>
            <a:fillRect/>
          </a:stretch>
        </p:blipFill>
        <p:spPr>
          <a:xfrm>
            <a:off x="2967347" y="2888677"/>
            <a:ext cx="6257304" cy="3081168"/>
          </a:xfrm>
        </p:spPr>
      </p:pic>
    </p:spTree>
    <p:extLst>
      <p:ext uri="{BB962C8B-B14F-4D97-AF65-F5344CB8AC3E}">
        <p14:creationId xmlns:p14="http://schemas.microsoft.com/office/powerpoint/2010/main" val="699262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83342-E6E9-2751-EBB5-4817C0A1F03A}"/>
              </a:ext>
            </a:extLst>
          </p:cNvPr>
          <p:cNvSpPr>
            <a:spLocks noGrp="1"/>
          </p:cNvSpPr>
          <p:nvPr>
            <p:ph type="title"/>
          </p:nvPr>
        </p:nvSpPr>
        <p:spPr/>
        <p:txBody>
          <a:bodyPr/>
          <a:lstStyle/>
          <a:p>
            <a:r>
              <a:rPr lang="en-US" dirty="0"/>
              <a:t>Theorem 1</a:t>
            </a:r>
          </a:p>
        </p:txBody>
      </p:sp>
      <p:sp>
        <p:nvSpPr>
          <p:cNvPr id="5" name="Content Placeholder 4">
            <a:extLst>
              <a:ext uri="{FF2B5EF4-FFF2-40B4-BE49-F238E27FC236}">
                <a16:creationId xmlns:a16="http://schemas.microsoft.com/office/drawing/2014/main" id="{A0F6A533-A2DB-B6B1-8AD0-0EE9333C8F81}"/>
              </a:ext>
            </a:extLst>
          </p:cNvPr>
          <p:cNvSpPr>
            <a:spLocks noGrp="1"/>
          </p:cNvSpPr>
          <p:nvPr>
            <p:ph sz="half" idx="2"/>
          </p:nvPr>
        </p:nvSpPr>
        <p:spPr>
          <a:xfrm>
            <a:off x="838200" y="4008664"/>
            <a:ext cx="10515600" cy="2168298"/>
          </a:xfrm>
        </p:spPr>
        <p:txBody>
          <a:bodyPr>
            <a:normAutofit/>
          </a:bodyPr>
          <a:lstStyle/>
          <a:p>
            <a:r>
              <a:rPr lang="en-US" dirty="0"/>
              <a:t>There exists a universal functional that is independent of the external potential.</a:t>
            </a:r>
          </a:p>
          <a:p>
            <a:pPr lvl="1"/>
            <a:r>
              <a:rPr lang="en-US" dirty="0"/>
              <a:t>Proof by contradiction or </a:t>
            </a:r>
            <a:r>
              <a:rPr lang="en-US" i="1" dirty="0"/>
              <a:t>reductio ad absurdum</a:t>
            </a:r>
          </a:p>
          <a:p>
            <a:pPr lvl="1"/>
            <a:r>
              <a:rPr lang="en-US" dirty="0"/>
              <a:t>It’s universal because it is the same for all electronic structure problems</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4201CDEA-247B-3CF0-530A-BE497010DB4B}"/>
                  </a:ext>
                </a:extLst>
              </p:cNvPr>
              <p:cNvSpPr>
                <a:spLocks noGrp="1"/>
              </p:cNvSpPr>
              <p:nvPr>
                <p:ph sz="half" idx="1"/>
              </p:nvPr>
            </p:nvSpPr>
            <p:spPr>
              <a:xfrm>
                <a:off x="2877229" y="2542911"/>
                <a:ext cx="6437540" cy="566776"/>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m:rPr>
                              <m:sty m:val="p"/>
                            </m:rPr>
                            <a:rPr lang="en-US" sz="3200" b="0" i="0" smtClean="0">
                              <a:latin typeface="Cambria Math" panose="02040503050406030204" pitchFamily="18" charset="0"/>
                            </a:rPr>
                            <m:t>HK</m:t>
                          </m:r>
                        </m:sub>
                      </m:sSub>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r>
                        <a:rPr lang="en-US" sz="3200" b="0" i="1" smtClean="0">
                          <a:latin typeface="Cambria Math" panose="02040503050406030204" pitchFamily="18" charset="0"/>
                        </a:rPr>
                        <m:t>=</m:t>
                      </m:r>
                      <m:r>
                        <a:rPr lang="en-US" sz="3200" b="0" i="1" smtClean="0">
                          <a:latin typeface="Cambria Math" panose="02040503050406030204" pitchFamily="18" charset="0"/>
                        </a:rPr>
                        <m:t>𝑇</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𝑉</m:t>
                          </m:r>
                        </m:e>
                        <m:sub>
                          <m:r>
                            <a:rPr lang="en-US" sz="3200" b="0" i="1" smtClean="0">
                              <a:latin typeface="Cambria Math" panose="02040503050406030204" pitchFamily="18" charset="0"/>
                            </a:rPr>
                            <m:t>𝑒𝑒</m:t>
                          </m:r>
                        </m:sub>
                      </m:sSub>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oMath>
                  </m:oMathPara>
                </a14:m>
                <a:endParaRPr lang="en-US" dirty="0"/>
              </a:p>
            </p:txBody>
          </p:sp>
        </mc:Choice>
        <mc:Fallback xmlns="">
          <p:sp>
            <p:nvSpPr>
              <p:cNvPr id="8" name="Content Placeholder 7">
                <a:extLst>
                  <a:ext uri="{FF2B5EF4-FFF2-40B4-BE49-F238E27FC236}">
                    <a16:creationId xmlns:a16="http://schemas.microsoft.com/office/drawing/2014/main" id="{4201CDEA-247B-3CF0-530A-BE497010DB4B}"/>
                  </a:ext>
                </a:extLst>
              </p:cNvPr>
              <p:cNvSpPr>
                <a:spLocks noGrp="1" noRot="1" noChangeAspect="1" noMove="1" noResize="1" noEditPoints="1" noAdjustHandles="1" noChangeArrowheads="1" noChangeShapeType="1" noTextEdit="1"/>
              </p:cNvSpPr>
              <p:nvPr>
                <p:ph sz="half" idx="1"/>
              </p:nvPr>
            </p:nvSpPr>
            <p:spPr>
              <a:xfrm>
                <a:off x="2877229" y="2542911"/>
                <a:ext cx="6437540" cy="566776"/>
              </a:xfrm>
              <a:blipFill>
                <a:blip r:embed="rId3"/>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C5F18341-5E41-7FC8-6E6C-D5729E75E9AE}"/>
              </a:ext>
            </a:extLst>
          </p:cNvPr>
          <p:cNvSpPr/>
          <p:nvPr/>
        </p:nvSpPr>
        <p:spPr>
          <a:xfrm>
            <a:off x="3002075" y="2375809"/>
            <a:ext cx="6187849" cy="90098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816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BDA46-E432-AEA2-0A77-19CEEDA026F3}"/>
              </a:ext>
            </a:extLst>
          </p:cNvPr>
          <p:cNvSpPr>
            <a:spLocks noGrp="1"/>
          </p:cNvSpPr>
          <p:nvPr>
            <p:ph type="title"/>
          </p:nvPr>
        </p:nvSpPr>
        <p:spPr/>
        <p:txBody>
          <a:bodyPr/>
          <a:lstStyle/>
          <a:p>
            <a:r>
              <a:rPr lang="en-US" dirty="0"/>
              <a:t>Theorem 2</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8B5CC05-FCC6-3DB3-9F3A-39078B542ADE}"/>
                  </a:ext>
                </a:extLst>
              </p:cNvPr>
              <p:cNvSpPr>
                <a:spLocks noGrp="1"/>
              </p:cNvSpPr>
              <p:nvPr>
                <p:ph sz="half" idx="2"/>
              </p:nvPr>
            </p:nvSpPr>
            <p:spPr>
              <a:xfrm>
                <a:off x="1946501" y="3429000"/>
                <a:ext cx="8298998" cy="1509836"/>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m:rPr>
                              <m:sty m:val="p"/>
                            </m:rPr>
                            <a:rPr lang="en-US" b="0" i="0" smtClean="0">
                              <a:latin typeface="Cambria Math" panose="02040503050406030204" pitchFamily="18" charset="0"/>
                            </a:rPr>
                            <m:t>min</m:t>
                          </m:r>
                        </m:sub>
                      </m:sSub>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i="1">
                                  <a:latin typeface="Cambria Math" panose="02040503050406030204" pitchFamily="18" charset="0"/>
                                </a:rPr>
                                <m:t>𝜌</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e>
                      </m:d>
                      <m:r>
                        <a:rPr lang="en-US" b="0" i="0" smtClean="0">
                          <a:latin typeface="Cambria Math" panose="02040503050406030204" pitchFamily="18" charset="0"/>
                        </a:rPr>
                        <m:t>=</m:t>
                      </m:r>
                      <m:r>
                        <m:rPr>
                          <m:sty m:val="p"/>
                        </m:rPr>
                        <a:rPr lang="en-US" b="0" i="0" smtClean="0">
                          <a:latin typeface="Cambria Math" panose="02040503050406030204" pitchFamily="18" charset="0"/>
                        </a:rPr>
                        <m:t>min</m:t>
                      </m:r>
                      <m:d>
                        <m:dPr>
                          <m:begChr m:val="{"/>
                          <m:endChr m:val="}"/>
                          <m:ctrlPr>
                            <a:rPr lang="en-US" b="0" i="1" smtClean="0">
                              <a:latin typeface="Cambria Math" panose="02040503050406030204" pitchFamily="18" charset="0"/>
                            </a:rPr>
                          </m:ctrlPr>
                        </m:dPr>
                        <m:e>
                          <m:nary>
                            <m:naryPr>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𝑣</m:t>
                                  </m:r>
                                </m:e>
                                <m:sub>
                                  <m:r>
                                    <m:rPr>
                                      <m:sty m:val="p"/>
                                    </m:rPr>
                                    <a:rPr lang="en-US">
                                      <a:latin typeface="Cambria Math" panose="02040503050406030204" pitchFamily="18" charset="0"/>
                                    </a:rPr>
                                    <m:t>ext</m:t>
                                  </m:r>
                                </m:sub>
                              </m:sSub>
                              <m:d>
                                <m:dPr>
                                  <m:ctrlPr>
                                    <a:rPr lang="en-US" i="1">
                                      <a:latin typeface="Cambria Math" panose="02040503050406030204" pitchFamily="18" charset="0"/>
                                    </a:rPr>
                                  </m:ctrlPr>
                                </m:dPr>
                                <m:e>
                                  <m:r>
                                    <a:rPr lang="en-US" i="1">
                                      <a:latin typeface="Cambria Math" panose="02040503050406030204" pitchFamily="18" charset="0"/>
                                    </a:rPr>
                                    <m:t>𝑟</m:t>
                                  </m:r>
                                </m:e>
                              </m:d>
                              <m:acc>
                                <m:accPr>
                                  <m:chr m:val="̃"/>
                                  <m:ctrlPr>
                                    <a:rPr lang="en-US" i="1">
                                      <a:latin typeface="Cambria Math" panose="02040503050406030204" pitchFamily="18" charset="0"/>
                                    </a:rPr>
                                  </m:ctrlPr>
                                </m:accPr>
                                <m:e>
                                  <m:r>
                                    <a:rPr lang="en-US" i="1">
                                      <a:latin typeface="Cambria Math" panose="02040503050406030204" pitchFamily="18" charset="0"/>
                                    </a:rPr>
                                    <m:t>𝜌</m:t>
                                  </m:r>
                                </m:e>
                              </m:acc>
                              <m:d>
                                <m:dPr>
                                  <m:ctrlPr>
                                    <a:rPr lang="en-US" i="1">
                                      <a:latin typeface="Cambria Math" panose="02040503050406030204" pitchFamily="18" charset="0"/>
                                    </a:rPr>
                                  </m:ctrlPr>
                                </m:dPr>
                                <m:e>
                                  <m:r>
                                    <a:rPr lang="en-US" i="1">
                                      <a:latin typeface="Cambria Math" panose="02040503050406030204" pitchFamily="18" charset="0"/>
                                    </a:rPr>
                                    <m:t>𝑟</m:t>
                                  </m:r>
                                </m:e>
                              </m:d>
                              <m:r>
                                <a:rPr lang="en-US" b="0" i="1" smtClean="0">
                                  <a:latin typeface="Cambria Math" panose="02040503050406030204" pitchFamily="18" charset="0"/>
                                </a:rPr>
                                <m:t>𝑑𝑟</m:t>
                              </m:r>
                            </m:e>
                          </m:nary>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𝐹</m:t>
                              </m:r>
                            </m:e>
                            <m:sub>
                              <m:r>
                                <m:rPr>
                                  <m:sty m:val="p"/>
                                </m:rPr>
                                <a:rPr lang="en-US">
                                  <a:latin typeface="Cambria Math" panose="02040503050406030204" pitchFamily="18" charset="0"/>
                                </a:rPr>
                                <m:t>HK</m:t>
                              </m:r>
                            </m:sub>
                          </m:sSub>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𝜌</m:t>
                                  </m:r>
                                </m:e>
                              </m:acc>
                              <m:d>
                                <m:dPr>
                                  <m:ctrlPr>
                                    <a:rPr lang="en-US" i="1">
                                      <a:latin typeface="Cambria Math" panose="02040503050406030204" pitchFamily="18" charset="0"/>
                                    </a:rPr>
                                  </m:ctrlPr>
                                </m:dPr>
                                <m:e>
                                  <m:r>
                                    <a:rPr lang="en-US" i="1">
                                      <a:latin typeface="Cambria Math" panose="02040503050406030204" pitchFamily="18" charset="0"/>
                                    </a:rPr>
                                    <m:t>𝑟</m:t>
                                  </m:r>
                                </m:e>
                              </m:d>
                            </m:e>
                          </m:d>
                        </m:e>
                      </m:d>
                    </m:oMath>
                  </m:oMathPara>
                </a14:m>
                <a:endParaRPr lang="en-US" dirty="0"/>
              </a:p>
            </p:txBody>
          </p:sp>
        </mc:Choice>
        <mc:Fallback xmlns="">
          <p:sp>
            <p:nvSpPr>
              <p:cNvPr id="4" name="Content Placeholder 3">
                <a:extLst>
                  <a:ext uri="{FF2B5EF4-FFF2-40B4-BE49-F238E27FC236}">
                    <a16:creationId xmlns:a16="http://schemas.microsoft.com/office/drawing/2014/main" id="{28B5CC05-FCC6-3DB3-9F3A-39078B542ADE}"/>
                  </a:ext>
                </a:extLst>
              </p:cNvPr>
              <p:cNvSpPr>
                <a:spLocks noGrp="1" noRot="1" noChangeAspect="1" noMove="1" noResize="1" noEditPoints="1" noAdjustHandles="1" noChangeArrowheads="1" noChangeShapeType="1" noTextEdit="1"/>
              </p:cNvSpPr>
              <p:nvPr>
                <p:ph sz="half" idx="2"/>
              </p:nvPr>
            </p:nvSpPr>
            <p:spPr>
              <a:xfrm>
                <a:off x="1946501" y="3429000"/>
                <a:ext cx="8298998" cy="1509836"/>
              </a:xfrm>
              <a:blipFill>
                <a:blip r:embed="rId3"/>
                <a:stretch>
                  <a:fillRect t="-405"/>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9681F79A-F607-F3EE-1168-FBAFA475448B}"/>
              </a:ext>
            </a:extLst>
          </p:cNvPr>
          <p:cNvSpPr txBox="1">
            <a:spLocks/>
          </p:cNvSpPr>
          <p:nvPr/>
        </p:nvSpPr>
        <p:spPr>
          <a:xfrm>
            <a:off x="1209675" y="1764261"/>
            <a:ext cx="9772649" cy="10396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ctr">
              <a:buNone/>
            </a:pPr>
            <a:r>
              <a:rPr lang="en-US" sz="2800" dirty="0"/>
              <a:t>The ground-state electron density can be used to attain the minimum energy by </a:t>
            </a:r>
            <a:r>
              <a:rPr lang="en-US" sz="2800" u="sng" dirty="0"/>
              <a:t>variationally</a:t>
            </a:r>
            <a:r>
              <a:rPr lang="en-US" sz="2800" dirty="0"/>
              <a:t> solving the universal functional.</a:t>
            </a:r>
          </a:p>
        </p:txBody>
      </p:sp>
    </p:spTree>
    <p:extLst>
      <p:ext uri="{BB962C8B-B14F-4D97-AF65-F5344CB8AC3E}">
        <p14:creationId xmlns:p14="http://schemas.microsoft.com/office/powerpoint/2010/main" val="809593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625F7-E097-979C-D9E5-243F51C5ED3B}"/>
              </a:ext>
            </a:extLst>
          </p:cNvPr>
          <p:cNvSpPr>
            <a:spLocks noGrp="1"/>
          </p:cNvSpPr>
          <p:nvPr>
            <p:ph type="title"/>
          </p:nvPr>
        </p:nvSpPr>
        <p:spPr>
          <a:xfrm>
            <a:off x="756560" y="665451"/>
            <a:ext cx="5181600" cy="900981"/>
          </a:xfrm>
        </p:spPr>
        <p:txBody>
          <a:bodyPr>
            <a:normAutofit/>
          </a:bodyPr>
          <a:lstStyle/>
          <a:p>
            <a:pPr algn="ctr"/>
            <a:r>
              <a:rPr lang="en-US" u="sng" dirty="0"/>
              <a:t>WFT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24ADC3-5783-433D-50B3-F8CD6BE26D40}"/>
                  </a:ext>
                </a:extLst>
              </p:cNvPr>
              <p:cNvSpPr>
                <a:spLocks noGrp="1"/>
              </p:cNvSpPr>
              <p:nvPr>
                <p:ph sz="half" idx="1"/>
              </p:nvPr>
            </p:nvSpPr>
            <p:spPr>
              <a:xfrm>
                <a:off x="756560" y="1825625"/>
                <a:ext cx="5181600" cy="4351338"/>
              </a:xfrm>
            </p:spPr>
            <p:txBody>
              <a:bodyPr>
                <a:normAutofit/>
              </a:bodyPr>
              <a:lstStyle/>
              <a:p>
                <a:pPr>
                  <a:lnSpc>
                    <a:spcPct val="150000"/>
                  </a:lnSpc>
                </a:pPr>
                <a:r>
                  <a:rPr lang="en-US" b="0" dirty="0"/>
                  <a:t>Wave function </a:t>
                </a:r>
                <a14:m>
                  <m:oMath xmlns:m="http://schemas.openxmlformats.org/officeDocument/2006/math">
                    <m:r>
                      <m:rPr>
                        <m:sty m:val="p"/>
                      </m:rPr>
                      <a:rPr lang="en-US" b="0" i="0" smtClean="0">
                        <a:latin typeface="Cambria Math" panose="02040503050406030204" pitchFamily="18" charset="0"/>
                      </a:rPr>
                      <m:t>Ψ</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endParaRPr lang="en-US" i="1" dirty="0"/>
              </a:p>
              <a:p>
                <a:pPr>
                  <a:lnSpc>
                    <a:spcPct val="15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m:rPr>
                            <m:sty m:val="p"/>
                          </m:rPr>
                          <a:rPr lang="en-US" b="0" i="0" smtClean="0">
                            <a:latin typeface="Cambria Math" panose="02040503050406030204" pitchFamily="18" charset="0"/>
                          </a:rPr>
                          <m:t>min</m:t>
                        </m:r>
                      </m:sub>
                    </m:sSub>
                    <m:d>
                      <m:dPr>
                        <m:begChr m:val="["/>
                        <m:endChr m:val="]"/>
                        <m:ctrlPr>
                          <a:rPr lang="en-US" b="0" i="1" smtClean="0">
                            <a:latin typeface="Cambria Math" panose="02040503050406030204" pitchFamily="18" charset="0"/>
                          </a:rPr>
                        </m:ctrlPr>
                      </m:dPr>
                      <m:e>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Ψ</m:t>
                            </m:r>
                          </m:e>
                        </m:acc>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e>
                    </m:d>
                    <m:r>
                      <a:rPr lang="en-US" b="0" i="1" smtClean="0">
                        <a:latin typeface="Cambria Math" panose="02040503050406030204" pitchFamily="18" charset="0"/>
                      </a:rPr>
                      <m:t>=</m:t>
                    </m:r>
                    <m:r>
                      <m:rPr>
                        <m:sty m:val="p"/>
                      </m:rPr>
                      <a:rPr lang="en-US" b="0" i="0" smtClean="0">
                        <a:latin typeface="Cambria Math" panose="02040503050406030204" pitchFamily="18" charset="0"/>
                      </a:rPr>
                      <m:t>min</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nary>
                              <m:naryPr>
                                <m:limLoc m:val="undOvr"/>
                                <m:subHide m:val="on"/>
                                <m:supHide m:val="on"/>
                                <m:ctrlPr>
                                  <a:rPr lang="en-US" b="0" i="1" smtClean="0">
                                    <a:latin typeface="Cambria Math" panose="02040503050406030204" pitchFamily="18" charset="0"/>
                                  </a:rPr>
                                </m:ctrlPr>
                              </m:naryPr>
                              <m:sub/>
                              <m:sup/>
                              <m:e>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m:rPr>
                                            <m:sty m:val="p"/>
                                          </m:rPr>
                                          <a:rPr lang="en-US">
                                            <a:latin typeface="Cambria Math" panose="02040503050406030204" pitchFamily="18" charset="0"/>
                                          </a:rPr>
                                          <m:t>Ψ</m:t>
                                        </m:r>
                                      </m:e>
                                    </m:acc>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𝐻</m:t>
                                    </m:r>
                                  </m:e>
                                </m:acc>
                                <m:r>
                                  <a:rPr lang="en-US" b="0" i="1" dirty="0" smtClean="0">
                                    <a:latin typeface="Cambria Math" panose="02040503050406030204" pitchFamily="18" charset="0"/>
                                  </a:rPr>
                                  <m:t> </m:t>
                                </m:r>
                                <m:acc>
                                  <m:accPr>
                                    <m:chr m:val="̃"/>
                                    <m:ctrlPr>
                                      <a:rPr lang="en-US" i="1">
                                        <a:latin typeface="Cambria Math" panose="02040503050406030204" pitchFamily="18" charset="0"/>
                                      </a:rPr>
                                    </m:ctrlPr>
                                  </m:accPr>
                                  <m:e>
                                    <m:r>
                                      <m:rPr>
                                        <m:sty m:val="p"/>
                                      </m:rPr>
                                      <a:rPr lang="en-US">
                                        <a:latin typeface="Cambria Math" panose="02040503050406030204" pitchFamily="18" charset="0"/>
                                      </a:rPr>
                                      <m:t>Ψ</m:t>
                                    </m:r>
                                  </m:e>
                                </m:acc>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𝑟</m:t>
                                    </m:r>
                                  </m:e>
                                </m:d>
                                <m:r>
                                  <a:rPr lang="en-US" b="0" i="1" dirty="0" smtClean="0">
                                    <a:latin typeface="Cambria Math" panose="02040503050406030204" pitchFamily="18" charset="0"/>
                                  </a:rPr>
                                  <m:t>𝑑𝑟</m:t>
                                </m:r>
                              </m:e>
                            </m:nary>
                          </m:num>
                          <m:den>
                            <m:nary>
                              <m:naryPr>
                                <m:limLoc m:val="undOvr"/>
                                <m:subHide m:val="on"/>
                                <m:supHide m:val="on"/>
                                <m:ctrlPr>
                                  <a:rPr lang="en-US" i="1">
                                    <a:latin typeface="Cambria Math" panose="02040503050406030204" pitchFamily="18" charset="0"/>
                                  </a:rPr>
                                </m:ctrlPr>
                              </m:naryPr>
                              <m:sub/>
                              <m:sup/>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m:rPr>
                                            <m:sty m:val="p"/>
                                          </m:rPr>
                                          <a:rPr lang="en-US">
                                            <a:latin typeface="Cambria Math" panose="02040503050406030204" pitchFamily="18" charset="0"/>
                                          </a:rPr>
                                          <m:t>Ψ</m:t>
                                        </m:r>
                                      </m:e>
                                    </m:acc>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𝑟</m:t>
                                    </m:r>
                                  </m:e>
                                </m:d>
                                <m:acc>
                                  <m:accPr>
                                    <m:chr m:val="̃"/>
                                    <m:ctrlPr>
                                      <a:rPr lang="en-US" i="1">
                                        <a:latin typeface="Cambria Math" panose="02040503050406030204" pitchFamily="18" charset="0"/>
                                      </a:rPr>
                                    </m:ctrlPr>
                                  </m:accPr>
                                  <m:e>
                                    <m:r>
                                      <m:rPr>
                                        <m:sty m:val="p"/>
                                      </m:rPr>
                                      <a:rPr lang="en-US">
                                        <a:latin typeface="Cambria Math" panose="02040503050406030204" pitchFamily="18" charset="0"/>
                                      </a:rPr>
                                      <m:t>Ψ</m:t>
                                    </m:r>
                                  </m:e>
                                </m:acc>
                                <m:d>
                                  <m:dPr>
                                    <m:ctrlPr>
                                      <a:rPr lang="en-US" i="1" dirty="0">
                                        <a:latin typeface="Cambria Math" panose="02040503050406030204" pitchFamily="18" charset="0"/>
                                      </a:rPr>
                                    </m:ctrlPr>
                                  </m:dPr>
                                  <m:e>
                                    <m:r>
                                      <a:rPr lang="en-US" i="1" dirty="0">
                                        <a:latin typeface="Cambria Math" panose="02040503050406030204" pitchFamily="18" charset="0"/>
                                      </a:rPr>
                                      <m:t>𝑟</m:t>
                                    </m:r>
                                  </m:e>
                                </m:d>
                                <m:r>
                                  <a:rPr lang="en-US" i="1" dirty="0">
                                    <a:latin typeface="Cambria Math" panose="02040503050406030204" pitchFamily="18" charset="0"/>
                                  </a:rPr>
                                  <m:t>𝑑𝑟</m:t>
                                </m:r>
                              </m:e>
                            </m:nary>
                          </m:den>
                        </m:f>
                      </m:e>
                    </m:d>
                  </m:oMath>
                </a14:m>
                <a:endParaRPr lang="en-US" i="1" dirty="0"/>
              </a:p>
              <a:p>
                <a:pPr>
                  <a:lnSpc>
                    <a:spcPct val="150000"/>
                  </a:lnSpc>
                </a:pPr>
                <a:r>
                  <a:rPr lang="en-US" dirty="0"/>
                  <a:t>Inexact method with known equations</a:t>
                </a:r>
              </a:p>
            </p:txBody>
          </p:sp>
        </mc:Choice>
        <mc:Fallback xmlns="">
          <p:sp>
            <p:nvSpPr>
              <p:cNvPr id="3" name="Content Placeholder 2">
                <a:extLst>
                  <a:ext uri="{FF2B5EF4-FFF2-40B4-BE49-F238E27FC236}">
                    <a16:creationId xmlns:a16="http://schemas.microsoft.com/office/drawing/2014/main" id="{A324ADC3-5783-433D-50B3-F8CD6BE26D40}"/>
                  </a:ext>
                </a:extLst>
              </p:cNvPr>
              <p:cNvSpPr>
                <a:spLocks noGrp="1" noRot="1" noChangeAspect="1" noMove="1" noResize="1" noEditPoints="1" noAdjustHandles="1" noChangeArrowheads="1" noChangeShapeType="1" noTextEdit="1"/>
              </p:cNvSpPr>
              <p:nvPr>
                <p:ph sz="half" idx="1"/>
              </p:nvPr>
            </p:nvSpPr>
            <p:spPr>
              <a:xfrm>
                <a:off x="756560" y="1825625"/>
                <a:ext cx="5181600" cy="4351338"/>
              </a:xfrm>
              <a:blipFill>
                <a:blip r:embed="rId3"/>
                <a:stretch>
                  <a:fillRect l="-2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D03CF265-EBE8-6951-66E5-369A7CCD5868}"/>
                  </a:ext>
                </a:extLst>
              </p:cNvPr>
              <p:cNvSpPr>
                <a:spLocks noGrp="1"/>
              </p:cNvSpPr>
              <p:nvPr>
                <p:ph sz="half" idx="2"/>
              </p:nvPr>
            </p:nvSpPr>
            <p:spPr>
              <a:xfrm>
                <a:off x="6253840" y="1825625"/>
                <a:ext cx="5181600" cy="4351338"/>
              </a:xfrm>
            </p:spPr>
            <p:txBody>
              <a:bodyPr>
                <a:normAutofit/>
              </a:bodyPr>
              <a:lstStyle/>
              <a:p>
                <a:pPr>
                  <a:lnSpc>
                    <a:spcPct val="150000"/>
                  </a:lnSpc>
                  <a:spcBef>
                    <a:spcPts val="0"/>
                  </a:spcBef>
                </a:pPr>
                <a:r>
                  <a:rPr lang="en-US" b="0" dirty="0"/>
                  <a:t>Density </a:t>
                </a:r>
                <a14:m>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oMath>
                </a14:m>
                <a:endParaRPr lang="en-US" b="0" dirty="0"/>
              </a:p>
              <a:p>
                <a:pPr>
                  <a:lnSpc>
                    <a:spcPct val="150000"/>
                  </a:lnSpc>
                  <a:spcBef>
                    <a:spcPts val="0"/>
                  </a:spcBef>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m:rPr>
                            <m:sty m:val="p"/>
                          </m:rPr>
                          <a:rPr lang="en-US" b="0" i="0" smtClean="0">
                            <a:latin typeface="Cambria Math" panose="02040503050406030204" pitchFamily="18" charset="0"/>
                          </a:rPr>
                          <m:t>min</m:t>
                        </m:r>
                      </m:sub>
                    </m:sSub>
                    <m:d>
                      <m:dPr>
                        <m:begChr m:val="["/>
                        <m:endChr m:val="]"/>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i="1">
                                <a:latin typeface="Cambria Math" panose="02040503050406030204" pitchFamily="18" charset="0"/>
                              </a:rPr>
                              <m:t>𝜌</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e>
                    </m:d>
                    <m:r>
                      <a:rPr lang="en-US" b="0" i="0" smtClean="0">
                        <a:latin typeface="Cambria Math" panose="02040503050406030204" pitchFamily="18" charset="0"/>
                      </a:rPr>
                      <m:t>=</m:t>
                    </m:r>
                    <m:r>
                      <m:rPr>
                        <m:sty m:val="p"/>
                      </m:rPr>
                      <a:rPr lang="en-US" b="0" i="0" smtClean="0">
                        <a:latin typeface="Cambria Math" panose="02040503050406030204" pitchFamily="18" charset="0"/>
                      </a:rPr>
                      <m:t>min</m:t>
                    </m:r>
                    <m:d>
                      <m:dPr>
                        <m:begChr m:val="{"/>
                        <m:endChr m:val="}"/>
                        <m:ctrlPr>
                          <a:rPr lang="en-US" b="0" i="1" smtClean="0">
                            <a:latin typeface="Cambria Math" panose="02040503050406030204" pitchFamily="18" charset="0"/>
                          </a:rPr>
                        </m:ctrlPr>
                      </m:dPr>
                      <m:e>
                        <m:nary>
                          <m:naryPr>
                            <m:limLoc m:val="undOvr"/>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panose="02040503050406030204" pitchFamily="18" charset="0"/>
                                  </a:rPr>
                                  <m:t>𝑣</m:t>
                                </m:r>
                              </m:e>
                              <m:sub>
                                <m:r>
                                  <m:rPr>
                                    <m:sty m:val="p"/>
                                  </m:rPr>
                                  <a:rPr lang="en-US">
                                    <a:latin typeface="Cambria Math" panose="02040503050406030204" pitchFamily="18" charset="0"/>
                                  </a:rPr>
                                  <m:t>ext</m:t>
                                </m:r>
                              </m:sub>
                            </m:sSub>
                            <m:d>
                              <m:dPr>
                                <m:ctrlPr>
                                  <a:rPr lang="en-US" i="1">
                                    <a:latin typeface="Cambria Math" panose="02040503050406030204" pitchFamily="18" charset="0"/>
                                  </a:rPr>
                                </m:ctrlPr>
                              </m:dPr>
                              <m:e>
                                <m:r>
                                  <a:rPr lang="en-US" i="1">
                                    <a:latin typeface="Cambria Math" panose="02040503050406030204" pitchFamily="18" charset="0"/>
                                  </a:rPr>
                                  <m:t>𝑟</m:t>
                                </m:r>
                              </m:e>
                            </m:d>
                            <m:acc>
                              <m:accPr>
                                <m:chr m:val="̃"/>
                                <m:ctrlPr>
                                  <a:rPr lang="en-US" i="1">
                                    <a:latin typeface="Cambria Math" panose="02040503050406030204" pitchFamily="18" charset="0"/>
                                  </a:rPr>
                                </m:ctrlPr>
                              </m:accPr>
                              <m:e>
                                <m:r>
                                  <a:rPr lang="en-US" i="1">
                                    <a:latin typeface="Cambria Math" panose="02040503050406030204" pitchFamily="18" charset="0"/>
                                  </a:rPr>
                                  <m:t>𝜌</m:t>
                                </m:r>
                              </m:e>
                            </m:acc>
                            <m:d>
                              <m:dPr>
                                <m:ctrlPr>
                                  <a:rPr lang="en-US" i="1">
                                    <a:latin typeface="Cambria Math" panose="02040503050406030204" pitchFamily="18" charset="0"/>
                                  </a:rPr>
                                </m:ctrlPr>
                              </m:dPr>
                              <m:e>
                                <m:r>
                                  <a:rPr lang="en-US" i="1">
                                    <a:latin typeface="Cambria Math" panose="02040503050406030204" pitchFamily="18" charset="0"/>
                                  </a:rPr>
                                  <m:t>𝑟</m:t>
                                </m:r>
                              </m:e>
                            </m:d>
                            <m:r>
                              <a:rPr lang="en-US" b="0" i="1" smtClean="0">
                                <a:latin typeface="Cambria Math" panose="02040503050406030204" pitchFamily="18" charset="0"/>
                              </a:rPr>
                              <m:t>𝑑𝑟</m:t>
                            </m:r>
                          </m:e>
                        </m:nary>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𝐹</m:t>
                            </m:r>
                          </m:e>
                          <m:sub>
                            <m:r>
                              <m:rPr>
                                <m:sty m:val="p"/>
                              </m:rPr>
                              <a:rPr lang="en-US">
                                <a:latin typeface="Cambria Math" panose="02040503050406030204" pitchFamily="18" charset="0"/>
                              </a:rPr>
                              <m:t>HK</m:t>
                            </m:r>
                          </m:sub>
                        </m:sSub>
                        <m:d>
                          <m:dPr>
                            <m:begChr m:val="["/>
                            <m:endChr m:val="]"/>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𝜌</m:t>
                                </m:r>
                              </m:e>
                            </m:acc>
                            <m:d>
                              <m:dPr>
                                <m:ctrlPr>
                                  <a:rPr lang="en-US" i="1">
                                    <a:latin typeface="Cambria Math" panose="02040503050406030204" pitchFamily="18" charset="0"/>
                                  </a:rPr>
                                </m:ctrlPr>
                              </m:dPr>
                              <m:e>
                                <m:r>
                                  <a:rPr lang="en-US" i="1">
                                    <a:latin typeface="Cambria Math" panose="02040503050406030204" pitchFamily="18" charset="0"/>
                                  </a:rPr>
                                  <m:t>𝑟</m:t>
                                </m:r>
                              </m:e>
                            </m:d>
                          </m:e>
                        </m:d>
                      </m:e>
                    </m:d>
                  </m:oMath>
                </a14:m>
                <a:endParaRPr lang="en-US" dirty="0"/>
              </a:p>
              <a:p>
                <a:pPr>
                  <a:lnSpc>
                    <a:spcPct val="150000"/>
                  </a:lnSpc>
                  <a:spcBef>
                    <a:spcPts val="0"/>
                  </a:spcBef>
                </a:pPr>
                <a:r>
                  <a:rPr lang="en-US" dirty="0"/>
                  <a:t>Exact method with unknown equations</a:t>
                </a:r>
              </a:p>
              <a:p>
                <a:endParaRPr lang="en-US" dirty="0"/>
              </a:p>
            </p:txBody>
          </p:sp>
        </mc:Choice>
        <mc:Fallback xmlns="">
          <p:sp>
            <p:nvSpPr>
              <p:cNvPr id="4" name="Content Placeholder 3">
                <a:extLst>
                  <a:ext uri="{FF2B5EF4-FFF2-40B4-BE49-F238E27FC236}">
                    <a16:creationId xmlns:a16="http://schemas.microsoft.com/office/drawing/2014/main" id="{D03CF265-EBE8-6951-66E5-369A7CCD5868}"/>
                  </a:ext>
                </a:extLst>
              </p:cNvPr>
              <p:cNvSpPr>
                <a:spLocks noGrp="1" noRot="1" noChangeAspect="1" noMove="1" noResize="1" noEditPoints="1" noAdjustHandles="1" noChangeArrowheads="1" noChangeShapeType="1" noTextEdit="1"/>
              </p:cNvSpPr>
              <p:nvPr>
                <p:ph sz="half" idx="2"/>
              </p:nvPr>
            </p:nvSpPr>
            <p:spPr>
              <a:xfrm>
                <a:off x="6253840" y="1825625"/>
                <a:ext cx="5181600" cy="4351338"/>
              </a:xfrm>
              <a:blipFill>
                <a:blip r:embed="rId4"/>
                <a:stretch>
                  <a:fillRect l="-2118"/>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D6E94BB8-8FFA-F94C-9B06-5FB86E3A709C}"/>
              </a:ext>
            </a:extLst>
          </p:cNvPr>
          <p:cNvSpPr txBox="1">
            <a:spLocks/>
          </p:cNvSpPr>
          <p:nvPr/>
        </p:nvSpPr>
        <p:spPr>
          <a:xfrm>
            <a:off x="6253840" y="665450"/>
            <a:ext cx="5181600" cy="9009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u="sng" dirty="0"/>
              <a:t>DFT</a:t>
            </a:r>
          </a:p>
        </p:txBody>
      </p:sp>
    </p:spTree>
    <p:extLst>
      <p:ext uri="{BB962C8B-B14F-4D97-AF65-F5344CB8AC3E}">
        <p14:creationId xmlns:p14="http://schemas.microsoft.com/office/powerpoint/2010/main" val="3373100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FC40D45-F89F-4632-4D81-78C15BE1C44E}"/>
                  </a:ext>
                </a:extLst>
              </p:cNvPr>
              <p:cNvSpPr>
                <a:spLocks noGrp="1"/>
              </p:cNvSpPr>
              <p:nvPr>
                <p:ph type="title"/>
              </p:nvPr>
            </p:nvSpPr>
            <p:spPr/>
            <p:txBody>
              <a:bodyPr/>
              <a:lstStyle/>
              <a:p>
                <a:pPr algn="ctr"/>
                <a:r>
                  <a:rPr lang="en-US" dirty="0"/>
                  <a:t>What do we do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m:rPr>
                            <m:sty m:val="p"/>
                          </m:rPr>
                          <a:rPr lang="en-US" b="0" i="0" smtClean="0">
                            <a:latin typeface="Cambria Math" panose="02040503050406030204" pitchFamily="18" charset="0"/>
                          </a:rPr>
                          <m:t>HK</m:t>
                        </m:r>
                      </m:sub>
                    </m:sSub>
                  </m:oMath>
                </a14:m>
                <a:r>
                  <a:rPr lang="en-US" dirty="0"/>
                  <a:t>?</a:t>
                </a:r>
              </a:p>
            </p:txBody>
          </p:sp>
        </mc:Choice>
        <mc:Fallback xmlns="">
          <p:sp>
            <p:nvSpPr>
              <p:cNvPr id="2" name="Title 1">
                <a:extLst>
                  <a:ext uri="{FF2B5EF4-FFF2-40B4-BE49-F238E27FC236}">
                    <a16:creationId xmlns:a16="http://schemas.microsoft.com/office/drawing/2014/main" id="{AFC40D45-F89F-4632-4D81-78C15BE1C44E}"/>
                  </a:ext>
                </a:extLst>
              </p:cNvPr>
              <p:cNvSpPr>
                <a:spLocks noGrp="1" noRot="1" noChangeAspect="1" noMove="1" noResize="1" noEditPoints="1" noAdjustHandles="1" noChangeArrowheads="1" noChangeShapeType="1" noTextEdit="1"/>
              </p:cNvSpPr>
              <p:nvPr>
                <p:ph type="title"/>
              </p:nvPr>
            </p:nvSpPr>
            <p:spPr>
              <a:blipFill>
                <a:blip r:embed="rId2"/>
                <a:stretch>
                  <a:fillRect b="-14530"/>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1E5DD79C-DC85-CE4B-439B-831B7F867E3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25025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B16D0-8BC5-5DAF-8C71-691BC45B704D}"/>
              </a:ext>
            </a:extLst>
          </p:cNvPr>
          <p:cNvSpPr>
            <a:spLocks noGrp="1"/>
          </p:cNvSpPr>
          <p:nvPr>
            <p:ph type="title"/>
          </p:nvPr>
        </p:nvSpPr>
        <p:spPr/>
        <p:txBody>
          <a:bodyPr/>
          <a:lstStyle/>
          <a:p>
            <a:r>
              <a:rPr lang="en-US" dirty="0"/>
              <a:t>A Throwback to 1927:</a:t>
            </a:r>
            <a:br>
              <a:rPr lang="en-US" dirty="0"/>
            </a:br>
            <a:r>
              <a:rPr lang="en-US" dirty="0"/>
              <a:t>Thomas-Fermi Formalism</a:t>
            </a:r>
          </a:p>
        </p:txBody>
      </p:sp>
      <p:sp>
        <p:nvSpPr>
          <p:cNvPr id="3" name="Text Placeholder 2">
            <a:extLst>
              <a:ext uri="{FF2B5EF4-FFF2-40B4-BE49-F238E27FC236}">
                <a16:creationId xmlns:a16="http://schemas.microsoft.com/office/drawing/2014/main" id="{9D4EADF0-689F-6CBB-896E-50668206516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19252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lewellyn Hilleth Thomas 1903 - 1992">
            <a:extLst>
              <a:ext uri="{FF2B5EF4-FFF2-40B4-BE49-F238E27FC236}">
                <a16:creationId xmlns:a16="http://schemas.microsoft.com/office/drawing/2014/main" id="{4F30A94A-C6F2-15EB-46CA-98FDBE476E19}"/>
              </a:ext>
            </a:extLst>
          </p:cNvPr>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l="2295" t="2749" r="2073" b="3890"/>
          <a:stretch/>
        </p:blipFill>
        <p:spPr bwMode="auto">
          <a:xfrm>
            <a:off x="2446283" y="1481442"/>
            <a:ext cx="1824505" cy="25622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Enrico Fermi | Education, Discoveries, Biography, &amp; Facts | Britannica">
            <a:extLst>
              <a:ext uri="{FF2B5EF4-FFF2-40B4-BE49-F238E27FC236}">
                <a16:creationId xmlns:a16="http://schemas.microsoft.com/office/drawing/2014/main" id="{3C1616E1-DBD7-562F-9069-877CAA08794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0080"/>
          <a:stretch/>
        </p:blipFill>
        <p:spPr bwMode="auto">
          <a:xfrm>
            <a:off x="4270789" y="1481442"/>
            <a:ext cx="1824506" cy="256222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Paul Dirac: the purest soul in physics – Physics World">
            <a:extLst>
              <a:ext uri="{FF2B5EF4-FFF2-40B4-BE49-F238E27FC236}">
                <a16:creationId xmlns:a16="http://schemas.microsoft.com/office/drawing/2014/main" id="{F7CDCF65-0731-B178-0474-049F4E54D2FB}"/>
              </a:ext>
            </a:extLst>
          </p:cNvPr>
          <p:cNvPicPr>
            <a:picLocks noGrp="1" noChangeAspect="1" noChangeArrowheads="1"/>
          </p:cNvPicPr>
          <p:nvPr>
            <p:ph sz="half" idx="2"/>
          </p:nvPr>
        </p:nvPicPr>
        <p:blipFill rotWithShape="1">
          <a:blip r:embed="rId5">
            <a:extLst>
              <a:ext uri="{28A0092B-C50C-407E-A947-70E740481C1C}">
                <a14:useLocalDpi xmlns:a14="http://schemas.microsoft.com/office/drawing/2010/main" val="0"/>
              </a:ext>
            </a:extLst>
          </a:blip>
          <a:srcRect l="48767" t="9971" r="152" b="9971"/>
          <a:stretch/>
        </p:blipFill>
        <p:spPr bwMode="auto">
          <a:xfrm>
            <a:off x="6095295" y="1481442"/>
            <a:ext cx="1824507" cy="25622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Carl Friedrich von Weizsäcker - The Gifford Lectures">
            <a:extLst>
              <a:ext uri="{FF2B5EF4-FFF2-40B4-BE49-F238E27FC236}">
                <a16:creationId xmlns:a16="http://schemas.microsoft.com/office/drawing/2014/main" id="{8524FABF-FD99-1C6B-E18E-5E6FAE7CAC2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228" r="22183"/>
          <a:stretch/>
        </p:blipFill>
        <p:spPr bwMode="auto">
          <a:xfrm>
            <a:off x="7919801" y="1481441"/>
            <a:ext cx="1824505" cy="2562225"/>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id="{B2F81612-1AD7-450C-26AF-7EE0F5C732A5}"/>
              </a:ext>
            </a:extLst>
          </p:cNvPr>
          <p:cNvSpPr txBox="1">
            <a:spLocks/>
          </p:cNvSpPr>
          <p:nvPr/>
        </p:nvSpPr>
        <p:spPr>
          <a:xfrm>
            <a:off x="0" y="4502632"/>
            <a:ext cx="12192000" cy="807194"/>
          </a:xfrm>
          <a:prstGeom prst="rect">
            <a:avLst/>
          </a:prstGeom>
        </p:spPr>
        <p:txBody>
          <a:bodyPr vert="horz" lIns="91440" tIns="45720" rIns="91440" bIns="45720" rtlCol="0" anchor="t">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8600" dirty="0"/>
              <a:t>Thomas, Fermi, Dirac, and von </a:t>
            </a:r>
            <a:r>
              <a:rPr lang="en-US" sz="8600" dirty="0" err="1"/>
              <a:t>Weizsäcker</a:t>
            </a:r>
            <a:r>
              <a:rPr lang="en-US" sz="8600" dirty="0"/>
              <a:t>… oh my!</a:t>
            </a:r>
          </a:p>
          <a:p>
            <a:endParaRPr lang="en-US" dirty="0"/>
          </a:p>
        </p:txBody>
      </p:sp>
    </p:spTree>
    <p:extLst>
      <p:ext uri="{BB962C8B-B14F-4D97-AF65-F5344CB8AC3E}">
        <p14:creationId xmlns:p14="http://schemas.microsoft.com/office/powerpoint/2010/main" val="2510806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44957-26DC-DF1F-BD4F-FDB64C4DA361}"/>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5FA7192-2A62-2B87-BD65-63788C8D4C8E}"/>
              </a:ext>
            </a:extLst>
          </p:cNvPr>
          <p:cNvSpPr>
            <a:spLocks noGrp="1"/>
          </p:cNvSpPr>
          <p:nvPr>
            <p:ph idx="1"/>
          </p:nvPr>
        </p:nvSpPr>
        <p:spPr>
          <a:xfrm>
            <a:off x="838200" y="1566432"/>
            <a:ext cx="10515600" cy="4769054"/>
          </a:xfrm>
        </p:spPr>
        <p:txBody>
          <a:bodyPr>
            <a:normAutofit lnSpcReduction="10000"/>
          </a:bodyPr>
          <a:lstStyle/>
          <a:p>
            <a:r>
              <a:rPr lang="en-US" dirty="0"/>
              <a:t>Review of Past Topics</a:t>
            </a:r>
          </a:p>
          <a:p>
            <a:r>
              <a:rPr lang="en-US" dirty="0"/>
              <a:t>WFT and DFT</a:t>
            </a:r>
          </a:p>
          <a:p>
            <a:r>
              <a:rPr lang="en-US" dirty="0"/>
              <a:t>Hohenberg-Kohn Theorem</a:t>
            </a:r>
          </a:p>
          <a:p>
            <a:r>
              <a:rPr lang="en-US" dirty="0"/>
              <a:t>Thomas-Fermi(-Dirac) Formalism</a:t>
            </a:r>
          </a:p>
          <a:p>
            <a:r>
              <a:rPr lang="en-US" dirty="0"/>
              <a:t>Kohn-Sham Formalism</a:t>
            </a:r>
          </a:p>
          <a:p>
            <a:r>
              <a:rPr lang="en-US" dirty="0"/>
              <a:t>Jacob’s Ladder</a:t>
            </a:r>
          </a:p>
          <a:p>
            <a:pPr lvl="1"/>
            <a:r>
              <a:rPr lang="en-US" dirty="0"/>
              <a:t>LSDA</a:t>
            </a:r>
          </a:p>
          <a:p>
            <a:pPr lvl="1"/>
            <a:r>
              <a:rPr lang="en-US" dirty="0"/>
              <a:t>GGA</a:t>
            </a:r>
          </a:p>
          <a:p>
            <a:pPr lvl="1"/>
            <a:r>
              <a:rPr lang="en-US" dirty="0"/>
              <a:t>Meta-GGA</a:t>
            </a:r>
          </a:p>
          <a:p>
            <a:pPr lvl="1"/>
            <a:r>
              <a:rPr lang="en-US" dirty="0"/>
              <a:t>Hybrid GGA/Meta-GGA</a:t>
            </a:r>
          </a:p>
          <a:p>
            <a:pPr lvl="1"/>
            <a:r>
              <a:rPr lang="en-US" dirty="0"/>
              <a:t>Double Hybrid</a:t>
            </a:r>
          </a:p>
          <a:p>
            <a:endParaRPr lang="en-US" dirty="0"/>
          </a:p>
        </p:txBody>
      </p:sp>
    </p:spTree>
    <p:extLst>
      <p:ext uri="{BB962C8B-B14F-4D97-AF65-F5344CB8AC3E}">
        <p14:creationId xmlns:p14="http://schemas.microsoft.com/office/powerpoint/2010/main" val="36600714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A81BCEA-2D8F-2C3A-73B5-352BB97C4150}"/>
              </a:ext>
            </a:extLst>
          </p:cNvPr>
          <p:cNvSpPr>
            <a:spLocks noGrp="1"/>
          </p:cNvSpPr>
          <p:nvPr>
            <p:ph type="title"/>
          </p:nvPr>
        </p:nvSpPr>
        <p:spPr/>
        <p:txBody>
          <a:bodyPr/>
          <a:lstStyle/>
          <a:p>
            <a:r>
              <a:rPr lang="en-US" dirty="0"/>
              <a:t>TF Theory</a:t>
            </a:r>
          </a:p>
        </p:txBody>
      </p:sp>
      <p:sp>
        <p:nvSpPr>
          <p:cNvPr id="8" name="Content Placeholder 7">
            <a:extLst>
              <a:ext uri="{FF2B5EF4-FFF2-40B4-BE49-F238E27FC236}">
                <a16:creationId xmlns:a16="http://schemas.microsoft.com/office/drawing/2014/main" id="{3248D8E8-D6BF-B2EB-8883-AE39880C108E}"/>
              </a:ext>
            </a:extLst>
          </p:cNvPr>
          <p:cNvSpPr>
            <a:spLocks noGrp="1"/>
          </p:cNvSpPr>
          <p:nvPr>
            <p:ph sz="half" idx="1"/>
          </p:nvPr>
        </p:nvSpPr>
        <p:spPr>
          <a:xfrm>
            <a:off x="838201" y="3673929"/>
            <a:ext cx="10515599" cy="2424792"/>
          </a:xfrm>
        </p:spPr>
        <p:txBody>
          <a:bodyPr>
            <a:normAutofit/>
          </a:bodyPr>
          <a:lstStyle/>
          <a:p>
            <a:r>
              <a:rPr lang="en-US" dirty="0"/>
              <a:t>Discarded for modern quantum chemistry because all molecules dissociate</a:t>
            </a:r>
          </a:p>
          <a:p>
            <a:r>
              <a:rPr lang="en-US" dirty="0"/>
              <a:t>Used statistical theory to approximate the energy in terms of the density</a:t>
            </a:r>
          </a:p>
          <a:p>
            <a:r>
              <a:rPr lang="en-US" dirty="0"/>
              <a:t>Forerunner to modern DFT</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5DC65F9-44DC-ADBA-11E0-369ED380AA44}"/>
                  </a:ext>
                </a:extLst>
              </p:cNvPr>
              <p:cNvSpPr>
                <a:spLocks noGrp="1"/>
              </p:cNvSpPr>
              <p:nvPr>
                <p:ph sz="half" idx="2"/>
              </p:nvPr>
            </p:nvSpPr>
            <p:spPr>
              <a:xfrm>
                <a:off x="838199" y="2424793"/>
                <a:ext cx="10515601" cy="137976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m:rPr>
                              <m:sty m:val="p"/>
                            </m:rPr>
                            <a:rPr lang="en-US" sz="3200" b="0" i="0" smtClean="0">
                              <a:latin typeface="Cambria Math" panose="02040503050406030204" pitchFamily="18" charset="0"/>
                            </a:rPr>
                            <m:t>TF</m:t>
                          </m:r>
                        </m:sub>
                      </m:sSub>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m:rPr>
                              <m:sty m:val="p"/>
                            </m:rPr>
                            <a:rPr lang="en-US" sz="3200" b="0" i="0" smtClean="0">
                              <a:latin typeface="Cambria Math" panose="02040503050406030204" pitchFamily="18" charset="0"/>
                            </a:rPr>
                            <m:t>TF</m:t>
                          </m:r>
                        </m:sub>
                      </m:sSub>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m:rPr>
                              <m:sty m:val="p"/>
                            </m:rPr>
                            <a:rPr lang="en-US" sz="3200" b="0" i="0" smtClean="0">
                              <a:latin typeface="Cambria Math" panose="02040503050406030204" pitchFamily="18" charset="0"/>
                            </a:rPr>
                            <m:t>ne</m:t>
                          </m:r>
                        </m:sub>
                      </m:sSub>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r>
                        <a:rPr lang="en-US" sz="3200" b="0" i="1" smtClean="0">
                          <a:latin typeface="Cambria Math" panose="02040503050406030204" pitchFamily="18" charset="0"/>
                        </a:rPr>
                        <m:t>+</m:t>
                      </m:r>
                      <m:r>
                        <a:rPr lang="en-US" sz="3200" b="0" i="1" smtClean="0">
                          <a:latin typeface="Cambria Math" panose="02040503050406030204" pitchFamily="18" charset="0"/>
                        </a:rPr>
                        <m:t>𝐽</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oMath>
                  </m:oMathPara>
                </a14:m>
                <a:endParaRPr lang="en-US" dirty="0"/>
              </a:p>
            </p:txBody>
          </p:sp>
        </mc:Choice>
        <mc:Fallback xmlns="">
          <p:sp>
            <p:nvSpPr>
              <p:cNvPr id="9" name="Content Placeholder 8">
                <a:extLst>
                  <a:ext uri="{FF2B5EF4-FFF2-40B4-BE49-F238E27FC236}">
                    <a16:creationId xmlns:a16="http://schemas.microsoft.com/office/drawing/2014/main" id="{E5DC65F9-44DC-ADBA-11E0-369ED380AA44}"/>
                  </a:ext>
                </a:extLst>
              </p:cNvPr>
              <p:cNvSpPr>
                <a:spLocks noGrp="1" noRot="1" noChangeAspect="1" noMove="1" noResize="1" noEditPoints="1" noAdjustHandles="1" noChangeArrowheads="1" noChangeShapeType="1" noTextEdit="1"/>
              </p:cNvSpPr>
              <p:nvPr>
                <p:ph sz="half" idx="2"/>
              </p:nvPr>
            </p:nvSpPr>
            <p:spPr>
              <a:xfrm>
                <a:off x="838199" y="2424793"/>
                <a:ext cx="10515601" cy="1379764"/>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98000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A81BCEA-2D8F-2C3A-73B5-352BB97C4150}"/>
              </a:ext>
            </a:extLst>
          </p:cNvPr>
          <p:cNvSpPr>
            <a:spLocks noGrp="1"/>
          </p:cNvSpPr>
          <p:nvPr>
            <p:ph type="title"/>
          </p:nvPr>
        </p:nvSpPr>
        <p:spPr/>
        <p:txBody>
          <a:bodyPr/>
          <a:lstStyle/>
          <a:p>
            <a:r>
              <a:rPr lang="en-US" dirty="0"/>
              <a:t>Thomas, Fermi, Dirac, and von </a:t>
            </a:r>
            <a:r>
              <a:rPr lang="en-US" dirty="0" err="1"/>
              <a:t>Weizsäcker</a:t>
            </a:r>
            <a:endParaRPr lang="en-US" dirty="0"/>
          </a:p>
        </p:txBody>
      </p:sp>
      <p:sp>
        <p:nvSpPr>
          <p:cNvPr id="8" name="Content Placeholder 7">
            <a:extLst>
              <a:ext uri="{FF2B5EF4-FFF2-40B4-BE49-F238E27FC236}">
                <a16:creationId xmlns:a16="http://schemas.microsoft.com/office/drawing/2014/main" id="{3248D8E8-D6BF-B2EB-8883-AE39880C108E}"/>
              </a:ext>
            </a:extLst>
          </p:cNvPr>
          <p:cNvSpPr>
            <a:spLocks noGrp="1"/>
          </p:cNvSpPr>
          <p:nvPr>
            <p:ph sz="half" idx="1"/>
          </p:nvPr>
        </p:nvSpPr>
        <p:spPr>
          <a:xfrm>
            <a:off x="838201" y="3673929"/>
            <a:ext cx="10515599" cy="2424792"/>
          </a:xfrm>
        </p:spPr>
        <p:txBody>
          <a:bodyPr>
            <a:normAutofit/>
          </a:bodyPr>
          <a:lstStyle/>
          <a:p>
            <a:r>
              <a:rPr lang="en-US" dirty="0"/>
              <a:t>In 1930, Dirac added a term to describe exchange energy</a:t>
            </a:r>
          </a:p>
          <a:p>
            <a:r>
              <a:rPr lang="en-US" dirty="0"/>
              <a:t>In 1935, von </a:t>
            </a:r>
            <a:r>
              <a:rPr lang="en-US" dirty="0" err="1"/>
              <a:t>Weizsäcker</a:t>
            </a:r>
            <a:r>
              <a:rPr lang="en-US" dirty="0"/>
              <a:t> added a correction for the kinetic energy of the electrons</a:t>
            </a:r>
          </a:p>
          <a:p>
            <a:r>
              <a:rPr lang="en-US" dirty="0"/>
              <a:t>Corrections still do not predict bonding in the TF model!</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5DC65F9-44DC-ADBA-11E0-369ED380AA44}"/>
                  </a:ext>
                </a:extLst>
              </p:cNvPr>
              <p:cNvSpPr>
                <a:spLocks noGrp="1"/>
              </p:cNvSpPr>
              <p:nvPr>
                <p:ph sz="half" idx="2"/>
              </p:nvPr>
            </p:nvSpPr>
            <p:spPr>
              <a:xfrm>
                <a:off x="838199" y="2424793"/>
                <a:ext cx="10515601" cy="137976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m:rPr>
                              <m:sty m:val="p"/>
                            </m:rPr>
                            <a:rPr lang="en-US" sz="3200" b="0" i="0" smtClean="0">
                              <a:latin typeface="Cambria Math" panose="02040503050406030204" pitchFamily="18" charset="0"/>
                            </a:rPr>
                            <m:t>TF</m:t>
                          </m:r>
                          <m:r>
                            <a:rPr lang="en-US" sz="3200" b="0" i="0" smtClean="0">
                              <a:latin typeface="Cambria Math" panose="02040503050406030204" pitchFamily="18" charset="0"/>
                            </a:rPr>
                            <m:t>+</m:t>
                          </m:r>
                          <m:r>
                            <m:rPr>
                              <m:sty m:val="p"/>
                            </m:rPr>
                            <a:rPr lang="en-US" sz="3200" b="0" i="0" smtClean="0">
                              <a:latin typeface="Cambria Math" panose="02040503050406030204" pitchFamily="18" charset="0"/>
                            </a:rPr>
                            <m:t>D</m:t>
                          </m:r>
                          <m:r>
                            <a:rPr lang="en-US" sz="3200" b="0" i="0" smtClean="0">
                              <a:latin typeface="Cambria Math" panose="02040503050406030204" pitchFamily="18" charset="0"/>
                            </a:rPr>
                            <m:t>+</m:t>
                          </m:r>
                          <m:r>
                            <m:rPr>
                              <m:sty m:val="p"/>
                            </m:rPr>
                            <a:rPr lang="en-US" sz="3200" b="0" i="0" smtClean="0">
                              <a:latin typeface="Cambria Math" panose="02040503050406030204" pitchFamily="18" charset="0"/>
                            </a:rPr>
                            <m:t>vW</m:t>
                          </m:r>
                        </m:sub>
                      </m:sSub>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m:rPr>
                              <m:sty m:val="p"/>
                            </m:rPr>
                            <a:rPr lang="en-US" sz="3200" b="0" i="0" smtClean="0">
                              <a:latin typeface="Cambria Math" panose="02040503050406030204" pitchFamily="18" charset="0"/>
                            </a:rPr>
                            <m:t>TF</m:t>
                          </m:r>
                        </m:sub>
                      </m:sSub>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m:rPr>
                              <m:sty m:val="p"/>
                            </m:rPr>
                            <a:rPr lang="en-US" sz="3200" b="0" i="0" smtClean="0">
                              <a:latin typeface="Cambria Math" panose="02040503050406030204" pitchFamily="18" charset="0"/>
                            </a:rPr>
                            <m:t>vW</m:t>
                          </m:r>
                        </m:sub>
                      </m:sSub>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m:rPr>
                              <m:sty m:val="p"/>
                            </m:rPr>
                            <a:rPr lang="en-US" sz="3200" b="0" i="0" smtClean="0">
                              <a:latin typeface="Cambria Math" panose="02040503050406030204" pitchFamily="18" charset="0"/>
                            </a:rPr>
                            <m:t>D</m:t>
                          </m:r>
                        </m:sub>
                      </m:sSub>
                      <m:r>
                        <a:rPr lang="en-US" sz="3200" b="0" i="1" smtClean="0">
                          <a:latin typeface="Cambria Math" panose="02040503050406030204" pitchFamily="18" charset="0"/>
                        </a:rPr>
                        <m:t>[</m:t>
                      </m:r>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r>
                        <a:rPr lang="en-US" sz="3200" b="0" i="1" smtClean="0">
                          <a:latin typeface="Cambria Math" panose="02040503050406030204" pitchFamily="18" charset="0"/>
                        </a:rPr>
                        <m:t>]</m:t>
                      </m:r>
                    </m:oMath>
                  </m:oMathPara>
                </a14:m>
                <a:endParaRPr lang="en-US" dirty="0"/>
              </a:p>
            </p:txBody>
          </p:sp>
        </mc:Choice>
        <mc:Fallback xmlns="">
          <p:sp>
            <p:nvSpPr>
              <p:cNvPr id="9" name="Content Placeholder 8">
                <a:extLst>
                  <a:ext uri="{FF2B5EF4-FFF2-40B4-BE49-F238E27FC236}">
                    <a16:creationId xmlns:a16="http://schemas.microsoft.com/office/drawing/2014/main" id="{E5DC65F9-44DC-ADBA-11E0-369ED380AA44}"/>
                  </a:ext>
                </a:extLst>
              </p:cNvPr>
              <p:cNvSpPr>
                <a:spLocks noGrp="1" noRot="1" noChangeAspect="1" noMove="1" noResize="1" noEditPoints="1" noAdjustHandles="1" noChangeArrowheads="1" noChangeShapeType="1" noTextEdit="1"/>
              </p:cNvSpPr>
              <p:nvPr>
                <p:ph sz="half" idx="2"/>
              </p:nvPr>
            </p:nvSpPr>
            <p:spPr>
              <a:xfrm>
                <a:off x="838199" y="2424793"/>
                <a:ext cx="10515601" cy="1379764"/>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0874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0D45-F89F-4632-4D81-78C15BE1C44E}"/>
              </a:ext>
            </a:extLst>
          </p:cNvPr>
          <p:cNvSpPr>
            <a:spLocks noGrp="1"/>
          </p:cNvSpPr>
          <p:nvPr>
            <p:ph type="title"/>
          </p:nvPr>
        </p:nvSpPr>
        <p:spPr/>
        <p:txBody>
          <a:bodyPr/>
          <a:lstStyle/>
          <a:p>
            <a:pPr algn="ctr"/>
            <a:r>
              <a:rPr lang="en-US" dirty="0"/>
              <a:t>How can we better approximate </a:t>
            </a:r>
            <a:br>
              <a:rPr lang="en-US" dirty="0"/>
            </a:br>
            <a:r>
              <a:rPr lang="en-US" dirty="0"/>
              <a:t>the kinetic energy?</a:t>
            </a:r>
          </a:p>
        </p:txBody>
      </p:sp>
      <p:sp>
        <p:nvSpPr>
          <p:cNvPr id="3" name="Text Placeholder 2">
            <a:extLst>
              <a:ext uri="{FF2B5EF4-FFF2-40B4-BE49-F238E27FC236}">
                <a16:creationId xmlns:a16="http://schemas.microsoft.com/office/drawing/2014/main" id="{1E5DD79C-DC85-CE4B-439B-831B7F867E3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24423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2BC8-9F99-BEA2-3FB0-CC15C77E306B}"/>
              </a:ext>
            </a:extLst>
          </p:cNvPr>
          <p:cNvSpPr>
            <a:spLocks noGrp="1"/>
          </p:cNvSpPr>
          <p:nvPr>
            <p:ph type="title"/>
          </p:nvPr>
        </p:nvSpPr>
        <p:spPr/>
        <p:txBody>
          <a:bodyPr/>
          <a:lstStyle/>
          <a:p>
            <a:r>
              <a:rPr lang="en-US" dirty="0"/>
              <a:t>Fast-forward to 1965:</a:t>
            </a:r>
            <a:br>
              <a:rPr lang="en-US" dirty="0"/>
            </a:br>
            <a:r>
              <a:rPr lang="en-US" dirty="0"/>
              <a:t>Kohn-Sham Formalism</a:t>
            </a:r>
          </a:p>
        </p:txBody>
      </p:sp>
      <p:sp>
        <p:nvSpPr>
          <p:cNvPr id="3" name="Text Placeholder 2">
            <a:extLst>
              <a:ext uri="{FF2B5EF4-FFF2-40B4-BE49-F238E27FC236}">
                <a16:creationId xmlns:a16="http://schemas.microsoft.com/office/drawing/2014/main" id="{60F32906-B52B-0191-B064-78DD92D3456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0051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 letter&#10;&#10;Description automatically generated">
            <a:extLst>
              <a:ext uri="{FF2B5EF4-FFF2-40B4-BE49-F238E27FC236}">
                <a16:creationId xmlns:a16="http://schemas.microsoft.com/office/drawing/2014/main" id="{FDF8A8A6-7B4B-FBCA-3BA5-1B9271B8BBA0}"/>
              </a:ext>
            </a:extLst>
          </p:cNvPr>
          <p:cNvPicPr>
            <a:picLocks noChangeAspect="1"/>
          </p:cNvPicPr>
          <p:nvPr/>
        </p:nvPicPr>
        <p:blipFill>
          <a:blip r:embed="rId3"/>
          <a:stretch>
            <a:fillRect/>
          </a:stretch>
        </p:blipFill>
        <p:spPr>
          <a:xfrm>
            <a:off x="451643" y="1439364"/>
            <a:ext cx="11288713" cy="3979271"/>
          </a:xfrm>
          <a:prstGeom prst="rect">
            <a:avLst/>
          </a:prstGeom>
          <a:noFill/>
        </p:spPr>
      </p:pic>
      <p:pic>
        <p:nvPicPr>
          <p:cNvPr id="5122" name="Picture 2" descr="Sham, Lu Jeu, was a professor of physics at UCSD at this time. His specialty was condensed matter theory, with interest in many-body theory in solids, especially the density functional theory, the electron-phonon effects and the many-body contribution to optical properties in semiconductors. Febraury 18, 1972">
            <a:extLst>
              <a:ext uri="{FF2B5EF4-FFF2-40B4-BE49-F238E27FC236}">
                <a16:creationId xmlns:a16="http://schemas.microsoft.com/office/drawing/2014/main" id="{4131C6CE-B7F2-EC93-D2B1-89152628FF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537" r="13396"/>
          <a:stretch/>
        </p:blipFill>
        <p:spPr bwMode="auto">
          <a:xfrm>
            <a:off x="10429689" y="2254360"/>
            <a:ext cx="1233262" cy="18498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Walter Kohn – Prize presentation - NobelPrize.org">
            <a:extLst>
              <a:ext uri="{FF2B5EF4-FFF2-40B4-BE49-F238E27FC236}">
                <a16:creationId xmlns:a16="http://schemas.microsoft.com/office/drawing/2014/main" id="{CD156B9D-76A3-3596-1039-3B21AA80EF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049" y="2254361"/>
            <a:ext cx="1233262" cy="1849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8135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55A903-6E9D-8992-8F1D-16A63E289749}"/>
              </a:ext>
            </a:extLst>
          </p:cNvPr>
          <p:cNvSpPr>
            <a:spLocks noGrp="1"/>
          </p:cNvSpPr>
          <p:nvPr>
            <p:ph type="title"/>
          </p:nvPr>
        </p:nvSpPr>
        <p:spPr/>
        <p:txBody>
          <a:bodyPr/>
          <a:lstStyle/>
          <a:p>
            <a:r>
              <a:rPr lang="en-US" dirty="0"/>
              <a:t>KS-DFT</a:t>
            </a:r>
          </a:p>
        </p:txBody>
      </p:sp>
      <p:sp>
        <p:nvSpPr>
          <p:cNvPr id="5" name="Content Placeholder 4">
            <a:extLst>
              <a:ext uri="{FF2B5EF4-FFF2-40B4-BE49-F238E27FC236}">
                <a16:creationId xmlns:a16="http://schemas.microsoft.com/office/drawing/2014/main" id="{77BE8AC6-C1BA-3831-ABE0-C01F48D04CB1}"/>
              </a:ext>
            </a:extLst>
          </p:cNvPr>
          <p:cNvSpPr>
            <a:spLocks noGrp="1"/>
          </p:cNvSpPr>
          <p:nvPr>
            <p:ph sz="half" idx="1"/>
          </p:nvPr>
        </p:nvSpPr>
        <p:spPr>
          <a:xfrm>
            <a:off x="838200" y="3246204"/>
            <a:ext cx="10515600" cy="1350282"/>
          </a:xfrm>
        </p:spPr>
        <p:txBody>
          <a:bodyPr/>
          <a:lstStyle/>
          <a:p>
            <a:r>
              <a:rPr lang="en-US" dirty="0"/>
              <a:t>Assume a fictitious non-interacting system has the same electron density as the interacting one</a:t>
            </a:r>
          </a:p>
          <a:p>
            <a:pPr lvl="1"/>
            <a:r>
              <a:rPr lang="en-US" dirty="0"/>
              <a:t>Use a single Slater determinant to describe the non-interacting system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DD5D19D-ED6A-1C73-7593-DAE923CECAD6}"/>
                  </a:ext>
                </a:extLst>
              </p:cNvPr>
              <p:cNvSpPr>
                <a:spLocks noGrp="1"/>
              </p:cNvSpPr>
              <p:nvPr>
                <p:ph sz="half" idx="2"/>
              </p:nvPr>
            </p:nvSpPr>
            <p:spPr>
              <a:xfrm>
                <a:off x="4001859" y="4653370"/>
                <a:ext cx="4188279" cy="1350283"/>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m:rPr>
                                  <m:sty m:val="p"/>
                                </m:rPr>
                                <a:rPr lang="en-US" b="0" i="0" smtClean="0">
                                  <a:latin typeface="Cambria Math" panose="02040503050406030204" pitchFamily="18" charset="0"/>
                                </a:rPr>
                                <m:t>elec</m:t>
                              </m:r>
                            </m:sub>
                          </m:sSub>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e>
                              </m:d>
                            </m:e>
                            <m:sup>
                              <m:r>
                                <a:rPr lang="en-US" b="0" i="1" smtClean="0">
                                  <a:latin typeface="Cambria Math" panose="02040503050406030204" pitchFamily="18" charset="0"/>
                                </a:rPr>
                                <m:t>2</m:t>
                              </m:r>
                            </m:sup>
                          </m:sSup>
                        </m:e>
                      </m:nary>
                    </m:oMath>
                  </m:oMathPara>
                </a14:m>
                <a:endParaRPr lang="en-US" dirty="0"/>
              </a:p>
            </p:txBody>
          </p:sp>
        </mc:Choice>
        <mc:Fallback xmlns="">
          <p:sp>
            <p:nvSpPr>
              <p:cNvPr id="6" name="Content Placeholder 5">
                <a:extLst>
                  <a:ext uri="{FF2B5EF4-FFF2-40B4-BE49-F238E27FC236}">
                    <a16:creationId xmlns:a16="http://schemas.microsoft.com/office/drawing/2014/main" id="{7DD5D19D-ED6A-1C73-7593-DAE923CECAD6}"/>
                  </a:ext>
                </a:extLst>
              </p:cNvPr>
              <p:cNvSpPr>
                <a:spLocks noGrp="1" noRot="1" noChangeAspect="1" noMove="1" noResize="1" noEditPoints="1" noAdjustHandles="1" noChangeArrowheads="1" noChangeShapeType="1" noTextEdit="1"/>
              </p:cNvSpPr>
              <p:nvPr>
                <p:ph sz="half" idx="2"/>
              </p:nvPr>
            </p:nvSpPr>
            <p:spPr>
              <a:xfrm>
                <a:off x="4001859" y="4653370"/>
                <a:ext cx="4188279" cy="1350283"/>
              </a:xfr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CB2B8441-7323-B9CD-E713-E7A5BC35D2D0}"/>
                  </a:ext>
                </a:extLst>
              </p:cNvPr>
              <p:cNvSpPr txBox="1">
                <a:spLocks/>
              </p:cNvSpPr>
              <p:nvPr/>
            </p:nvSpPr>
            <p:spPr>
              <a:xfrm>
                <a:off x="838200" y="2067922"/>
                <a:ext cx="10515600" cy="6767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m:rPr>
                              <m:sty m:val="p"/>
                            </m:rPr>
                            <a:rPr lang="en-US" sz="3200" b="0" i="0" smtClean="0">
                              <a:latin typeface="Cambria Math" panose="02040503050406030204" pitchFamily="18" charset="0"/>
                            </a:rPr>
                            <m:t>KS</m:t>
                          </m:r>
                          <m:r>
                            <a:rPr lang="en-US" sz="3200" b="0" i="0" smtClean="0">
                              <a:latin typeface="Cambria Math" panose="02040503050406030204" pitchFamily="18" charset="0"/>
                            </a:rPr>
                            <m:t>−</m:t>
                          </m:r>
                          <m:r>
                            <m:rPr>
                              <m:sty m:val="p"/>
                            </m:rPr>
                            <a:rPr lang="en-US" sz="3200" b="0" i="0" smtClean="0">
                              <a:latin typeface="Cambria Math" panose="02040503050406030204" pitchFamily="18" charset="0"/>
                            </a:rPr>
                            <m:t>DFT</m:t>
                          </m:r>
                        </m:sub>
                      </m:sSub>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𝑇</m:t>
                          </m:r>
                        </m:e>
                        <m:sub>
                          <m:r>
                            <m:rPr>
                              <m:sty m:val="p"/>
                            </m:rPr>
                            <a:rPr lang="en-US" sz="3200">
                              <a:latin typeface="Cambria Math" panose="02040503050406030204" pitchFamily="18" charset="0"/>
                            </a:rPr>
                            <m:t>S</m:t>
                          </m:r>
                        </m:sub>
                      </m:sSub>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𝜌</m:t>
                          </m:r>
                          <m:d>
                            <m:dPr>
                              <m:ctrlPr>
                                <a:rPr lang="en-US" sz="3200" i="1">
                                  <a:latin typeface="Cambria Math" panose="02040503050406030204" pitchFamily="18" charset="0"/>
                                </a:rPr>
                              </m:ctrlPr>
                            </m:dPr>
                            <m:e>
                              <m:r>
                                <a:rPr lang="en-US" sz="3200" i="1">
                                  <a:latin typeface="Cambria Math" panose="02040503050406030204" pitchFamily="18" charset="0"/>
                                </a:rPr>
                                <m:t>𝑟</m:t>
                              </m:r>
                            </m:e>
                          </m:d>
                        </m:e>
                      </m:d>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𝐸</m:t>
                          </m:r>
                        </m:e>
                        <m:sub>
                          <m:r>
                            <m:rPr>
                              <m:sty m:val="p"/>
                            </m:rPr>
                            <a:rPr lang="en-US" sz="3200">
                              <a:latin typeface="Cambria Math" panose="02040503050406030204" pitchFamily="18" charset="0"/>
                            </a:rPr>
                            <m:t>ne</m:t>
                          </m:r>
                        </m:sub>
                      </m:sSub>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𝜌</m:t>
                          </m:r>
                          <m:d>
                            <m:dPr>
                              <m:ctrlPr>
                                <a:rPr lang="en-US" sz="3200" i="1">
                                  <a:latin typeface="Cambria Math" panose="02040503050406030204" pitchFamily="18" charset="0"/>
                                </a:rPr>
                              </m:ctrlPr>
                            </m:dPr>
                            <m:e>
                              <m:r>
                                <a:rPr lang="en-US" sz="3200" i="1">
                                  <a:latin typeface="Cambria Math" panose="02040503050406030204" pitchFamily="18" charset="0"/>
                                </a:rPr>
                                <m:t>𝑟</m:t>
                              </m:r>
                            </m:e>
                          </m:d>
                        </m:e>
                      </m:d>
                      <m:r>
                        <a:rPr lang="en-US" sz="3200" b="0" i="1" smtClean="0">
                          <a:latin typeface="Cambria Math" panose="02040503050406030204" pitchFamily="18" charset="0"/>
                        </a:rPr>
                        <m:t>+</m:t>
                      </m:r>
                      <m:r>
                        <a:rPr lang="en-US" sz="3200" b="0" i="1" smtClean="0">
                          <a:latin typeface="Cambria Math" panose="02040503050406030204" pitchFamily="18" charset="0"/>
                        </a:rPr>
                        <m:t>𝐽</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m:rPr>
                              <m:sty m:val="p"/>
                            </m:rPr>
                            <a:rPr lang="en-US" sz="3200" b="0" i="0" smtClean="0">
                              <a:latin typeface="Cambria Math" panose="02040503050406030204" pitchFamily="18" charset="0"/>
                            </a:rPr>
                            <m:t>xc</m:t>
                          </m:r>
                        </m:sub>
                      </m:sSub>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oMath>
                  </m:oMathPara>
                </a14:m>
                <a:endParaRPr lang="en-US" dirty="0"/>
              </a:p>
            </p:txBody>
          </p:sp>
        </mc:Choice>
        <mc:Fallback xmlns="">
          <p:sp>
            <p:nvSpPr>
              <p:cNvPr id="7" name="Content Placeholder 5">
                <a:extLst>
                  <a:ext uri="{FF2B5EF4-FFF2-40B4-BE49-F238E27FC236}">
                    <a16:creationId xmlns:a16="http://schemas.microsoft.com/office/drawing/2014/main" id="{CB2B8441-7323-B9CD-E713-E7A5BC35D2D0}"/>
                  </a:ext>
                </a:extLst>
              </p:cNvPr>
              <p:cNvSpPr txBox="1">
                <a:spLocks noRot="1" noChangeAspect="1" noMove="1" noResize="1" noEditPoints="1" noAdjustHandles="1" noChangeArrowheads="1" noChangeShapeType="1" noTextEdit="1"/>
              </p:cNvSpPr>
              <p:nvPr/>
            </p:nvSpPr>
            <p:spPr>
              <a:xfrm>
                <a:off x="838200" y="2067922"/>
                <a:ext cx="10515600" cy="676791"/>
              </a:xfrm>
              <a:prstGeom prst="rect">
                <a:avLst/>
              </a:prstGeom>
              <a:blipFill>
                <a:blip r:embed="rId4"/>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D4235690-A6F7-4BF4-BEF3-0F711E9A14B7}"/>
              </a:ext>
            </a:extLst>
          </p:cNvPr>
          <p:cNvSpPr/>
          <p:nvPr/>
        </p:nvSpPr>
        <p:spPr>
          <a:xfrm>
            <a:off x="1192153" y="1882619"/>
            <a:ext cx="9807689" cy="90098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974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C1630-2830-7AF3-BA9E-614F88E121C0}"/>
              </a:ext>
            </a:extLst>
          </p:cNvPr>
          <p:cNvSpPr>
            <a:spLocks noGrp="1"/>
          </p:cNvSpPr>
          <p:nvPr>
            <p:ph type="title"/>
          </p:nvPr>
        </p:nvSpPr>
        <p:spPr/>
        <p:txBody>
          <a:bodyPr/>
          <a:lstStyle/>
          <a:p>
            <a:r>
              <a:rPr lang="en-US" dirty="0"/>
              <a:t>Some notes on KS-DFT…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745216-20E7-C1B9-42BC-5B7E7761AD52}"/>
                  </a:ext>
                </a:extLst>
              </p:cNvPr>
              <p:cNvSpPr>
                <a:spLocks noGrp="1"/>
              </p:cNvSpPr>
              <p:nvPr>
                <p:ph sz="half" idx="1"/>
              </p:nvPr>
            </p:nvSpPr>
            <p:spPr>
              <a:xfrm>
                <a:off x="838199" y="1825624"/>
                <a:ext cx="10515599" cy="4583413"/>
              </a:xfrm>
            </p:spPr>
            <p:txBody>
              <a:bodyPr>
                <a:normAutofit/>
              </a:bodyPr>
              <a:lstStyle/>
              <a:p>
                <a:r>
                  <a:rPr lang="en-US" sz="2400" dirty="0"/>
                  <a:t>KS-DFT is an exact theory yielding the exact density, just like its parent DFT</a:t>
                </a:r>
              </a:p>
              <a:p>
                <a:r>
                  <a:rPr lang="en-US" sz="2400" dirty="0"/>
                  <a:t>KS-DFT introduces orbitals to DFT changing it from a 3 to 3</a:t>
                </a:r>
                <a:r>
                  <a:rPr lang="en-US" sz="2400" i="1" dirty="0"/>
                  <a:t>N</a:t>
                </a:r>
                <a:r>
                  <a:rPr lang="en-US" sz="2400" dirty="0"/>
                  <a:t> problem on the order of at least O</a:t>
                </a:r>
                <a14:m>
                  <m:oMath xmlns:m="http://schemas.openxmlformats.org/officeDocument/2006/math">
                    <m:r>
                      <a:rPr lang="en-US" sz="2400" b="0" i="0"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𝑁</m:t>
                        </m:r>
                      </m:e>
                      <m:sup>
                        <m:r>
                          <a:rPr lang="en-US" sz="2400" b="0" i="1" smtClean="0">
                            <a:latin typeface="Cambria Math" panose="02040503050406030204" pitchFamily="18" charset="0"/>
                          </a:rPr>
                          <m:t>3</m:t>
                        </m:r>
                      </m:sup>
                    </m:sSup>
                    <m:r>
                      <a:rPr lang="en-US" sz="2400" b="0" i="1" smtClean="0">
                        <a:latin typeface="Cambria Math" panose="02040503050406030204" pitchFamily="18" charset="0"/>
                      </a:rPr>
                      <m:t>)</m:t>
                    </m:r>
                  </m:oMath>
                </a14:m>
                <a:r>
                  <a:rPr lang="en-US" sz="2400" dirty="0"/>
                  <a:t>.</a:t>
                </a:r>
              </a:p>
              <a:p>
                <a:r>
                  <a:rPr lang="en-US" sz="2400" dirty="0"/>
                  <a:t>KS equations are a set of local single-particle </a:t>
                </a:r>
                <a:r>
                  <a:rPr lang="en-US" sz="2400" dirty="0" err="1"/>
                  <a:t>pseudoeigenvalue</a:t>
                </a:r>
                <a:r>
                  <a:rPr lang="en-US" sz="2400" dirty="0"/>
                  <a:t>  equations </a:t>
                </a:r>
              </a:p>
              <a:p>
                <a:endParaRPr lang="en-US" sz="2400" dirty="0"/>
              </a:p>
              <a:p>
                <a:endParaRPr lang="en-US" sz="2400" dirty="0"/>
              </a:p>
              <a:p>
                <a:endParaRPr lang="en-US" sz="2400" dirty="0"/>
              </a:p>
              <a:p>
                <a:r>
                  <a:rPr lang="en-US" sz="2400" dirty="0"/>
                  <a:t>KS orbitals and orbital energies have no strict physical significance </a:t>
                </a:r>
              </a:p>
              <a:p>
                <a:r>
                  <a:rPr lang="en-US" sz="2400" dirty="0"/>
                  <a:t>KS orbitals can be considered “density optimal” and include exchange-correlation effects</a:t>
                </a:r>
                <a:endParaRPr lang="en-US" dirty="0"/>
              </a:p>
              <a:p>
                <a:endParaRPr lang="en-US" dirty="0"/>
              </a:p>
            </p:txBody>
          </p:sp>
        </mc:Choice>
        <mc:Fallback xmlns="">
          <p:sp>
            <p:nvSpPr>
              <p:cNvPr id="3" name="Content Placeholder 2">
                <a:extLst>
                  <a:ext uri="{FF2B5EF4-FFF2-40B4-BE49-F238E27FC236}">
                    <a16:creationId xmlns:a16="http://schemas.microsoft.com/office/drawing/2014/main" id="{24745216-20E7-C1B9-42BC-5B7E7761AD52}"/>
                  </a:ext>
                </a:extLst>
              </p:cNvPr>
              <p:cNvSpPr>
                <a:spLocks noGrp="1" noRot="1" noChangeAspect="1" noMove="1" noResize="1" noEditPoints="1" noAdjustHandles="1" noChangeArrowheads="1" noChangeShapeType="1" noTextEdit="1"/>
              </p:cNvSpPr>
              <p:nvPr>
                <p:ph sz="half" idx="1"/>
              </p:nvPr>
            </p:nvSpPr>
            <p:spPr>
              <a:xfrm>
                <a:off x="838199" y="1825624"/>
                <a:ext cx="10515599" cy="4583413"/>
              </a:xfrm>
              <a:blipFill>
                <a:blip r:embed="rId3"/>
                <a:stretch>
                  <a:fillRect l="-754" t="-1862" r="-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D71723E-95E3-9623-9EED-1A04B01529A1}"/>
                  </a:ext>
                </a:extLst>
              </p:cNvPr>
              <p:cNvSpPr txBox="1"/>
              <p:nvPr/>
            </p:nvSpPr>
            <p:spPr>
              <a:xfrm>
                <a:off x="2319857" y="3707027"/>
                <a:ext cx="7552286" cy="990849"/>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sSup>
                            <m:sSupPr>
                              <m:ctrlPr>
                                <a:rPr lang="en-US" sz="2000" b="0" i="1" smtClean="0">
                                  <a:latin typeface="Cambria Math" panose="02040503050406030204" pitchFamily="18" charset="0"/>
                                  <a:ea typeface="Cambria Math" panose="02040503050406030204" pitchFamily="18" charset="0"/>
                                </a:rPr>
                              </m:ctrlPr>
                            </m:sSupPr>
                            <m:e>
                              <m:r>
                                <m:rPr>
                                  <m:sty m:val="p"/>
                                </m:rPr>
                                <a:rPr lang="en-US" sz="2000" i="1">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𝑣</m:t>
                              </m:r>
                            </m:e>
                            <m:sub>
                              <m:r>
                                <m:rPr>
                                  <m:sty m:val="p"/>
                                </m:rPr>
                                <a:rPr lang="en-US" sz="2000" b="0" i="0" smtClean="0">
                                  <a:latin typeface="Cambria Math" panose="02040503050406030204" pitchFamily="18" charset="0"/>
                                  <a:ea typeface="Cambria Math" panose="02040503050406030204" pitchFamily="18" charset="0"/>
                                </a:rPr>
                                <m:t>ext</m:t>
                              </m:r>
                            </m:sub>
                          </m:sSub>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𝑟</m:t>
                              </m:r>
                            </m:e>
                          </m:d>
                          <m:r>
                            <a:rPr lang="en-US" sz="2000" b="0" i="1" smtClean="0">
                              <a:latin typeface="Cambria Math" panose="02040503050406030204" pitchFamily="18" charset="0"/>
                              <a:ea typeface="Cambria Math" panose="02040503050406030204" pitchFamily="18" charset="0"/>
                            </a:rPr>
                            <m:t>+</m:t>
                          </m:r>
                          <m:nary>
                            <m:naryPr>
                              <m:limLoc m:val="undOvr"/>
                              <m:subHide m:val="on"/>
                              <m:supHide m:val="on"/>
                              <m:ctrlPr>
                                <a:rPr lang="en-US" sz="2000" b="0" i="1" smtClean="0">
                                  <a:latin typeface="Cambria Math" panose="02040503050406030204" pitchFamily="18" charset="0"/>
                                  <a:ea typeface="Cambria Math" panose="02040503050406030204" pitchFamily="18" charset="0"/>
                                </a:rPr>
                              </m:ctrlPr>
                            </m:naryPr>
                            <m:sub/>
                            <m:sup/>
                            <m:e>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𝜌</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m:t>
                                      </m:r>
                                    </m:e>
                                  </m:d>
                                </m:num>
                                <m:den>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m:t>
                                      </m:r>
                                    </m:e>
                                  </m:d>
                                </m:den>
                              </m:f>
                              <m:r>
                                <a:rPr lang="en-US" sz="2000" b="0" i="1" smtClean="0">
                                  <a:latin typeface="Cambria Math" panose="02040503050406030204" pitchFamily="18" charset="0"/>
                                  <a:ea typeface="Cambria Math" panose="02040503050406030204" pitchFamily="18" charset="0"/>
                                </a:rPr>
                                <m:t>𝑑𝑟</m:t>
                              </m:r>
                              <m:r>
                                <a:rPr lang="en-US" sz="2000" b="0" i="1" smtClean="0">
                                  <a:latin typeface="Cambria Math" panose="02040503050406030204" pitchFamily="18" charset="0"/>
                                  <a:ea typeface="Cambria Math" panose="02040503050406030204" pitchFamily="18" charset="0"/>
                                </a:rPr>
                                <m:t>′</m:t>
                              </m:r>
                            </m:e>
                          </m:nary>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𝛿</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𝐸</m:t>
                                  </m:r>
                                </m:e>
                                <m:sub>
                                  <m:r>
                                    <m:rPr>
                                      <m:sty m:val="p"/>
                                    </m:rPr>
                                    <a:rPr lang="en-US" sz="2000" b="0" i="0" smtClean="0">
                                      <a:latin typeface="Cambria Math" panose="02040503050406030204" pitchFamily="18" charset="0"/>
                                      <a:ea typeface="Cambria Math" panose="02040503050406030204" pitchFamily="18" charset="0"/>
                                    </a:rPr>
                                    <m:t>xc</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𝜌</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𝑟</m:t>
                                  </m:r>
                                </m:e>
                              </m:d>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𝛿𝜌</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𝑟</m:t>
                              </m:r>
                              <m:r>
                                <a:rPr lang="en-US" sz="2000" b="0" i="1" smtClean="0">
                                  <a:latin typeface="Cambria Math" panose="02040503050406030204" pitchFamily="18" charset="0"/>
                                  <a:ea typeface="Cambria Math" panose="02040503050406030204" pitchFamily="18" charset="0"/>
                                </a:rPr>
                                <m:t>)</m:t>
                              </m:r>
                            </m:den>
                          </m:f>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𝜙</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𝜖</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𝜙</m:t>
                          </m:r>
                        </m:e>
                        <m:sub>
                          <m:r>
                            <a:rPr lang="en-US" sz="2000" b="0" i="1" smtClean="0">
                              <a:latin typeface="Cambria Math" panose="02040503050406030204" pitchFamily="18" charset="0"/>
                            </a:rPr>
                            <m:t>𝑖</m:t>
                          </m:r>
                        </m:sub>
                      </m:sSub>
                    </m:oMath>
                  </m:oMathPara>
                </a14:m>
                <a:endParaRPr lang="en-US" dirty="0"/>
              </a:p>
            </p:txBody>
          </p:sp>
        </mc:Choice>
        <mc:Fallback xmlns="">
          <p:sp>
            <p:nvSpPr>
              <p:cNvPr id="4" name="TextBox 3">
                <a:extLst>
                  <a:ext uri="{FF2B5EF4-FFF2-40B4-BE49-F238E27FC236}">
                    <a16:creationId xmlns:a16="http://schemas.microsoft.com/office/drawing/2014/main" id="{FD71723E-95E3-9623-9EED-1A04B01529A1}"/>
                  </a:ext>
                </a:extLst>
              </p:cNvPr>
              <p:cNvSpPr txBox="1">
                <a:spLocks noRot="1" noChangeAspect="1" noMove="1" noResize="1" noEditPoints="1" noAdjustHandles="1" noChangeArrowheads="1" noChangeShapeType="1" noTextEdit="1"/>
              </p:cNvSpPr>
              <p:nvPr/>
            </p:nvSpPr>
            <p:spPr>
              <a:xfrm>
                <a:off x="2319857" y="3707027"/>
                <a:ext cx="7552286" cy="990849"/>
              </a:xfrm>
              <a:prstGeom prst="rect">
                <a:avLst/>
              </a:prstGeom>
              <a:blipFill>
                <a:blip r:embed="rId4"/>
                <a:stretch>
                  <a:fillRect/>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0F2C380A-6554-C599-F734-F9C0F3AB616B}"/>
              </a:ext>
            </a:extLst>
          </p:cNvPr>
          <p:cNvSpPr/>
          <p:nvPr/>
        </p:nvSpPr>
        <p:spPr>
          <a:xfrm>
            <a:off x="2734962" y="3624649"/>
            <a:ext cx="6631460" cy="1161535"/>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5256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55A903-6E9D-8992-8F1D-16A63E289749}"/>
              </a:ext>
            </a:extLst>
          </p:cNvPr>
          <p:cNvSpPr>
            <a:spLocks noGrp="1"/>
          </p:cNvSpPr>
          <p:nvPr>
            <p:ph type="title"/>
          </p:nvPr>
        </p:nvSpPr>
        <p:spPr/>
        <p:txBody>
          <a:bodyPr/>
          <a:lstStyle/>
          <a:p>
            <a:r>
              <a:rPr lang="en-US" dirty="0"/>
              <a:t>KS Equations and the Total Energy </a:t>
            </a:r>
          </a:p>
        </p:txBody>
      </p:sp>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CB2B8441-7323-B9CD-E713-E7A5BC35D2D0}"/>
                  </a:ext>
                </a:extLst>
              </p:cNvPr>
              <p:cNvSpPr txBox="1">
                <a:spLocks/>
              </p:cNvSpPr>
              <p:nvPr/>
            </p:nvSpPr>
            <p:spPr>
              <a:xfrm>
                <a:off x="838194" y="2158315"/>
                <a:ext cx="10515600" cy="111113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m:rPr>
                              <m:sty m:val="p"/>
                            </m:rPr>
                            <a:rPr lang="en-US" sz="3200" b="0" i="0" smtClean="0">
                              <a:latin typeface="Cambria Math" panose="02040503050406030204" pitchFamily="18" charset="0"/>
                            </a:rPr>
                            <m:t>KS</m:t>
                          </m:r>
                          <m:r>
                            <a:rPr lang="en-US" sz="3200" b="0" i="0" smtClean="0">
                              <a:latin typeface="Cambria Math" panose="02040503050406030204" pitchFamily="18" charset="0"/>
                            </a:rPr>
                            <m:t>−</m:t>
                          </m:r>
                          <m:r>
                            <m:rPr>
                              <m:sty m:val="p"/>
                            </m:rPr>
                            <a:rPr lang="en-US" sz="3200" b="0" i="0" smtClean="0">
                              <a:latin typeface="Cambria Math" panose="02040503050406030204" pitchFamily="18" charset="0"/>
                            </a:rPr>
                            <m:t>DFT</m:t>
                          </m:r>
                        </m:sub>
                      </m:sSub>
                      <m:r>
                        <a:rPr lang="en-US" sz="3200" b="0" i="1" smtClean="0">
                          <a:latin typeface="Cambria Math" panose="02040503050406030204" pitchFamily="18" charset="0"/>
                        </a:rPr>
                        <m:t>=</m:t>
                      </m:r>
                      <m:nary>
                        <m:naryPr>
                          <m:chr m:val="∑"/>
                          <m:ctrlPr>
                            <a:rPr lang="en-US" sz="3200" b="0" i="1" smtClean="0">
                              <a:latin typeface="Cambria Math" panose="02040503050406030204" pitchFamily="18" charset="0"/>
                            </a:rPr>
                          </m:ctrlPr>
                        </m:naryPr>
                        <m:sub>
                          <m:r>
                            <m:rPr>
                              <m:brk m:alnAt="23"/>
                            </m:rPr>
                            <a:rPr lang="en-US" sz="3200" b="0" i="1" smtClean="0">
                              <a:latin typeface="Cambria Math" panose="02040503050406030204" pitchFamily="18" charset="0"/>
                            </a:rPr>
                            <m:t>𝑖</m:t>
                          </m:r>
                          <m:r>
                            <a:rPr lang="en-US" sz="3200" b="0" i="1" smtClean="0">
                              <a:latin typeface="Cambria Math" panose="02040503050406030204" pitchFamily="18" charset="0"/>
                            </a:rPr>
                            <m:t>=1</m:t>
                          </m:r>
                        </m:sub>
                        <m: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𝑁</m:t>
                              </m:r>
                            </m:e>
                            <m:sub>
                              <m:r>
                                <m:rPr>
                                  <m:sty m:val="p"/>
                                </m:rPr>
                                <a:rPr lang="en-US" sz="3200" b="0" i="0" smtClean="0">
                                  <a:latin typeface="Cambria Math" panose="02040503050406030204" pitchFamily="18" charset="0"/>
                                </a:rPr>
                                <m:t>elec</m:t>
                              </m:r>
                            </m:sub>
                          </m:sSub>
                        </m:sup>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𝜖</m:t>
                              </m:r>
                            </m:e>
                            <m:sub>
                              <m:r>
                                <a:rPr lang="en-US" sz="3200" b="0" i="1" smtClean="0">
                                  <a:latin typeface="Cambria Math" panose="02040503050406030204" pitchFamily="18" charset="0"/>
                                </a:rPr>
                                <m:t>𝑖</m:t>
                              </m:r>
                            </m:sub>
                          </m:sSub>
                        </m:e>
                      </m:nary>
                      <m:r>
                        <a:rPr lang="en-US" sz="3200" b="0" i="1" smtClean="0">
                          <a:latin typeface="Cambria Math" panose="02040503050406030204" pitchFamily="18" charset="0"/>
                        </a:rPr>
                        <m:t>−</m:t>
                      </m:r>
                      <m:r>
                        <a:rPr lang="en-US" sz="3200" b="0" i="1" smtClean="0">
                          <a:latin typeface="Cambria Math" panose="02040503050406030204" pitchFamily="18" charset="0"/>
                        </a:rPr>
                        <m:t>𝐽</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m:rPr>
                              <m:sty m:val="p"/>
                            </m:rPr>
                            <a:rPr lang="en-US" sz="3200" b="0" i="0" smtClean="0">
                              <a:latin typeface="Cambria Math" panose="02040503050406030204" pitchFamily="18" charset="0"/>
                            </a:rPr>
                            <m:t>xc</m:t>
                          </m:r>
                        </m:sub>
                      </m:sSub>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r>
                        <a:rPr lang="en-US" sz="3200" b="0" i="1" smtClean="0">
                          <a:latin typeface="Cambria Math" panose="02040503050406030204" pitchFamily="18" charset="0"/>
                        </a:rPr>
                        <m:t>−</m:t>
                      </m:r>
                      <m:nary>
                        <m:naryPr>
                          <m:limLoc m:val="undOvr"/>
                          <m:subHide m:val="on"/>
                          <m:supHide m:val="on"/>
                          <m:ctrlPr>
                            <a:rPr lang="en-US" sz="3200" b="0" i="1" smtClean="0">
                              <a:latin typeface="Cambria Math" panose="02040503050406030204" pitchFamily="18" charset="0"/>
                            </a:rPr>
                          </m:ctrlPr>
                        </m:naryPr>
                        <m:sub/>
                        <m:sup/>
                        <m:e>
                          <m:f>
                            <m:fPr>
                              <m:ctrlPr>
                                <a:rPr lang="en-US" sz="3200" i="1">
                                  <a:latin typeface="Cambria Math" panose="02040503050406030204" pitchFamily="18" charset="0"/>
                                  <a:ea typeface="Cambria Math" panose="02040503050406030204" pitchFamily="18" charset="0"/>
                                </a:rPr>
                              </m:ctrlPr>
                            </m:fPr>
                            <m:num>
                              <m:r>
                                <a:rPr lang="en-US" sz="3200" i="1">
                                  <a:latin typeface="Cambria Math" panose="02040503050406030204" pitchFamily="18" charset="0"/>
                                  <a:ea typeface="Cambria Math" panose="02040503050406030204" pitchFamily="18" charset="0"/>
                                </a:rPr>
                                <m:t>𝛿</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𝐸</m:t>
                                  </m:r>
                                </m:e>
                                <m:sub>
                                  <m:r>
                                    <m:rPr>
                                      <m:sty m:val="p"/>
                                    </m:rPr>
                                    <a:rPr lang="en-US" sz="3200">
                                      <a:latin typeface="Cambria Math" panose="02040503050406030204" pitchFamily="18" charset="0"/>
                                      <a:ea typeface="Cambria Math" panose="02040503050406030204" pitchFamily="18" charset="0"/>
                                    </a:rPr>
                                    <m:t>xc</m:t>
                                  </m:r>
                                </m:sub>
                              </m:sSub>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𝑟</m:t>
                                      </m:r>
                                    </m:e>
                                  </m:d>
                                </m:e>
                              </m:d>
                            </m:num>
                            <m:den>
                              <m:r>
                                <a:rPr lang="en-US" sz="3200" i="1">
                                  <a:latin typeface="Cambria Math" panose="02040503050406030204" pitchFamily="18" charset="0"/>
                                  <a:ea typeface="Cambria Math" panose="02040503050406030204" pitchFamily="18" charset="0"/>
                                </a:rPr>
                                <m:t>𝛿𝜌</m:t>
                              </m:r>
                              <m:d>
                                <m:dPr>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𝑟</m:t>
                                  </m:r>
                                </m:e>
                              </m:d>
                            </m:den>
                          </m:f>
                        </m:e>
                      </m:nary>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r>
                        <a:rPr lang="en-US" sz="3200" b="0" i="1" smtClean="0">
                          <a:latin typeface="Cambria Math" panose="02040503050406030204" pitchFamily="18" charset="0"/>
                        </a:rPr>
                        <m:t>𝑑𝑟</m:t>
                      </m:r>
                    </m:oMath>
                  </m:oMathPara>
                </a14:m>
                <a:endParaRPr lang="en-US" dirty="0"/>
              </a:p>
            </p:txBody>
          </p:sp>
        </mc:Choice>
        <mc:Fallback xmlns="">
          <p:sp>
            <p:nvSpPr>
              <p:cNvPr id="7" name="Content Placeholder 5">
                <a:extLst>
                  <a:ext uri="{FF2B5EF4-FFF2-40B4-BE49-F238E27FC236}">
                    <a16:creationId xmlns:a16="http://schemas.microsoft.com/office/drawing/2014/main" id="{CB2B8441-7323-B9CD-E713-E7A5BC35D2D0}"/>
                  </a:ext>
                </a:extLst>
              </p:cNvPr>
              <p:cNvSpPr txBox="1">
                <a:spLocks noRot="1" noChangeAspect="1" noMove="1" noResize="1" noEditPoints="1" noAdjustHandles="1" noChangeArrowheads="1" noChangeShapeType="1" noTextEdit="1"/>
              </p:cNvSpPr>
              <p:nvPr/>
            </p:nvSpPr>
            <p:spPr>
              <a:xfrm>
                <a:off x="838194" y="2158315"/>
                <a:ext cx="10515600" cy="1111139"/>
              </a:xfrm>
              <a:prstGeom prst="rect">
                <a:avLst/>
              </a:prstGeom>
              <a:blipFill>
                <a:blip r:embed="rId3"/>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D4235690-A6F7-4BF4-BEF3-0F711E9A14B7}"/>
              </a:ext>
            </a:extLst>
          </p:cNvPr>
          <p:cNvSpPr/>
          <p:nvPr/>
        </p:nvSpPr>
        <p:spPr>
          <a:xfrm>
            <a:off x="1192149" y="2059924"/>
            <a:ext cx="9807689" cy="1289091"/>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a16="http://schemas.microsoft.com/office/drawing/2014/main" id="{44E18CB0-AAD6-B8CC-8D14-6E23EB4E6078}"/>
              </a:ext>
            </a:extLst>
          </p:cNvPr>
          <p:cNvSpPr>
            <a:spLocks noGrp="1"/>
          </p:cNvSpPr>
          <p:nvPr>
            <p:ph sz="half" idx="2"/>
          </p:nvPr>
        </p:nvSpPr>
        <p:spPr>
          <a:xfrm>
            <a:off x="838197" y="3731741"/>
            <a:ext cx="10515603" cy="2445221"/>
          </a:xfrm>
        </p:spPr>
        <p:txBody>
          <a:bodyPr/>
          <a:lstStyle/>
          <a:p>
            <a:r>
              <a:rPr lang="en-US" dirty="0"/>
              <a:t>The effective potential in the KS equations will reproduce the exact density</a:t>
            </a:r>
          </a:p>
          <a:p>
            <a:r>
              <a:rPr lang="en-US" dirty="0"/>
              <a:t>SCF procedure determines the orbital coefficients</a:t>
            </a:r>
          </a:p>
          <a:p>
            <a:r>
              <a:rPr lang="en-US" dirty="0"/>
              <a:t>Essentially replacing the </a:t>
            </a:r>
            <a:r>
              <a:rPr lang="en-US" dirty="0" err="1"/>
              <a:t>Fock</a:t>
            </a:r>
            <a:r>
              <a:rPr lang="en-US" dirty="0"/>
              <a:t> operator in HF theory</a:t>
            </a:r>
          </a:p>
        </p:txBody>
      </p:sp>
    </p:spTree>
    <p:extLst>
      <p:ext uri="{BB962C8B-B14F-4D97-AF65-F5344CB8AC3E}">
        <p14:creationId xmlns:p14="http://schemas.microsoft.com/office/powerpoint/2010/main" val="2239681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55A903-6E9D-8992-8F1D-16A63E289749}"/>
              </a:ext>
            </a:extLst>
          </p:cNvPr>
          <p:cNvSpPr>
            <a:spLocks noGrp="1"/>
          </p:cNvSpPr>
          <p:nvPr>
            <p:ph type="title"/>
          </p:nvPr>
        </p:nvSpPr>
        <p:spPr/>
        <p:txBody>
          <a:bodyPr/>
          <a:lstStyle/>
          <a:p>
            <a:r>
              <a:rPr lang="en-US" dirty="0"/>
              <a:t>Exchange-Correlation Functional</a:t>
            </a:r>
          </a:p>
        </p:txBody>
      </p:sp>
      <p:sp>
        <p:nvSpPr>
          <p:cNvPr id="5" name="Content Placeholder 4">
            <a:extLst>
              <a:ext uri="{FF2B5EF4-FFF2-40B4-BE49-F238E27FC236}">
                <a16:creationId xmlns:a16="http://schemas.microsoft.com/office/drawing/2014/main" id="{77BE8AC6-C1BA-3831-ABE0-C01F48D04CB1}"/>
              </a:ext>
            </a:extLst>
          </p:cNvPr>
          <p:cNvSpPr>
            <a:spLocks noGrp="1"/>
          </p:cNvSpPr>
          <p:nvPr>
            <p:ph sz="half" idx="1"/>
          </p:nvPr>
        </p:nvSpPr>
        <p:spPr>
          <a:xfrm>
            <a:off x="838200" y="3246204"/>
            <a:ext cx="10515600" cy="2093240"/>
          </a:xfrm>
        </p:spPr>
        <p:txBody>
          <a:bodyPr/>
          <a:lstStyle/>
          <a:p>
            <a:pPr marL="0" indent="0">
              <a:buNone/>
            </a:pPr>
            <a:r>
              <a:rPr lang="en-US" dirty="0"/>
              <a:t>Includes:</a:t>
            </a:r>
          </a:p>
          <a:p>
            <a:pPr marL="971550" lvl="1" indent="-514350">
              <a:buFont typeface="+mj-lt"/>
              <a:buAutoNum type="arabicPeriod"/>
            </a:pPr>
            <a:r>
              <a:rPr lang="en-US" dirty="0"/>
              <a:t>Quantum mechanical exchange and correlation effects</a:t>
            </a:r>
          </a:p>
          <a:p>
            <a:pPr marL="971550" lvl="1" indent="-514350">
              <a:buFont typeface="+mj-lt"/>
              <a:buAutoNum type="arabicPeriod"/>
            </a:pPr>
            <a:r>
              <a:rPr lang="en-US" dirty="0"/>
              <a:t>Correction for self-interaction energy</a:t>
            </a:r>
          </a:p>
          <a:p>
            <a:pPr marL="971550" lvl="1" indent="-514350">
              <a:buFont typeface="+mj-lt"/>
              <a:buAutoNum type="arabicPeriod"/>
            </a:pPr>
            <a:r>
              <a:rPr lang="en-US" dirty="0"/>
              <a:t>Difference between kinetic energy of interacting and non-interacting system</a:t>
            </a:r>
          </a:p>
        </p:txBody>
      </p:sp>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CB2B8441-7323-B9CD-E713-E7A5BC35D2D0}"/>
                  </a:ext>
                </a:extLst>
              </p:cNvPr>
              <p:cNvSpPr txBox="1">
                <a:spLocks/>
              </p:cNvSpPr>
              <p:nvPr/>
            </p:nvSpPr>
            <p:spPr>
              <a:xfrm>
                <a:off x="838200" y="2067922"/>
                <a:ext cx="10515600" cy="6767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m:rPr>
                              <m:sty m:val="p"/>
                            </m:rPr>
                            <a:rPr lang="en-US" sz="3200" b="0" i="0" smtClean="0">
                              <a:latin typeface="Cambria Math" panose="02040503050406030204" pitchFamily="18" charset="0"/>
                            </a:rPr>
                            <m:t>xc</m:t>
                          </m:r>
                        </m:sub>
                      </m:sSub>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𝑇</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𝑇</m:t>
                              </m:r>
                            </m:e>
                            <m:sub>
                              <m:r>
                                <m:rPr>
                                  <m:sty m:val="p"/>
                                </m:rPr>
                                <a:rPr lang="en-US" sz="3200" b="0" i="0" smtClean="0">
                                  <a:latin typeface="Cambria Math" panose="02040503050406030204" pitchFamily="18" charset="0"/>
                                </a:rPr>
                                <m:t>s</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m:rPr>
                                  <m:sty m:val="p"/>
                                </m:rPr>
                                <a:rPr lang="en-US" sz="3200" b="0" i="0" smtClean="0">
                                  <a:latin typeface="Cambria Math" panose="02040503050406030204" pitchFamily="18" charset="0"/>
                                </a:rPr>
                                <m:t>ee</m:t>
                              </m:r>
                            </m:sub>
                          </m:sSub>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r>
                            <a:rPr lang="en-US" sz="3200" b="0" i="1" smtClean="0">
                              <a:latin typeface="Cambria Math" panose="02040503050406030204" pitchFamily="18" charset="0"/>
                            </a:rPr>
                            <m:t>−</m:t>
                          </m:r>
                          <m:r>
                            <a:rPr lang="en-US" sz="3200" b="0" i="1" smtClean="0">
                              <a:latin typeface="Cambria Math" panose="02040503050406030204" pitchFamily="18" charset="0"/>
                            </a:rPr>
                            <m:t>𝐽</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𝑟</m:t>
                                  </m:r>
                                </m:e>
                              </m:d>
                            </m:e>
                          </m:d>
                        </m:e>
                      </m:d>
                    </m:oMath>
                  </m:oMathPara>
                </a14:m>
                <a:endParaRPr lang="en-US" dirty="0"/>
              </a:p>
            </p:txBody>
          </p:sp>
        </mc:Choice>
        <mc:Fallback xmlns="">
          <p:sp>
            <p:nvSpPr>
              <p:cNvPr id="7" name="Content Placeholder 5">
                <a:extLst>
                  <a:ext uri="{FF2B5EF4-FFF2-40B4-BE49-F238E27FC236}">
                    <a16:creationId xmlns:a16="http://schemas.microsoft.com/office/drawing/2014/main" id="{CB2B8441-7323-B9CD-E713-E7A5BC35D2D0}"/>
                  </a:ext>
                </a:extLst>
              </p:cNvPr>
              <p:cNvSpPr txBox="1">
                <a:spLocks noRot="1" noChangeAspect="1" noMove="1" noResize="1" noEditPoints="1" noAdjustHandles="1" noChangeArrowheads="1" noChangeShapeType="1" noTextEdit="1"/>
              </p:cNvSpPr>
              <p:nvPr/>
            </p:nvSpPr>
            <p:spPr>
              <a:xfrm>
                <a:off x="838200" y="2067922"/>
                <a:ext cx="10515600" cy="676791"/>
              </a:xfrm>
              <a:prstGeom prst="rect">
                <a:avLst/>
              </a:prstGeom>
              <a:blipFill>
                <a:blip r:embed="rId3"/>
                <a:stretch>
                  <a:fillRect/>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D4235690-A6F7-4BF4-BEF3-0F711E9A14B7}"/>
              </a:ext>
            </a:extLst>
          </p:cNvPr>
          <p:cNvSpPr/>
          <p:nvPr/>
        </p:nvSpPr>
        <p:spPr>
          <a:xfrm>
            <a:off x="979715" y="1882619"/>
            <a:ext cx="10140042" cy="991210"/>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6735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0D45-F89F-4632-4D81-78C15BE1C44E}"/>
              </a:ext>
            </a:extLst>
          </p:cNvPr>
          <p:cNvSpPr>
            <a:spLocks noGrp="1"/>
          </p:cNvSpPr>
          <p:nvPr>
            <p:ph type="title"/>
          </p:nvPr>
        </p:nvSpPr>
        <p:spPr/>
        <p:txBody>
          <a:bodyPr/>
          <a:lstStyle/>
          <a:p>
            <a:pPr algn="ctr"/>
            <a:r>
              <a:rPr lang="en-US" dirty="0"/>
              <a:t>What is the form of the exchange-correlation functional?</a:t>
            </a:r>
          </a:p>
        </p:txBody>
      </p:sp>
      <p:sp>
        <p:nvSpPr>
          <p:cNvPr id="3" name="Text Placeholder 2">
            <a:extLst>
              <a:ext uri="{FF2B5EF4-FFF2-40B4-BE49-F238E27FC236}">
                <a16:creationId xmlns:a16="http://schemas.microsoft.com/office/drawing/2014/main" id="{1E5DD79C-DC85-CE4B-439B-831B7F867E3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83488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6C5C-F7EA-2626-FC1B-E28B24EAE9C3}"/>
              </a:ext>
            </a:extLst>
          </p:cNvPr>
          <p:cNvSpPr>
            <a:spLocks noGrp="1"/>
          </p:cNvSpPr>
          <p:nvPr>
            <p:ph type="title"/>
          </p:nvPr>
        </p:nvSpPr>
        <p:spPr/>
        <p:txBody>
          <a:bodyPr/>
          <a:lstStyle/>
          <a:p>
            <a:r>
              <a:rPr lang="en-US" dirty="0"/>
              <a:t>Brief Review</a:t>
            </a:r>
          </a:p>
        </p:txBody>
      </p:sp>
      <p:pic>
        <p:nvPicPr>
          <p:cNvPr id="8" name="Picture 2" descr="Img Flip-Com WHAT IN THE HARTREE-FOCK IS GOING ON! Me When Working on  Computational Quantum Homework | Funny Meme on ME.ME">
            <a:extLst>
              <a:ext uri="{FF2B5EF4-FFF2-40B4-BE49-F238E27FC236}">
                <a16:creationId xmlns:a16="http://schemas.microsoft.com/office/drawing/2014/main" id="{77B27A97-A1AB-11BC-4BF3-CC3F1A3F9DB7}"/>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12801" r="12285" b="36379"/>
          <a:stretch/>
        </p:blipFill>
        <p:spPr bwMode="auto">
          <a:xfrm>
            <a:off x="3017387" y="1566432"/>
            <a:ext cx="6157226" cy="4538814"/>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5097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40D45-F89F-4632-4D81-78C15BE1C44E}"/>
              </a:ext>
            </a:extLst>
          </p:cNvPr>
          <p:cNvSpPr>
            <a:spLocks noGrp="1"/>
          </p:cNvSpPr>
          <p:nvPr>
            <p:ph type="title"/>
          </p:nvPr>
        </p:nvSpPr>
        <p:spPr>
          <a:xfrm>
            <a:off x="838200" y="1220211"/>
            <a:ext cx="10515600" cy="1191393"/>
          </a:xfrm>
        </p:spPr>
        <p:txBody>
          <a:bodyPr/>
          <a:lstStyle/>
          <a:p>
            <a:pPr algn="ctr"/>
            <a:r>
              <a:rPr lang="en-US" dirty="0"/>
              <a:t>We don’t know!</a:t>
            </a:r>
          </a:p>
        </p:txBody>
      </p:sp>
      <p:pic>
        <p:nvPicPr>
          <p:cNvPr id="6148" name="Picture 4" descr="James Van Der Beek Loves His Dawson's Creek Ugly Cry Face | PEOPLE.com">
            <a:extLst>
              <a:ext uri="{FF2B5EF4-FFF2-40B4-BE49-F238E27FC236}">
                <a16:creationId xmlns:a16="http://schemas.microsoft.com/office/drawing/2014/main" id="{CAA00E28-7E37-075D-D35F-9CBD3B283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7163" y="2621361"/>
            <a:ext cx="4417673" cy="2944207"/>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Tear PNG, Tear Transparent Background - FreeIconsPNG">
            <a:extLst>
              <a:ext uri="{FF2B5EF4-FFF2-40B4-BE49-F238E27FC236}">
                <a16:creationId xmlns:a16="http://schemas.microsoft.com/office/drawing/2014/main" id="{C4285BA9-D787-4B62-85D8-0A78A1C40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153935" y="4093464"/>
            <a:ext cx="197879" cy="2850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Tear PNG, Tear Transparent Background - FreeIconsPNG">
            <a:extLst>
              <a:ext uri="{FF2B5EF4-FFF2-40B4-BE49-F238E27FC236}">
                <a16:creationId xmlns:a16="http://schemas.microsoft.com/office/drawing/2014/main" id="{A8B49B5F-BC0A-4E8E-9FC3-52A1228C5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8548" y="3878471"/>
            <a:ext cx="197879" cy="28506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Tear PNG, Tear Transparent Background - FreeIconsPNG">
            <a:extLst>
              <a:ext uri="{FF2B5EF4-FFF2-40B4-BE49-F238E27FC236}">
                <a16:creationId xmlns:a16="http://schemas.microsoft.com/office/drawing/2014/main" id="{78751580-3D74-03C6-1404-516E62B42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319157" y="4544447"/>
            <a:ext cx="197879" cy="28506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Tear PNG, Tear Transparent Background - FreeIconsPNG">
            <a:extLst>
              <a:ext uri="{FF2B5EF4-FFF2-40B4-BE49-F238E27FC236}">
                <a16:creationId xmlns:a16="http://schemas.microsoft.com/office/drawing/2014/main" id="{0F2CB5A1-1834-6AAD-6D61-8951D8937F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7846" y="4230896"/>
            <a:ext cx="197879" cy="285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8111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2E107-E0F8-9516-158B-67046C8D3599}"/>
              </a:ext>
            </a:extLst>
          </p:cNvPr>
          <p:cNvSpPr>
            <a:spLocks noGrp="1"/>
          </p:cNvSpPr>
          <p:nvPr>
            <p:ph type="title"/>
          </p:nvPr>
        </p:nvSpPr>
        <p:spPr/>
        <p:txBody>
          <a:bodyPr/>
          <a:lstStyle/>
          <a:p>
            <a:r>
              <a:rPr lang="en-US" dirty="0"/>
              <a:t>Approximate Functionals</a:t>
            </a:r>
          </a:p>
        </p:txBody>
      </p:sp>
      <p:sp>
        <p:nvSpPr>
          <p:cNvPr id="3" name="Text Placeholder 2">
            <a:extLst>
              <a:ext uri="{FF2B5EF4-FFF2-40B4-BE49-F238E27FC236}">
                <a16:creationId xmlns:a16="http://schemas.microsoft.com/office/drawing/2014/main" id="{B3A32A9F-C44E-6F68-7589-DD81D3EC8D4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95220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C5D2C-8A7B-3AF5-2EC4-092A75646675}"/>
              </a:ext>
            </a:extLst>
          </p:cNvPr>
          <p:cNvSpPr>
            <a:spLocks noGrp="1"/>
          </p:cNvSpPr>
          <p:nvPr>
            <p:ph type="title"/>
          </p:nvPr>
        </p:nvSpPr>
        <p:spPr/>
        <p:txBody>
          <a:bodyPr/>
          <a:lstStyle/>
          <a:p>
            <a:r>
              <a:rPr lang="en-US" dirty="0"/>
              <a:t>Notes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E11DC0-7A35-17B2-D7F4-70DBF3648808}"/>
                  </a:ext>
                </a:extLst>
              </p:cNvPr>
              <p:cNvSpPr>
                <a:spLocks noGrp="1"/>
              </p:cNvSpPr>
              <p:nvPr>
                <p:ph sz="half" idx="1"/>
              </p:nvPr>
            </p:nvSpPr>
            <p:spPr>
              <a:xfrm>
                <a:off x="838199" y="1825625"/>
                <a:ext cx="10515600" cy="4351338"/>
              </a:xfrm>
            </p:spPr>
            <p:txBody>
              <a:bodyPr>
                <a:normAutofit/>
              </a:bodyPr>
              <a:lstStyle/>
              <a:p>
                <a:r>
                  <a:rPr lang="en-US" dirty="0"/>
                  <a:t>Can increase in complexity and flexibility, but no systematic way to improve </a:t>
                </a:r>
              </a:p>
              <a:p>
                <a:r>
                  <a:rPr lang="en-US" dirty="0"/>
                  <a:t>Must fit some basic exact conditions and can differ past these</a:t>
                </a:r>
              </a:p>
              <a:p>
                <a:pPr lvl="1"/>
                <a:r>
                  <a:rPr lang="en-US" dirty="0"/>
                  <a:t>Self-interaction free, coordinate scaling should be linear, </a:t>
                </a:r>
                <a:r>
                  <a:rPr lang="en-US" dirty="0" err="1"/>
                  <a:t>Lieb</a:t>
                </a:r>
                <a:r>
                  <a:rPr lang="en-US" dirty="0"/>
                  <a:t>-Oxford condition, etc.</a:t>
                </a:r>
              </a:p>
              <a:p>
                <a:r>
                  <a:rPr lang="en-US" dirty="0"/>
                  <a:t>Many early functionals see the separation of exchange from correlation</a:t>
                </a: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m:rPr>
                              <m:sty m:val="p"/>
                            </m:rPr>
                            <a:rPr lang="en-US" b="0" i="0" smtClean="0">
                              <a:latin typeface="Cambria Math" panose="02040503050406030204" pitchFamily="18" charset="0"/>
                            </a:rPr>
                            <m:t>xc</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m:rPr>
                              <m:sty m:val="p"/>
                            </m:rPr>
                            <a:rPr lang="en-US" b="0" i="0" smtClean="0">
                              <a:latin typeface="Cambria Math" panose="02040503050406030204" pitchFamily="18" charset="0"/>
                            </a:rPr>
                            <m:t>x</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m:rPr>
                              <m:sty m:val="p"/>
                            </m:rPr>
                            <a:rPr lang="en-US" b="0" i="0" smtClean="0">
                              <a:latin typeface="Cambria Math" panose="02040503050406030204" pitchFamily="18" charset="0"/>
                            </a:rPr>
                            <m:t>c</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e>
                      </m:d>
                    </m:oMath>
                  </m:oMathPara>
                </a14:m>
                <a:endParaRPr lang="en-US" dirty="0"/>
              </a:p>
            </p:txBody>
          </p:sp>
        </mc:Choice>
        <mc:Fallback xmlns="">
          <p:sp>
            <p:nvSpPr>
              <p:cNvPr id="3" name="Content Placeholder 2">
                <a:extLst>
                  <a:ext uri="{FF2B5EF4-FFF2-40B4-BE49-F238E27FC236}">
                    <a16:creationId xmlns:a16="http://schemas.microsoft.com/office/drawing/2014/main" id="{D2E11DC0-7A35-17B2-D7F4-70DBF3648808}"/>
                  </a:ext>
                </a:extLst>
              </p:cNvPr>
              <p:cNvSpPr>
                <a:spLocks noGrp="1" noRot="1" noChangeAspect="1" noMove="1" noResize="1" noEditPoints="1" noAdjustHandles="1" noChangeArrowheads="1" noChangeShapeType="1" noTextEdit="1"/>
              </p:cNvSpPr>
              <p:nvPr>
                <p:ph sz="half" idx="1"/>
              </p:nvPr>
            </p:nvSpPr>
            <p:spPr>
              <a:xfrm>
                <a:off x="838199" y="1825625"/>
                <a:ext cx="10515600" cy="4351338"/>
              </a:xfrm>
              <a:blipFill>
                <a:blip r:embed="rId3"/>
                <a:stretch>
                  <a:fillRect l="-986" t="-2241"/>
                </a:stretch>
              </a:blipFill>
            </p:spPr>
            <p:txBody>
              <a:bodyPr/>
              <a:lstStyle/>
              <a:p>
                <a:r>
                  <a:rPr lang="en-US">
                    <a:noFill/>
                  </a:rPr>
                  <a:t> </a:t>
                </a:r>
              </a:p>
            </p:txBody>
          </p:sp>
        </mc:Fallback>
      </mc:AlternateContent>
    </p:spTree>
    <p:extLst>
      <p:ext uri="{BB962C8B-B14F-4D97-AF65-F5344CB8AC3E}">
        <p14:creationId xmlns:p14="http://schemas.microsoft.com/office/powerpoint/2010/main" val="4007570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DA59E-F1C5-3A60-5B79-DD1AD69B7760}"/>
              </a:ext>
            </a:extLst>
          </p:cNvPr>
          <p:cNvSpPr>
            <a:spLocks noGrp="1"/>
          </p:cNvSpPr>
          <p:nvPr>
            <p:ph type="title"/>
          </p:nvPr>
        </p:nvSpPr>
        <p:spPr>
          <a:xfrm>
            <a:off x="838200" y="665451"/>
            <a:ext cx="5181600" cy="900981"/>
          </a:xfrm>
        </p:spPr>
        <p:txBody>
          <a:bodyPr>
            <a:normAutofit/>
          </a:bodyPr>
          <a:lstStyle/>
          <a:p>
            <a:pPr algn="ctr"/>
            <a:r>
              <a:rPr lang="en-US" u="sng" dirty="0"/>
              <a:t>Semi-empirical</a:t>
            </a:r>
          </a:p>
        </p:txBody>
      </p:sp>
      <p:sp>
        <p:nvSpPr>
          <p:cNvPr id="3" name="Content Placeholder 2">
            <a:extLst>
              <a:ext uri="{FF2B5EF4-FFF2-40B4-BE49-F238E27FC236}">
                <a16:creationId xmlns:a16="http://schemas.microsoft.com/office/drawing/2014/main" id="{02B576B0-FB79-6AFD-CFA2-D10EF2397F0A}"/>
              </a:ext>
            </a:extLst>
          </p:cNvPr>
          <p:cNvSpPr>
            <a:spLocks noGrp="1"/>
          </p:cNvSpPr>
          <p:nvPr>
            <p:ph sz="half" idx="1"/>
          </p:nvPr>
        </p:nvSpPr>
        <p:spPr/>
        <p:txBody>
          <a:bodyPr/>
          <a:lstStyle/>
          <a:p>
            <a:r>
              <a:rPr lang="en-US" dirty="0"/>
              <a:t>Empirical parameters introduce some kinetic energy correction based on experiment</a:t>
            </a:r>
          </a:p>
          <a:p>
            <a:r>
              <a:rPr lang="en-US" dirty="0"/>
              <a:t>Early parameterization used atomization energies </a:t>
            </a:r>
          </a:p>
          <a:p>
            <a:pPr lvl="1"/>
            <a:r>
              <a:rPr lang="en-US" dirty="0"/>
              <a:t>Ex) G2/97 benchmark of </a:t>
            </a:r>
            <a:r>
              <a:rPr lang="en-US" dirty="0" err="1"/>
              <a:t>Pople</a:t>
            </a:r>
            <a:r>
              <a:rPr lang="en-US" dirty="0"/>
              <a:t> and coworkers used experiments with better than 1 kcal mol</a:t>
            </a:r>
            <a:r>
              <a:rPr lang="en-US" baseline="30000" dirty="0"/>
              <a:t>-1</a:t>
            </a:r>
            <a:r>
              <a:rPr lang="en-US" dirty="0"/>
              <a:t> precision</a:t>
            </a:r>
          </a:p>
          <a:p>
            <a:pPr lvl="1"/>
            <a:endParaRPr lang="en-US" dirty="0"/>
          </a:p>
        </p:txBody>
      </p:sp>
      <p:sp>
        <p:nvSpPr>
          <p:cNvPr id="4" name="Content Placeholder 3">
            <a:extLst>
              <a:ext uri="{FF2B5EF4-FFF2-40B4-BE49-F238E27FC236}">
                <a16:creationId xmlns:a16="http://schemas.microsoft.com/office/drawing/2014/main" id="{D2176214-6E5E-F4A0-87DF-5352F61BE666}"/>
              </a:ext>
            </a:extLst>
          </p:cNvPr>
          <p:cNvSpPr>
            <a:spLocks noGrp="1"/>
          </p:cNvSpPr>
          <p:nvPr>
            <p:ph sz="half" idx="2"/>
          </p:nvPr>
        </p:nvSpPr>
        <p:spPr/>
        <p:txBody>
          <a:bodyPr/>
          <a:lstStyle/>
          <a:p>
            <a:r>
              <a:rPr lang="en-US" dirty="0"/>
              <a:t>Uses selected mathematical constraints</a:t>
            </a:r>
          </a:p>
          <a:p>
            <a:pPr lvl="1"/>
            <a:r>
              <a:rPr lang="en-US" dirty="0"/>
              <a:t>Ex) Uniform electron gas</a:t>
            </a:r>
          </a:p>
          <a:p>
            <a:r>
              <a:rPr lang="en-US" dirty="0"/>
              <a:t>Many functionals today do not design functionals using experimental data but rather use exact conditions</a:t>
            </a:r>
          </a:p>
          <a:p>
            <a:pPr lvl="1"/>
            <a:r>
              <a:rPr lang="en-US" dirty="0"/>
              <a:t>Ex) Cusp conditions</a:t>
            </a:r>
          </a:p>
          <a:p>
            <a:endParaRPr lang="en-US" dirty="0"/>
          </a:p>
        </p:txBody>
      </p:sp>
      <p:sp>
        <p:nvSpPr>
          <p:cNvPr id="5" name="Title 1">
            <a:extLst>
              <a:ext uri="{FF2B5EF4-FFF2-40B4-BE49-F238E27FC236}">
                <a16:creationId xmlns:a16="http://schemas.microsoft.com/office/drawing/2014/main" id="{DF649878-73CC-011B-5F05-28F5765EF794}"/>
              </a:ext>
            </a:extLst>
          </p:cNvPr>
          <p:cNvSpPr txBox="1">
            <a:spLocks/>
          </p:cNvSpPr>
          <p:nvPr/>
        </p:nvSpPr>
        <p:spPr>
          <a:xfrm>
            <a:off x="6172200" y="681037"/>
            <a:ext cx="5181600" cy="90098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u="sng" dirty="0"/>
              <a:t>“Non-empirical”</a:t>
            </a:r>
          </a:p>
        </p:txBody>
      </p:sp>
    </p:spTree>
    <p:extLst>
      <p:ext uri="{BB962C8B-B14F-4D97-AF65-F5344CB8AC3E}">
        <p14:creationId xmlns:p14="http://schemas.microsoft.com/office/powerpoint/2010/main" val="31903997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EA77-34DE-1C92-FF69-7E08F177C0E0}"/>
              </a:ext>
            </a:extLst>
          </p:cNvPr>
          <p:cNvSpPr>
            <a:spLocks noGrp="1"/>
          </p:cNvSpPr>
          <p:nvPr>
            <p:ph type="title"/>
          </p:nvPr>
        </p:nvSpPr>
        <p:spPr/>
        <p:txBody>
          <a:bodyPr/>
          <a:lstStyle/>
          <a:p>
            <a:r>
              <a:rPr lang="en-US" dirty="0"/>
              <a:t>Ranking Approx. Functionals: Jacob’s Ladder</a:t>
            </a:r>
          </a:p>
        </p:txBody>
      </p:sp>
      <p:sp>
        <p:nvSpPr>
          <p:cNvPr id="3" name="Text Placeholder 2">
            <a:extLst>
              <a:ext uri="{FF2B5EF4-FFF2-40B4-BE49-F238E27FC236}">
                <a16:creationId xmlns:a16="http://schemas.microsoft.com/office/drawing/2014/main" id="{E59DC5C9-F08B-AAB9-5C6B-E747634211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414321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3B8416-D90A-3752-2D4E-23107BAFE25D}"/>
              </a:ext>
            </a:extLst>
          </p:cNvPr>
          <p:cNvPicPr>
            <a:picLocks noChangeAspect="1"/>
          </p:cNvPicPr>
          <p:nvPr/>
        </p:nvPicPr>
        <p:blipFill>
          <a:blip r:embed="rId3"/>
          <a:stretch>
            <a:fillRect/>
          </a:stretch>
        </p:blipFill>
        <p:spPr>
          <a:xfrm>
            <a:off x="6740708" y="1386502"/>
            <a:ext cx="3826451" cy="4084996"/>
          </a:xfrm>
          <a:prstGeom prst="rect">
            <a:avLst/>
          </a:prstGeom>
        </p:spPr>
      </p:pic>
      <p:pic>
        <p:nvPicPr>
          <p:cNvPr id="7" name="Picture 6">
            <a:extLst>
              <a:ext uri="{FF2B5EF4-FFF2-40B4-BE49-F238E27FC236}">
                <a16:creationId xmlns:a16="http://schemas.microsoft.com/office/drawing/2014/main" id="{9C97D635-5D76-D1B0-7269-9A72A996D520}"/>
              </a:ext>
            </a:extLst>
          </p:cNvPr>
          <p:cNvPicPr>
            <a:picLocks noChangeAspect="1"/>
          </p:cNvPicPr>
          <p:nvPr/>
        </p:nvPicPr>
        <p:blipFill>
          <a:blip r:embed="rId4"/>
          <a:stretch>
            <a:fillRect/>
          </a:stretch>
        </p:blipFill>
        <p:spPr>
          <a:xfrm>
            <a:off x="1210862" y="1080094"/>
            <a:ext cx="4790090" cy="4697812"/>
          </a:xfrm>
          <a:prstGeom prst="rect">
            <a:avLst/>
          </a:prstGeom>
        </p:spPr>
      </p:pic>
    </p:spTree>
    <p:extLst>
      <p:ext uri="{BB962C8B-B14F-4D97-AF65-F5344CB8AC3E}">
        <p14:creationId xmlns:p14="http://schemas.microsoft.com/office/powerpoint/2010/main" val="16931973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6351342586">
            <a:hlinkClick r:id="" action="ppaction://media"/>
            <a:extLst>
              <a:ext uri="{FF2B5EF4-FFF2-40B4-BE49-F238E27FC236}">
                <a16:creationId xmlns:a16="http://schemas.microsoft.com/office/drawing/2014/main" id="{FE95EEFC-32F3-8CF5-34D2-EEA3BD17A725}"/>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911991" y="1233616"/>
            <a:ext cx="4368018" cy="4390768"/>
          </a:xfrm>
          <a:prstGeom prst="rect">
            <a:avLst/>
          </a:prstGeom>
        </p:spPr>
      </p:pic>
    </p:spTree>
    <p:extLst>
      <p:ext uri="{BB962C8B-B14F-4D97-AF65-F5344CB8AC3E}">
        <p14:creationId xmlns:p14="http://schemas.microsoft.com/office/powerpoint/2010/main" val="2564028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05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9554E-D395-E569-1979-6DAE461618DC}"/>
              </a:ext>
            </a:extLst>
          </p:cNvPr>
          <p:cNvSpPr>
            <a:spLocks noGrp="1"/>
          </p:cNvSpPr>
          <p:nvPr>
            <p:ph type="title"/>
          </p:nvPr>
        </p:nvSpPr>
        <p:spPr/>
        <p:txBody>
          <a:bodyPr/>
          <a:lstStyle/>
          <a:p>
            <a:r>
              <a:rPr lang="en-US" dirty="0"/>
              <a:t>Local Density Approx. (LDA)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1F23F-8974-6941-570D-EE5C3C2A8A5D}"/>
                  </a:ext>
                </a:extLst>
              </p:cNvPr>
              <p:cNvSpPr>
                <a:spLocks noGrp="1"/>
              </p:cNvSpPr>
              <p:nvPr>
                <p:ph sz="half" idx="1"/>
              </p:nvPr>
            </p:nvSpPr>
            <p:spPr>
              <a:xfrm>
                <a:off x="838200" y="1825625"/>
                <a:ext cx="10515600" cy="4351338"/>
              </a:xfrm>
            </p:spPr>
            <p:txBody>
              <a:bodyPr/>
              <a:lstStyle/>
              <a:p>
                <a:r>
                  <a:rPr lang="en-US" dirty="0"/>
                  <a:t>Any DFT where the value of the exchange energy density,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m:rPr>
                            <m:sty m:val="p"/>
                          </m:rPr>
                          <a:rPr lang="en-US" b="0" i="0" smtClean="0">
                            <a:latin typeface="Cambria Math" panose="02040503050406030204" pitchFamily="18" charset="0"/>
                          </a:rPr>
                          <m:t>xc</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e>
                    </m:d>
                  </m:oMath>
                </a14:m>
                <a:r>
                  <a:rPr lang="en-US" dirty="0"/>
                  <a:t>, at some position </a:t>
                </a:r>
                <a14:m>
                  <m:oMath xmlns:m="http://schemas.openxmlformats.org/officeDocument/2006/math">
                    <m:r>
                      <a:rPr lang="en-US" b="0" i="1" smtClean="0">
                        <a:latin typeface="Cambria Math" panose="02040503050406030204" pitchFamily="18" charset="0"/>
                      </a:rPr>
                      <m:t>𝑟</m:t>
                    </m:r>
                  </m:oMath>
                </a14:m>
                <a:r>
                  <a:rPr lang="en-US" dirty="0"/>
                  <a:t> can be computed exclusively from the value of </a:t>
                </a:r>
                <a14:m>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oMath>
                </a14:m>
                <a:r>
                  <a:rPr lang="en-US" dirty="0"/>
                  <a:t> at that position</a:t>
                </a:r>
              </a:p>
              <a:p>
                <a:pPr lvl="1"/>
                <a:r>
                  <a:rPr lang="en-US" dirty="0"/>
                  <a:t>Computing ‘local’ value of </a:t>
                </a:r>
                <a14:m>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endParaRPr lang="en-US" dirty="0"/>
              </a:p>
              <a:p>
                <a:r>
                  <a:rPr lang="en-US" dirty="0"/>
                  <a:t>Functionals derived primarily from the uniform electron gas and is exact for this case</a:t>
                </a:r>
              </a:p>
              <a:p>
                <a:r>
                  <a:rPr lang="en-US" dirty="0"/>
                  <a:t>Base of more complex exchange-correlation functionals</a:t>
                </a:r>
              </a:p>
              <a:p>
                <a:r>
                  <a:rPr lang="en-US" dirty="0"/>
                  <a:t>Underestimates the correlation energy by approx. 10%</a:t>
                </a:r>
              </a:p>
              <a:p>
                <a:r>
                  <a:rPr lang="en-US" dirty="0"/>
                  <a:t>Ex) Slater exchange, VWN correlation</a:t>
                </a:r>
              </a:p>
            </p:txBody>
          </p:sp>
        </mc:Choice>
        <mc:Fallback xmlns="">
          <p:sp>
            <p:nvSpPr>
              <p:cNvPr id="3" name="Content Placeholder 2">
                <a:extLst>
                  <a:ext uri="{FF2B5EF4-FFF2-40B4-BE49-F238E27FC236}">
                    <a16:creationId xmlns:a16="http://schemas.microsoft.com/office/drawing/2014/main" id="{A8D1F23F-8974-6941-570D-EE5C3C2A8A5D}"/>
                  </a:ext>
                </a:extLst>
              </p:cNvPr>
              <p:cNvSpPr>
                <a:spLocks noGrp="1" noRot="1" noChangeAspect="1" noMove="1" noResize="1" noEditPoints="1" noAdjustHandles="1" noChangeArrowheads="1" noChangeShapeType="1" noTextEdit="1"/>
              </p:cNvSpPr>
              <p:nvPr>
                <p:ph sz="half" idx="1"/>
              </p:nvPr>
            </p:nvSpPr>
            <p:spPr>
              <a:xfrm>
                <a:off x="838200" y="1825625"/>
                <a:ext cx="10515600" cy="4351338"/>
              </a:xfrm>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046250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F7CC9-2549-84AC-F7AF-A2451CC12561}"/>
              </a:ext>
            </a:extLst>
          </p:cNvPr>
          <p:cNvSpPr>
            <a:spLocks noGrp="1"/>
          </p:cNvSpPr>
          <p:nvPr>
            <p:ph type="title"/>
          </p:nvPr>
        </p:nvSpPr>
        <p:spPr/>
        <p:txBody>
          <a:bodyPr/>
          <a:lstStyle/>
          <a:p>
            <a:r>
              <a:rPr lang="en-US" dirty="0"/>
              <a:t>Generalized Gradient Approx. (GGA)</a:t>
            </a:r>
          </a:p>
        </p:txBody>
      </p:sp>
      <p:sp>
        <p:nvSpPr>
          <p:cNvPr id="3" name="Content Placeholder 2">
            <a:extLst>
              <a:ext uri="{FF2B5EF4-FFF2-40B4-BE49-F238E27FC236}">
                <a16:creationId xmlns:a16="http://schemas.microsoft.com/office/drawing/2014/main" id="{E3B14B2D-784A-7FCD-D059-F95A033B82A0}"/>
              </a:ext>
            </a:extLst>
          </p:cNvPr>
          <p:cNvSpPr>
            <a:spLocks noGrp="1"/>
          </p:cNvSpPr>
          <p:nvPr>
            <p:ph sz="half" idx="1"/>
          </p:nvPr>
        </p:nvSpPr>
        <p:spPr>
          <a:xfrm>
            <a:off x="838200" y="3260309"/>
            <a:ext cx="10515600" cy="2916654"/>
          </a:xfrm>
        </p:spPr>
        <p:txBody>
          <a:bodyPr/>
          <a:lstStyle/>
          <a:p>
            <a:r>
              <a:rPr lang="en-US" dirty="0"/>
              <a:t>Includes the gradients of the spin densities</a:t>
            </a:r>
          </a:p>
          <a:p>
            <a:r>
              <a:rPr lang="en-US" dirty="0"/>
              <a:t>Electron density is not spatially uniform</a:t>
            </a:r>
          </a:p>
          <a:p>
            <a:r>
              <a:rPr lang="en-US" dirty="0"/>
              <a:t>Does not have to parameterize to experiment</a:t>
            </a:r>
          </a:p>
          <a:p>
            <a:r>
              <a:rPr lang="en-US" dirty="0"/>
              <a:t>Taylor expansion is used to justify importance of the gradient</a:t>
            </a:r>
          </a:p>
          <a:p>
            <a:r>
              <a:rPr lang="en-US" dirty="0"/>
              <a:t>Ex) PBE exchange, B88 exchange, LYP correlation, P86 correlation</a:t>
            </a:r>
          </a:p>
          <a:p>
            <a:endParaRPr lang="en-US" dirty="0"/>
          </a:p>
        </p:txBody>
      </p:sp>
      <p:pic>
        <p:nvPicPr>
          <p:cNvPr id="6" name="Content Placeholder 5">
            <a:extLst>
              <a:ext uri="{FF2B5EF4-FFF2-40B4-BE49-F238E27FC236}">
                <a16:creationId xmlns:a16="http://schemas.microsoft.com/office/drawing/2014/main" id="{30A8F596-D18B-9EEE-F548-DEBCDEF5BA0E}"/>
              </a:ext>
            </a:extLst>
          </p:cNvPr>
          <p:cNvPicPr>
            <a:picLocks noGrp="1" noChangeAspect="1"/>
          </p:cNvPicPr>
          <p:nvPr>
            <p:ph sz="half" idx="2"/>
          </p:nvPr>
        </p:nvPicPr>
        <p:blipFill>
          <a:blip r:embed="rId3"/>
          <a:stretch>
            <a:fillRect/>
          </a:stretch>
        </p:blipFill>
        <p:spPr>
          <a:xfrm>
            <a:off x="3505200" y="1884788"/>
            <a:ext cx="5181600" cy="1057165"/>
          </a:xfrm>
        </p:spPr>
      </p:pic>
    </p:spTree>
    <p:extLst>
      <p:ext uri="{BB962C8B-B14F-4D97-AF65-F5344CB8AC3E}">
        <p14:creationId xmlns:p14="http://schemas.microsoft.com/office/powerpoint/2010/main" val="42851667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C01E-EAD9-6CD0-558F-EA27A7CF1B63}"/>
              </a:ext>
            </a:extLst>
          </p:cNvPr>
          <p:cNvSpPr>
            <a:spLocks noGrp="1"/>
          </p:cNvSpPr>
          <p:nvPr>
            <p:ph type="title"/>
          </p:nvPr>
        </p:nvSpPr>
        <p:spPr/>
        <p:txBody>
          <a:bodyPr/>
          <a:lstStyle/>
          <a:p>
            <a:r>
              <a:rPr lang="en-US" dirty="0"/>
              <a:t>Meta-GGA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D76998-2138-3184-359A-273239AE9950}"/>
                  </a:ext>
                </a:extLst>
              </p:cNvPr>
              <p:cNvSpPr>
                <a:spLocks noGrp="1"/>
              </p:cNvSpPr>
              <p:nvPr>
                <p:ph sz="half" idx="1"/>
              </p:nvPr>
            </p:nvSpPr>
            <p:spPr/>
            <p:txBody>
              <a:bodyPr/>
              <a:lstStyle/>
              <a:p>
                <a:r>
                  <a:rPr lang="en-US" dirty="0"/>
                  <a:t>Functionals now also depend on the local kinetic energy density</a:t>
                </a:r>
              </a:p>
              <a:p>
                <a:r>
                  <a:rPr lang="en-US" dirty="0"/>
                  <a:t>Further Taylor expansion of the LSDA</a:t>
                </a:r>
              </a:p>
              <a:p>
                <a:r>
                  <a:rPr lang="en-US" dirty="0"/>
                  <a:t>Generally, more accurate than a GGA</a:t>
                </a:r>
              </a:p>
              <a:p>
                <a:r>
                  <a:rPr lang="en-US" dirty="0"/>
                  <a:t>M06-L, MN15-L, B98, </a:t>
                </a:r>
                <a14:m>
                  <m:oMath xmlns:m="http://schemas.openxmlformats.org/officeDocument/2006/math">
                    <m:r>
                      <a:rPr lang="en-US" b="0" i="1" smtClean="0">
                        <a:latin typeface="Cambria Math" panose="02040503050406030204" pitchFamily="18" charset="0"/>
                      </a:rPr>
                      <m:t>𝜏</m:t>
                    </m:r>
                  </m:oMath>
                </a14:m>
                <a:r>
                  <a:rPr lang="en-US" dirty="0"/>
                  <a:t>HCTH, TPSS</a:t>
                </a:r>
              </a:p>
            </p:txBody>
          </p:sp>
        </mc:Choice>
        <mc:Fallback xmlns="">
          <p:sp>
            <p:nvSpPr>
              <p:cNvPr id="3" name="Content Placeholder 2">
                <a:extLst>
                  <a:ext uri="{FF2B5EF4-FFF2-40B4-BE49-F238E27FC236}">
                    <a16:creationId xmlns:a16="http://schemas.microsoft.com/office/drawing/2014/main" id="{58D76998-2138-3184-359A-273239AE9950}"/>
                  </a:ext>
                </a:extLst>
              </p:cNvPr>
              <p:cNvSpPr>
                <a:spLocks noGrp="1" noRot="1" noChangeAspect="1" noMove="1" noResize="1" noEditPoints="1" noAdjustHandles="1" noChangeArrowheads="1" noChangeShapeType="1" noTextEdit="1"/>
              </p:cNvSpPr>
              <p:nvPr>
                <p:ph sz="half" idx="1"/>
              </p:nvPr>
            </p:nvSpPr>
            <p:spPr>
              <a:blipFill>
                <a:blip r:embed="rId2"/>
                <a:stretch>
                  <a:fillRect l="-2118" t="-2241" r="-588"/>
                </a:stretch>
              </a:blipFill>
            </p:spPr>
            <p:txBody>
              <a:bodyPr/>
              <a:lstStyle/>
              <a:p>
                <a:r>
                  <a:rPr lang="en-US">
                    <a:noFill/>
                  </a:rPr>
                  <a:t> </a:t>
                </a:r>
              </a:p>
            </p:txBody>
          </p:sp>
        </mc:Fallback>
      </mc:AlternateContent>
      <p:pic>
        <p:nvPicPr>
          <p:cNvPr id="6" name="Content Placeholder 5">
            <a:extLst>
              <a:ext uri="{FF2B5EF4-FFF2-40B4-BE49-F238E27FC236}">
                <a16:creationId xmlns:a16="http://schemas.microsoft.com/office/drawing/2014/main" id="{74BC3C5E-81CE-9129-EF52-6EE0C4826316}"/>
              </a:ext>
            </a:extLst>
          </p:cNvPr>
          <p:cNvPicPr>
            <a:picLocks noGrp="1" noChangeAspect="1"/>
          </p:cNvPicPr>
          <p:nvPr>
            <p:ph sz="half" idx="2"/>
          </p:nvPr>
        </p:nvPicPr>
        <p:blipFill>
          <a:blip r:embed="rId3"/>
          <a:stretch>
            <a:fillRect/>
          </a:stretch>
        </p:blipFill>
        <p:spPr>
          <a:xfrm>
            <a:off x="7592963" y="2981620"/>
            <a:ext cx="3130042" cy="1155252"/>
          </a:xfrm>
        </p:spPr>
      </p:pic>
    </p:spTree>
    <p:extLst>
      <p:ext uri="{BB962C8B-B14F-4D97-AF65-F5344CB8AC3E}">
        <p14:creationId xmlns:p14="http://schemas.microsoft.com/office/powerpoint/2010/main" val="2334535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6C5C-F7EA-2626-FC1B-E28B24EAE9C3}"/>
              </a:ext>
            </a:extLst>
          </p:cNvPr>
          <p:cNvSpPr>
            <a:spLocks noGrp="1"/>
          </p:cNvSpPr>
          <p:nvPr>
            <p:ph type="title"/>
          </p:nvPr>
        </p:nvSpPr>
        <p:spPr/>
        <p:txBody>
          <a:bodyPr/>
          <a:lstStyle/>
          <a:p>
            <a:r>
              <a:rPr lang="en-US" dirty="0"/>
              <a:t>Brief Review</a:t>
            </a:r>
          </a:p>
        </p:txBody>
      </p:sp>
      <p:sp>
        <p:nvSpPr>
          <p:cNvPr id="3" name="Content Placeholder 2">
            <a:extLst>
              <a:ext uri="{FF2B5EF4-FFF2-40B4-BE49-F238E27FC236}">
                <a16:creationId xmlns:a16="http://schemas.microsoft.com/office/drawing/2014/main" id="{44DE22B0-EECC-7FB8-DB90-BFB89C8DD299}"/>
              </a:ext>
            </a:extLst>
          </p:cNvPr>
          <p:cNvSpPr>
            <a:spLocks noGrp="1"/>
          </p:cNvSpPr>
          <p:nvPr>
            <p:ph sz="half" idx="1"/>
          </p:nvPr>
        </p:nvSpPr>
        <p:spPr>
          <a:xfrm>
            <a:off x="838200" y="1825625"/>
            <a:ext cx="6648450" cy="4351338"/>
          </a:xfrm>
        </p:spPr>
        <p:txBody>
          <a:bodyPr/>
          <a:lstStyle/>
          <a:p>
            <a:r>
              <a:rPr lang="en-US" dirty="0"/>
              <a:t>Born-Oppenheimer Approximation (BOA)</a:t>
            </a:r>
          </a:p>
          <a:p>
            <a:r>
              <a:rPr lang="en-US" dirty="0"/>
              <a:t>Potential Energy Surface (PES)</a:t>
            </a:r>
          </a:p>
          <a:p>
            <a:r>
              <a:rPr lang="en-US" dirty="0"/>
              <a:t>Basis Sets</a:t>
            </a:r>
          </a:p>
          <a:p>
            <a:r>
              <a:rPr lang="en-US" dirty="0"/>
              <a:t>Hartree-</a:t>
            </a:r>
            <a:r>
              <a:rPr lang="en-US" dirty="0" err="1"/>
              <a:t>Fock</a:t>
            </a:r>
            <a:r>
              <a:rPr lang="en-US" dirty="0"/>
              <a:t> Theory</a:t>
            </a:r>
          </a:p>
          <a:p>
            <a:pPr lvl="1"/>
            <a:r>
              <a:rPr lang="en-US" dirty="0"/>
              <a:t>Slater Determinants</a:t>
            </a:r>
          </a:p>
          <a:p>
            <a:pPr lvl="1"/>
            <a:r>
              <a:rPr lang="en-US" dirty="0"/>
              <a:t>Variation Theorem</a:t>
            </a:r>
          </a:p>
          <a:p>
            <a:pPr lvl="1"/>
            <a:r>
              <a:rPr lang="en-US" dirty="0"/>
              <a:t>Self-Consistent Field Theory</a:t>
            </a:r>
          </a:p>
          <a:p>
            <a:pPr lvl="1"/>
            <a:r>
              <a:rPr lang="en-US" dirty="0"/>
              <a:t>Correlation Energy</a:t>
            </a:r>
          </a:p>
        </p:txBody>
      </p:sp>
    </p:spTree>
    <p:extLst>
      <p:ext uri="{BB962C8B-B14F-4D97-AF65-F5344CB8AC3E}">
        <p14:creationId xmlns:p14="http://schemas.microsoft.com/office/powerpoint/2010/main" val="2581030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C2EA-4786-E837-5BD2-8576E9EF1039}"/>
              </a:ext>
            </a:extLst>
          </p:cNvPr>
          <p:cNvSpPr>
            <a:spLocks noGrp="1"/>
          </p:cNvSpPr>
          <p:nvPr>
            <p:ph type="title"/>
          </p:nvPr>
        </p:nvSpPr>
        <p:spPr/>
        <p:txBody>
          <a:bodyPr/>
          <a:lstStyle/>
          <a:p>
            <a:r>
              <a:rPr lang="en-US" dirty="0"/>
              <a:t>Hybrid (meta-)GGA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C37A1C-D5F9-0474-4DE1-96B03CCDB3E4}"/>
                  </a:ext>
                </a:extLst>
              </p:cNvPr>
              <p:cNvSpPr>
                <a:spLocks noGrp="1"/>
              </p:cNvSpPr>
              <p:nvPr>
                <p:ph sz="half" idx="1"/>
              </p:nvPr>
            </p:nvSpPr>
            <p:spPr>
              <a:xfrm>
                <a:off x="838200" y="1825625"/>
                <a:ext cx="5181600" cy="3162585"/>
              </a:xfrm>
            </p:spPr>
            <p:txBody>
              <a:bodyPr>
                <a:normAutofit/>
              </a:bodyPr>
              <a:lstStyle/>
              <a:p>
                <a:r>
                  <a:rPr lang="en-US" dirty="0"/>
                  <a:t>Adds some percentage of orbital-dependent nonlocal HF exchange</a:t>
                </a:r>
              </a:p>
              <a:p>
                <a:r>
                  <a:rPr lang="en-US" dirty="0"/>
                  <a:t>HF exchange cancels self-interaction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m:rPr>
                            <m:sty m:val="p"/>
                          </m:rPr>
                          <a:rPr lang="en-US" b="0" i="0" smtClean="0">
                            <a:latin typeface="Cambria Math" panose="02040503050406030204" pitchFamily="18" charset="0"/>
                          </a:rPr>
                          <m:t>ee</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e>
                    </m:d>
                  </m:oMath>
                </a14:m>
                <a:endParaRPr lang="en-US" dirty="0"/>
              </a:p>
              <a:p>
                <a:r>
                  <a:rPr lang="en-US" dirty="0"/>
                  <a:t>Based on Adiabatic Connection Formula</a:t>
                </a:r>
              </a:p>
            </p:txBody>
          </p:sp>
        </mc:Choice>
        <mc:Fallback xmlns="">
          <p:sp>
            <p:nvSpPr>
              <p:cNvPr id="3" name="Content Placeholder 2">
                <a:extLst>
                  <a:ext uri="{FF2B5EF4-FFF2-40B4-BE49-F238E27FC236}">
                    <a16:creationId xmlns:a16="http://schemas.microsoft.com/office/drawing/2014/main" id="{FAC37A1C-D5F9-0474-4DE1-96B03CCDB3E4}"/>
                  </a:ext>
                </a:extLst>
              </p:cNvPr>
              <p:cNvSpPr>
                <a:spLocks noGrp="1" noRot="1" noChangeAspect="1" noMove="1" noResize="1" noEditPoints="1" noAdjustHandles="1" noChangeArrowheads="1" noChangeShapeType="1" noTextEdit="1"/>
              </p:cNvSpPr>
              <p:nvPr>
                <p:ph sz="half" idx="1"/>
              </p:nvPr>
            </p:nvSpPr>
            <p:spPr>
              <a:xfrm>
                <a:off x="838200" y="1825625"/>
                <a:ext cx="5181600" cy="3162585"/>
              </a:xfrm>
              <a:blipFill>
                <a:blip r:embed="rId2"/>
                <a:stretch>
                  <a:fillRect l="-2118" t="-3083" b="-1349"/>
                </a:stretch>
              </a:blipFill>
            </p:spPr>
            <p:txBody>
              <a:bodyPr/>
              <a:lstStyle/>
              <a:p>
                <a:r>
                  <a:rPr lang="en-US">
                    <a:noFill/>
                  </a:rPr>
                  <a:t> </a:t>
                </a:r>
              </a:p>
            </p:txBody>
          </p:sp>
        </mc:Fallback>
      </mc:AlternateContent>
      <p:sp>
        <p:nvSpPr>
          <p:cNvPr id="4" name="Content Placeholder 3">
            <a:extLst>
              <a:ext uri="{FF2B5EF4-FFF2-40B4-BE49-F238E27FC236}">
                <a16:creationId xmlns:a16="http://schemas.microsoft.com/office/drawing/2014/main" id="{8B24A322-41FD-440D-587C-F1DB0B952854}"/>
              </a:ext>
            </a:extLst>
          </p:cNvPr>
          <p:cNvSpPr>
            <a:spLocks noGrp="1"/>
          </p:cNvSpPr>
          <p:nvPr>
            <p:ph sz="half" idx="2"/>
          </p:nvPr>
        </p:nvSpPr>
        <p:spPr>
          <a:xfrm>
            <a:off x="6172200" y="1825625"/>
            <a:ext cx="5181600" cy="3162585"/>
          </a:xfrm>
        </p:spPr>
        <p:txBody>
          <a:bodyPr>
            <a:normAutofit/>
          </a:bodyPr>
          <a:lstStyle/>
          <a:p>
            <a:r>
              <a:rPr lang="en-US" dirty="0"/>
              <a:t>Can be subclassified</a:t>
            </a:r>
          </a:p>
          <a:p>
            <a:pPr lvl="1"/>
            <a:r>
              <a:rPr lang="en-US" dirty="0"/>
              <a:t>Global Hybrids (B3LYP)</a:t>
            </a:r>
          </a:p>
          <a:p>
            <a:pPr lvl="1"/>
            <a:r>
              <a:rPr lang="en-US" dirty="0"/>
              <a:t>Global Meta-hybrid (M06-2X)</a:t>
            </a:r>
          </a:p>
          <a:p>
            <a:pPr lvl="1"/>
            <a:r>
              <a:rPr lang="en-US" dirty="0"/>
              <a:t>Long-range Corrected (M11)</a:t>
            </a:r>
          </a:p>
          <a:p>
            <a:pPr lvl="1"/>
            <a:r>
              <a:rPr lang="en-US" dirty="0"/>
              <a:t>Coulomb-attenuated Hybrid (CAM-B3LYP)</a:t>
            </a:r>
          </a:p>
          <a:p>
            <a:pPr lvl="1"/>
            <a:r>
              <a:rPr lang="en-US" dirty="0"/>
              <a:t>Screened-exchange Hybrid (HSE06)</a:t>
            </a:r>
          </a:p>
          <a:p>
            <a:endParaRPr lang="en-US" dirty="0"/>
          </a:p>
        </p:txBody>
      </p:sp>
      <p:pic>
        <p:nvPicPr>
          <p:cNvPr id="6" name="Picture 5">
            <a:extLst>
              <a:ext uri="{FF2B5EF4-FFF2-40B4-BE49-F238E27FC236}">
                <a16:creationId xmlns:a16="http://schemas.microsoft.com/office/drawing/2014/main" id="{02FD2F8A-A5E2-05EE-BD12-8DEB69310005}"/>
              </a:ext>
            </a:extLst>
          </p:cNvPr>
          <p:cNvPicPr>
            <a:picLocks noChangeAspect="1"/>
          </p:cNvPicPr>
          <p:nvPr/>
        </p:nvPicPr>
        <p:blipFill>
          <a:blip r:embed="rId3"/>
          <a:stretch>
            <a:fillRect/>
          </a:stretch>
        </p:blipFill>
        <p:spPr>
          <a:xfrm>
            <a:off x="822255" y="5063884"/>
            <a:ext cx="10395090" cy="813103"/>
          </a:xfrm>
          <a:prstGeom prst="rect">
            <a:avLst/>
          </a:prstGeom>
        </p:spPr>
      </p:pic>
    </p:spTree>
    <p:extLst>
      <p:ext uri="{BB962C8B-B14F-4D97-AF65-F5344CB8AC3E}">
        <p14:creationId xmlns:p14="http://schemas.microsoft.com/office/powerpoint/2010/main" val="22371026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9838-5F6F-DE50-DE81-6C33D8FEAAD2}"/>
              </a:ext>
            </a:extLst>
          </p:cNvPr>
          <p:cNvSpPr>
            <a:spLocks noGrp="1"/>
          </p:cNvSpPr>
          <p:nvPr>
            <p:ph type="title"/>
          </p:nvPr>
        </p:nvSpPr>
        <p:spPr/>
        <p:txBody>
          <a:bodyPr/>
          <a:lstStyle/>
          <a:p>
            <a:r>
              <a:rPr lang="en-US" dirty="0"/>
              <a:t>Double Hybrid</a:t>
            </a:r>
          </a:p>
        </p:txBody>
      </p:sp>
      <p:sp>
        <p:nvSpPr>
          <p:cNvPr id="3" name="Content Placeholder 2">
            <a:extLst>
              <a:ext uri="{FF2B5EF4-FFF2-40B4-BE49-F238E27FC236}">
                <a16:creationId xmlns:a16="http://schemas.microsoft.com/office/drawing/2014/main" id="{B3B63B57-77EF-B5A5-DAF7-FCD59A48BD98}"/>
              </a:ext>
            </a:extLst>
          </p:cNvPr>
          <p:cNvSpPr>
            <a:spLocks noGrp="1"/>
          </p:cNvSpPr>
          <p:nvPr>
            <p:ph sz="half" idx="1"/>
          </p:nvPr>
        </p:nvSpPr>
        <p:spPr>
          <a:xfrm>
            <a:off x="838199" y="3979217"/>
            <a:ext cx="10515599" cy="2197746"/>
          </a:xfrm>
        </p:spPr>
        <p:txBody>
          <a:bodyPr/>
          <a:lstStyle/>
          <a:p>
            <a:r>
              <a:rPr lang="en-US" dirty="0"/>
              <a:t>Includes a virtual KS orbital contribution to take nonlocal electron correlation effects into account</a:t>
            </a:r>
          </a:p>
          <a:p>
            <a:r>
              <a:rPr lang="en-US" dirty="0"/>
              <a:t>Allow a better implicit description of static correlation</a:t>
            </a:r>
          </a:p>
        </p:txBody>
      </p:sp>
      <p:pic>
        <p:nvPicPr>
          <p:cNvPr id="6" name="Content Placeholder 5">
            <a:extLst>
              <a:ext uri="{FF2B5EF4-FFF2-40B4-BE49-F238E27FC236}">
                <a16:creationId xmlns:a16="http://schemas.microsoft.com/office/drawing/2014/main" id="{AF4B9670-3486-43EB-263D-DF0C6A8A1951}"/>
              </a:ext>
            </a:extLst>
          </p:cNvPr>
          <p:cNvPicPr>
            <a:picLocks noGrp="1" noChangeAspect="1"/>
          </p:cNvPicPr>
          <p:nvPr>
            <p:ph sz="half" idx="2"/>
          </p:nvPr>
        </p:nvPicPr>
        <p:blipFill>
          <a:blip r:embed="rId2"/>
          <a:stretch>
            <a:fillRect/>
          </a:stretch>
        </p:blipFill>
        <p:spPr>
          <a:xfrm>
            <a:off x="2792923" y="2120058"/>
            <a:ext cx="6606153" cy="928991"/>
          </a:xfrm>
        </p:spPr>
      </p:pic>
    </p:spTree>
    <p:extLst>
      <p:ext uri="{BB962C8B-B14F-4D97-AF65-F5344CB8AC3E}">
        <p14:creationId xmlns:p14="http://schemas.microsoft.com/office/powerpoint/2010/main" val="1413000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ED0F07-62E8-92EC-46E9-59E58827A532}"/>
              </a:ext>
            </a:extLst>
          </p:cNvPr>
          <p:cNvSpPr>
            <a:spLocks noGrp="1"/>
          </p:cNvSpPr>
          <p:nvPr>
            <p:ph type="title"/>
          </p:nvPr>
        </p:nvSpPr>
        <p:spPr/>
        <p:txBody>
          <a:bodyPr/>
          <a:lstStyle/>
          <a:p>
            <a:r>
              <a:rPr lang="en-US" dirty="0"/>
              <a:t>References</a:t>
            </a:r>
          </a:p>
        </p:txBody>
      </p:sp>
      <p:sp>
        <p:nvSpPr>
          <p:cNvPr id="5" name="Content Placeholder 4">
            <a:extLst>
              <a:ext uri="{FF2B5EF4-FFF2-40B4-BE49-F238E27FC236}">
                <a16:creationId xmlns:a16="http://schemas.microsoft.com/office/drawing/2014/main" id="{A6E5F5C3-3CBC-6B27-69E0-659D8F3BF192}"/>
              </a:ext>
            </a:extLst>
          </p:cNvPr>
          <p:cNvSpPr>
            <a:spLocks noGrp="1"/>
          </p:cNvSpPr>
          <p:nvPr>
            <p:ph idx="1"/>
          </p:nvPr>
        </p:nvSpPr>
        <p:spPr/>
        <p:txBody>
          <a:bodyPr/>
          <a:lstStyle/>
          <a:p>
            <a:r>
              <a:rPr lang="en-US" dirty="0">
                <a:hlinkClick r:id="rId2"/>
              </a:rPr>
              <a:t>http://pollux.chem.umn.edu/8021/Lectures/DFT_10.pdf</a:t>
            </a:r>
            <a:endParaRPr lang="en-US" dirty="0"/>
          </a:p>
          <a:p>
            <a:r>
              <a:rPr lang="en-US" dirty="0">
                <a:effectLst/>
              </a:rPr>
              <a:t>Yu, H. S.; Li, S. L.; </a:t>
            </a:r>
            <a:r>
              <a:rPr lang="en-US" dirty="0" err="1">
                <a:effectLst/>
              </a:rPr>
              <a:t>Truhlar</a:t>
            </a:r>
            <a:r>
              <a:rPr lang="en-US" dirty="0">
                <a:effectLst/>
              </a:rPr>
              <a:t>, D. G. Perspective: Kohn-Sham Density Functional Theory Descending a Staircase. </a:t>
            </a:r>
            <a:r>
              <a:rPr lang="en-US" i="1" dirty="0">
                <a:effectLst/>
              </a:rPr>
              <a:t>Journal of Chemical Physics</a:t>
            </a:r>
            <a:r>
              <a:rPr lang="en-US" dirty="0">
                <a:effectLst/>
              </a:rPr>
              <a:t> </a:t>
            </a:r>
            <a:r>
              <a:rPr lang="en-US" b="1" dirty="0">
                <a:effectLst/>
              </a:rPr>
              <a:t>2016</a:t>
            </a:r>
            <a:r>
              <a:rPr lang="en-US" dirty="0">
                <a:effectLst/>
              </a:rPr>
              <a:t>, </a:t>
            </a:r>
            <a:r>
              <a:rPr lang="en-US" i="1" dirty="0">
                <a:effectLst/>
              </a:rPr>
              <a:t>145</a:t>
            </a:r>
            <a:r>
              <a:rPr lang="en-US" dirty="0">
                <a:effectLst/>
              </a:rPr>
              <a:t> (13), 130901. </a:t>
            </a:r>
            <a:r>
              <a:rPr lang="en-US" dirty="0">
                <a:effectLst/>
                <a:hlinkClick r:id="rId3"/>
              </a:rPr>
              <a:t>https://doi.org/10.1063/1.4963168</a:t>
            </a:r>
            <a:r>
              <a:rPr lang="en-US" dirty="0">
                <a:effectLst/>
              </a:rPr>
              <a:t>.</a:t>
            </a:r>
          </a:p>
          <a:p>
            <a:r>
              <a:rPr lang="en-US" dirty="0">
                <a:effectLst/>
              </a:rPr>
              <a:t>Kohn, W. Nobel Lecture: Electronic Structure of Matter—Wave Functions and Density Functionals. </a:t>
            </a:r>
            <a:r>
              <a:rPr lang="en-US" i="1" dirty="0">
                <a:effectLst/>
              </a:rPr>
              <a:t>Reviews of Modern Physics</a:t>
            </a:r>
            <a:r>
              <a:rPr lang="en-US" dirty="0">
                <a:effectLst/>
              </a:rPr>
              <a:t> </a:t>
            </a:r>
            <a:r>
              <a:rPr lang="en-US" b="1" dirty="0">
                <a:effectLst/>
              </a:rPr>
              <a:t>1999</a:t>
            </a:r>
            <a:r>
              <a:rPr lang="en-US" dirty="0">
                <a:effectLst/>
              </a:rPr>
              <a:t>, </a:t>
            </a:r>
            <a:r>
              <a:rPr lang="en-US" i="1" dirty="0">
                <a:effectLst/>
              </a:rPr>
              <a:t>71</a:t>
            </a:r>
            <a:r>
              <a:rPr lang="en-US" dirty="0">
                <a:effectLst/>
              </a:rPr>
              <a:t> (5), 1253–1266. </a:t>
            </a:r>
            <a:r>
              <a:rPr lang="en-US" dirty="0">
                <a:effectLst/>
                <a:hlinkClick r:id="rId4"/>
              </a:rPr>
              <a:t>https://doi.org/10.1103/RevModPhys.71.1253</a:t>
            </a:r>
            <a:r>
              <a:rPr lang="en-US" dirty="0">
                <a:effectLst/>
              </a:rPr>
              <a:t>.</a:t>
            </a:r>
          </a:p>
          <a:p>
            <a:pPr marL="0" indent="0">
              <a:buNone/>
            </a:pPr>
            <a:endParaRPr lang="en-US" dirty="0"/>
          </a:p>
        </p:txBody>
      </p:sp>
    </p:spTree>
    <p:extLst>
      <p:ext uri="{BB962C8B-B14F-4D97-AF65-F5344CB8AC3E}">
        <p14:creationId xmlns:p14="http://schemas.microsoft.com/office/powerpoint/2010/main" val="2567776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6C5C-F7EA-2626-FC1B-E28B24EAE9C3}"/>
              </a:ext>
            </a:extLst>
          </p:cNvPr>
          <p:cNvSpPr>
            <a:spLocks noGrp="1"/>
          </p:cNvSpPr>
          <p:nvPr>
            <p:ph type="title"/>
          </p:nvPr>
        </p:nvSpPr>
        <p:spPr/>
        <p:txBody>
          <a:bodyPr>
            <a:normAutofit/>
          </a:bodyPr>
          <a:lstStyle/>
          <a:p>
            <a:r>
              <a:rPr lang="en-US" dirty="0"/>
              <a:t>Brief Review: Hartree-</a:t>
            </a:r>
            <a:r>
              <a:rPr lang="en-US" dirty="0" err="1"/>
              <a:t>Fock</a:t>
            </a:r>
            <a:r>
              <a:rPr lang="en-US" dirty="0"/>
              <a:t> Theory</a:t>
            </a:r>
          </a:p>
        </p:txBody>
      </p:sp>
      <p:pic>
        <p:nvPicPr>
          <p:cNvPr id="6" name="Picture 2" descr="Hartree–Fock method - Wikiwand">
            <a:extLst>
              <a:ext uri="{FF2B5EF4-FFF2-40B4-BE49-F238E27FC236}">
                <a16:creationId xmlns:a16="http://schemas.microsoft.com/office/drawing/2014/main" id="{9A92AE47-926E-DA1E-35EF-565BD2DA94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6161" y="1484163"/>
            <a:ext cx="5795839" cy="435133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646DDD3-770A-3BBF-7299-1802476ECB13}"/>
                  </a:ext>
                </a:extLst>
              </p:cNvPr>
              <p:cNvSpPr txBox="1"/>
              <p:nvPr/>
            </p:nvSpPr>
            <p:spPr>
              <a:xfrm>
                <a:off x="1515817" y="5373836"/>
                <a:ext cx="391589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m:rPr>
                              <m:sty m:val="p"/>
                            </m:rPr>
                            <a:rPr lang="en-US" sz="2400" b="0" i="0" smtClean="0">
                              <a:latin typeface="Cambria Math" panose="02040503050406030204" pitchFamily="18" charset="0"/>
                            </a:rPr>
                            <m:t>correlation</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m:rPr>
                              <m:sty m:val="p"/>
                            </m:rPr>
                            <a:rPr lang="en-US" sz="2400" b="0" i="0" smtClean="0">
                              <a:latin typeface="Cambria Math" panose="02040503050406030204" pitchFamily="18" charset="0"/>
                            </a:rPr>
                            <m:t>exact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m:rPr>
                              <m:sty m:val="p"/>
                            </m:rPr>
                            <a:rPr lang="en-US" sz="2400" b="0" i="0" smtClean="0">
                              <a:latin typeface="Cambria Math" panose="02040503050406030204" pitchFamily="18" charset="0"/>
                            </a:rPr>
                            <m:t>HF</m:t>
                          </m:r>
                        </m:sub>
                      </m:sSub>
                    </m:oMath>
                  </m:oMathPara>
                </a14:m>
                <a:endParaRPr lang="en-US" dirty="0"/>
              </a:p>
            </p:txBody>
          </p:sp>
        </mc:Choice>
        <mc:Fallback xmlns="">
          <p:sp>
            <p:nvSpPr>
              <p:cNvPr id="8" name="TextBox 7">
                <a:extLst>
                  <a:ext uri="{FF2B5EF4-FFF2-40B4-BE49-F238E27FC236}">
                    <a16:creationId xmlns:a16="http://schemas.microsoft.com/office/drawing/2014/main" id="{9646DDD3-770A-3BBF-7299-1802476ECB13}"/>
                  </a:ext>
                </a:extLst>
              </p:cNvPr>
              <p:cNvSpPr txBox="1">
                <a:spLocks noRot="1" noChangeAspect="1" noMove="1" noResize="1" noEditPoints="1" noAdjustHandles="1" noChangeArrowheads="1" noChangeShapeType="1" noTextEdit="1"/>
              </p:cNvSpPr>
              <p:nvPr/>
            </p:nvSpPr>
            <p:spPr>
              <a:xfrm>
                <a:off x="1515817" y="5373836"/>
                <a:ext cx="3915892" cy="461665"/>
              </a:xfrm>
              <a:prstGeom prst="rect">
                <a:avLst/>
              </a:prstGeom>
              <a:blipFill>
                <a:blip r:embed="rId3"/>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D009875-D13D-B7A5-71B3-5BBB82D368BA}"/>
                  </a:ext>
                </a:extLst>
              </p:cNvPr>
              <p:cNvSpPr txBox="1"/>
              <p:nvPr/>
            </p:nvSpPr>
            <p:spPr>
              <a:xfrm>
                <a:off x="1275512" y="1717606"/>
                <a:ext cx="4396505" cy="916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d>
                            <m:dPr>
                              <m:begChr m:val="⟨"/>
                              <m:endChr m:val="⟩"/>
                              <m:ctrlPr>
                                <a:rPr lang="en-US" sz="2400" i="1">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i="1">
                                      <a:latin typeface="Cambria Math" panose="02040503050406030204" pitchFamily="18" charset="0"/>
                                    </a:rPr>
                                    <m:t>𝜙</m:t>
                                  </m:r>
                                </m:e>
                                <m:sub>
                                  <m: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𝐻</m:t>
                                      </m:r>
                                    </m:e>
                                  </m:acc>
                                </m:e>
                                <m:sub>
                                  <m:r>
                                    <m:rPr>
                                      <m:sty m:val="p"/>
                                    </m:rPr>
                                    <a:rPr lang="en-US" sz="2400" b="0" i="0" smtClean="0">
                                      <a:latin typeface="Cambria Math" panose="02040503050406030204" pitchFamily="18" charset="0"/>
                                    </a:rPr>
                                    <m:t>e</m:t>
                                  </m:r>
                                </m:sub>
                              </m:sSub>
                            </m:e>
                            <m:e>
                              <m:sSub>
                                <m:sSubPr>
                                  <m:ctrlPr>
                                    <a:rPr lang="en-US" sz="2400" b="0" i="1" smtClean="0">
                                      <a:latin typeface="Cambria Math" panose="02040503050406030204" pitchFamily="18" charset="0"/>
                                    </a:rPr>
                                  </m:ctrlPr>
                                </m:sSubPr>
                                <m:e>
                                  <m:r>
                                    <a:rPr lang="en-US" sz="2400" i="1">
                                      <a:latin typeface="Cambria Math" panose="02040503050406030204" pitchFamily="18" charset="0"/>
                                    </a:rPr>
                                    <m:t>𝜙</m:t>
                                  </m:r>
                                </m:e>
                                <m:sub>
                                  <m:r>
                                    <a:rPr lang="en-US" sz="2400" b="0" i="1" smtClean="0">
                                      <a:latin typeface="Cambria Math" panose="02040503050406030204" pitchFamily="18" charset="0"/>
                                    </a:rPr>
                                    <m:t>1</m:t>
                                  </m:r>
                                </m:sub>
                              </m:sSub>
                            </m:e>
                          </m:d>
                        </m:num>
                        <m:den>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𝜙</m:t>
                                  </m:r>
                                </m:e>
                                <m:sub>
                                  <m:r>
                                    <a:rPr lang="en-US" sz="2400" b="0" i="1" smtClean="0">
                                      <a:latin typeface="Cambria Math" panose="02040503050406030204" pitchFamily="18" charset="0"/>
                                    </a:rPr>
                                    <m:t>1</m:t>
                                  </m:r>
                                </m:sub>
                              </m:sSub>
                            </m:e>
                          </m:d>
                        </m:den>
                      </m:f>
                      <m:r>
                        <a:rPr lang="en-US" sz="2400" b="0" i="1" smtClean="0">
                          <a:latin typeface="Cambria Math" panose="02040503050406030204" pitchFamily="18" charset="0"/>
                        </a:rPr>
                        <m:t> </m:t>
                      </m:r>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1</m:t>
                          </m:r>
                        </m:sub>
                      </m:sSub>
                      <m:r>
                        <a:rPr lang="en-US" sz="2400" b="0" i="0" smtClean="0">
                          <a:latin typeface="Cambria Math" panose="02040503050406030204" pitchFamily="18" charset="0"/>
                        </a:rPr>
                        <m:t> </m:t>
                      </m:r>
                    </m:oMath>
                  </m:oMathPara>
                </a14:m>
                <a:endParaRPr lang="en-US" sz="2800" dirty="0"/>
              </a:p>
            </p:txBody>
          </p:sp>
        </mc:Choice>
        <mc:Fallback xmlns="">
          <p:sp>
            <p:nvSpPr>
              <p:cNvPr id="10" name="TextBox 9">
                <a:extLst>
                  <a:ext uri="{FF2B5EF4-FFF2-40B4-BE49-F238E27FC236}">
                    <a16:creationId xmlns:a16="http://schemas.microsoft.com/office/drawing/2014/main" id="{BD009875-D13D-B7A5-71B3-5BBB82D368BA}"/>
                  </a:ext>
                </a:extLst>
              </p:cNvPr>
              <p:cNvSpPr txBox="1">
                <a:spLocks noRot="1" noChangeAspect="1" noMove="1" noResize="1" noEditPoints="1" noAdjustHandles="1" noChangeArrowheads="1" noChangeShapeType="1" noTextEdit="1"/>
              </p:cNvSpPr>
              <p:nvPr/>
            </p:nvSpPr>
            <p:spPr>
              <a:xfrm>
                <a:off x="1275512" y="1717606"/>
                <a:ext cx="4396505" cy="91666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a:extLst>
                  <a:ext uri="{FF2B5EF4-FFF2-40B4-BE49-F238E27FC236}">
                    <a16:creationId xmlns:a16="http://schemas.microsoft.com/office/drawing/2014/main" id="{4C25EBF0-8B99-641C-816C-A0AE7630875D}"/>
                  </a:ext>
                </a:extLst>
              </p:cNvPr>
              <p:cNvSpPr txBox="1">
                <a:spLocks noGrp="1"/>
              </p:cNvSpPr>
              <p:nvPr>
                <p:ph sz="half" idx="1"/>
              </p:nvPr>
            </p:nvSpPr>
            <p:spPr>
              <a:xfrm>
                <a:off x="873857" y="2908247"/>
                <a:ext cx="5199813" cy="2138406"/>
              </a:xfrm>
              <a:prstGeom prst="rect">
                <a:avLst/>
              </a:prstGeom>
              <a:noFill/>
              <a:ln w="38100">
                <a:solidFill>
                  <a:schemeClr val="tx2"/>
                </a:solidFill>
              </a:ln>
            </p:spPr>
            <p:txBody>
              <a:bodyPr wrap="square" rtlCol="0">
                <a:spAutoFit/>
              </a:bodyPr>
              <a:lstStyle/>
              <a:p>
                <a:pPr marL="0" indent="0" algn="ctr">
                  <a:buNone/>
                </a:pPr>
                <a:r>
                  <a:rPr lang="en-US" sz="1000" b="0" dirty="0">
                    <a:latin typeface="Calibri" panose="020F0502020204030204" pitchFamily="34" charset="0"/>
                    <a:cs typeface="Calibri" panose="020F0502020204030204" pitchFamily="34" charset="0"/>
                  </a:rPr>
                  <a:t> </a:t>
                </a:r>
                <a:endParaRPr lang="en-US" sz="1000" dirty="0">
                  <a:latin typeface="Calibri" panose="020F0502020204030204" pitchFamily="34" charset="0"/>
                  <a:cs typeface="Calibri" panose="020F0502020204030204" pitchFamily="34" charset="0"/>
                </a:endParaRPr>
              </a:p>
              <a:p>
                <a:pPr marL="0" indent="0" algn="ctr">
                  <a:buNone/>
                </a:pPr>
                <a:r>
                  <a:rPr lang="en-US" sz="2400" dirty="0">
                    <a:latin typeface="Calibri" panose="020F0502020204030204" pitchFamily="34" charset="0"/>
                    <a:cs typeface="Calibri" panose="020F0502020204030204" pitchFamily="34" charset="0"/>
                  </a:rPr>
                  <a:t>Hartree-</a:t>
                </a:r>
                <a:r>
                  <a:rPr lang="en-US" sz="2400" dirty="0" err="1">
                    <a:latin typeface="Calibri" panose="020F0502020204030204" pitchFamily="34" charset="0"/>
                    <a:cs typeface="Calibri" panose="020F0502020204030204" pitchFamily="34" charset="0"/>
                  </a:rPr>
                  <a:t>Fock</a:t>
                </a:r>
                <a:r>
                  <a:rPr lang="en-US" sz="2400" dirty="0">
                    <a:latin typeface="Calibri" panose="020F0502020204030204" pitchFamily="34" charset="0"/>
                    <a:cs typeface="Calibri" panose="020F0502020204030204" pitchFamily="34" charset="0"/>
                  </a:rPr>
                  <a:t> Energy Expression</a:t>
                </a:r>
              </a:p>
              <a:p>
                <a:pPr marL="0" indent="0" algn="ctr">
                  <a:buNone/>
                </a:pPr>
                <a:endParaRPr lang="en-US" sz="1100" b="0"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m:rPr>
                              <m:sty m:val="p"/>
                            </m:rPr>
                            <a:rPr lang="en-US" sz="2400">
                              <a:latin typeface="Cambria Math" panose="02040503050406030204" pitchFamily="18" charset="0"/>
                            </a:rPr>
                            <m:t>HF</m:t>
                          </m:r>
                        </m:sub>
                      </m:sSub>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sub>
                        <m:sup/>
                        <m:e>
                          <m:sSub>
                            <m:sSubPr>
                              <m:ctrlPr>
                                <a:rPr lang="en-US" sz="2400" i="1" dirty="0">
                                  <a:latin typeface="Cambria Math" panose="02040503050406030204" pitchFamily="18" charset="0"/>
                                </a:rPr>
                              </m:ctrlPr>
                            </m:sSubPr>
                            <m:e>
                              <m:r>
                                <a:rPr lang="en-US" sz="2400" i="1" dirty="0">
                                  <a:latin typeface="Cambria Math" panose="02040503050406030204" pitchFamily="18" charset="0"/>
                                </a:rPr>
                                <m:t>h</m:t>
                              </m:r>
                            </m:e>
                            <m:sub>
                              <m:r>
                                <a:rPr lang="en-US" sz="2400" i="1" dirty="0">
                                  <a:latin typeface="Cambria Math" panose="02040503050406030204" pitchFamily="18" charset="0"/>
                                </a:rPr>
                                <m:t>𝑖𝑖</m:t>
                              </m:r>
                            </m:sub>
                          </m:sSub>
                        </m:e>
                      </m:nary>
                      <m:r>
                        <a:rPr lang="en-US" sz="2400" i="1">
                          <a:latin typeface="Cambria Math" panose="02040503050406030204" pitchFamily="18" charset="0"/>
                        </a:rPr>
                        <m:t>+</m:t>
                      </m:r>
                      <m:nary>
                        <m:naryPr>
                          <m:chr m:val="∑"/>
                          <m:supHide m:val="on"/>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&lt;</m:t>
                          </m:r>
                          <m:r>
                            <a:rPr lang="en-US" sz="2400" i="1">
                              <a:latin typeface="Cambria Math" panose="02040503050406030204" pitchFamily="18" charset="0"/>
                            </a:rPr>
                            <m:t>𝑗</m:t>
                          </m:r>
                        </m:sub>
                        <m:sup/>
                        <m:e>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𝐽</m:t>
                              </m:r>
                            </m:e>
                            <m:sub>
                              <m:r>
                                <a:rPr lang="en-US" sz="2400" i="1">
                                  <a:latin typeface="Cambria Math" panose="02040503050406030204" pitchFamily="18" charset="0"/>
                                </a:rPr>
                                <m:t>𝑖𝑗</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𝐾</m:t>
                              </m:r>
                            </m:e>
                            <m:sub>
                              <m:r>
                                <a:rPr lang="en-US" sz="2400" i="1">
                                  <a:latin typeface="Cambria Math" panose="02040503050406030204" pitchFamily="18" charset="0"/>
                                </a:rPr>
                                <m:t>𝑖𝑗</m:t>
                              </m:r>
                            </m:sub>
                          </m:sSub>
                          <m:r>
                            <a:rPr lang="en-US" sz="2400" i="1">
                              <a:latin typeface="Cambria Math" panose="02040503050406030204" pitchFamily="18" charset="0"/>
                            </a:rPr>
                            <m:t> )</m:t>
                          </m:r>
                        </m:e>
                      </m:nary>
                    </m:oMath>
                  </m:oMathPara>
                </a14:m>
                <a:endParaRPr lang="en-US" sz="2400" dirty="0"/>
              </a:p>
              <a:p>
                <a:pPr marL="0" indent="0" algn="ctr">
                  <a:buNone/>
                </a:pPr>
                <a:endParaRPr lang="en-US" sz="1400" dirty="0"/>
              </a:p>
            </p:txBody>
          </p:sp>
        </mc:Choice>
        <mc:Fallback xmlns="">
          <p:sp>
            <p:nvSpPr>
              <p:cNvPr id="13" name="Content Placeholder 12">
                <a:extLst>
                  <a:ext uri="{FF2B5EF4-FFF2-40B4-BE49-F238E27FC236}">
                    <a16:creationId xmlns:a16="http://schemas.microsoft.com/office/drawing/2014/main" id="{4C25EBF0-8B99-641C-816C-A0AE7630875D}"/>
                  </a:ext>
                </a:extLst>
              </p:cNvPr>
              <p:cNvSpPr txBox="1">
                <a:spLocks noGrp="1" noRot="1" noChangeAspect="1" noMove="1" noResize="1" noEditPoints="1" noAdjustHandles="1" noChangeArrowheads="1" noChangeShapeType="1" noTextEdit="1"/>
              </p:cNvSpPr>
              <p:nvPr>
                <p:ph sz="half" idx="1"/>
              </p:nvPr>
            </p:nvSpPr>
            <p:spPr>
              <a:xfrm>
                <a:off x="873857" y="2908247"/>
                <a:ext cx="5199813" cy="2138406"/>
              </a:xfrm>
              <a:prstGeom prst="rect">
                <a:avLst/>
              </a:prstGeom>
              <a:blipFill>
                <a:blip r:embed="rId5"/>
                <a:stretch>
                  <a:fillRect/>
                </a:stretch>
              </a:blipFill>
              <a:ln w="38100">
                <a:solidFill>
                  <a:schemeClr val="tx2"/>
                </a:solidFill>
              </a:ln>
            </p:spPr>
            <p:txBody>
              <a:bodyPr/>
              <a:lstStyle/>
              <a:p>
                <a:r>
                  <a:rPr lang="en-US">
                    <a:noFill/>
                  </a:rPr>
                  <a:t> </a:t>
                </a:r>
              </a:p>
            </p:txBody>
          </p:sp>
        </mc:Fallback>
      </mc:AlternateContent>
    </p:spTree>
    <p:extLst>
      <p:ext uri="{BB962C8B-B14F-4D97-AF65-F5344CB8AC3E}">
        <p14:creationId xmlns:p14="http://schemas.microsoft.com/office/powerpoint/2010/main" val="2891832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60633E66-58D1-7ED0-EE7D-04DC20B0646E}"/>
              </a:ext>
            </a:extLst>
          </p:cNvPr>
          <p:cNvSpPr>
            <a:spLocks noGrp="1"/>
          </p:cNvSpPr>
          <p:nvPr>
            <p:ph type="title"/>
          </p:nvPr>
        </p:nvSpPr>
        <p:spPr>
          <a:xfrm>
            <a:off x="838200" y="665451"/>
            <a:ext cx="10515600" cy="900981"/>
          </a:xfrm>
        </p:spPr>
        <p:txBody>
          <a:bodyPr/>
          <a:lstStyle/>
          <a:p>
            <a:r>
              <a:rPr lang="en-US" dirty="0"/>
              <a:t>Wave Function Theory (WFT)</a:t>
            </a:r>
          </a:p>
        </p:txBody>
      </p:sp>
      <p:pic>
        <p:nvPicPr>
          <p:cNvPr id="1026" name="Picture 2" descr="Erwin Schrödinger – Biographical - NobelPrize.org">
            <a:extLst>
              <a:ext uri="{FF2B5EF4-FFF2-40B4-BE49-F238E27FC236}">
                <a16:creationId xmlns:a16="http://schemas.microsoft.com/office/drawing/2014/main" id="{24C64393-8B19-0E63-A1E2-3A22EF78E221}"/>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025723" y="1841211"/>
            <a:ext cx="2900892"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Ψ - Wiktionary">
            <a:extLst>
              <a:ext uri="{FF2B5EF4-FFF2-40B4-BE49-F238E27FC236}">
                <a16:creationId xmlns:a16="http://schemas.microsoft.com/office/drawing/2014/main" id="{8A57035B-FB6A-6174-0AE9-8EF5B87D43CD}"/>
              </a:ext>
            </a:extLst>
          </p:cNvPr>
          <p:cNvPicPr>
            <a:picLocks noGrp="1" noChangeAspect="1" noChangeArrowheads="1"/>
          </p:cNvPicPr>
          <p:nvPr>
            <p:ph sz="half" idx="2"/>
          </p:nvPr>
        </p:nvPicPr>
        <p:blipFill rotWithShape="1">
          <a:blip r:embed="rId4">
            <a:extLst>
              <a:ext uri="{28A0092B-C50C-407E-A947-70E740481C1C}">
                <a14:useLocalDpi xmlns:a14="http://schemas.microsoft.com/office/drawing/2010/main" val="0"/>
              </a:ext>
            </a:extLst>
          </a:blip>
          <a:srcRect r="5095" b="9883"/>
          <a:stretch/>
        </p:blipFill>
        <p:spPr bwMode="auto">
          <a:xfrm>
            <a:off x="7265387" y="2190575"/>
            <a:ext cx="2900892" cy="275454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E6199F0-7172-16F8-D318-DEC2E6630FE5}"/>
              </a:ext>
            </a:extLst>
          </p:cNvPr>
          <p:cNvSpPr txBox="1"/>
          <p:nvPr/>
        </p:nvSpPr>
        <p:spPr>
          <a:xfrm>
            <a:off x="7887158" y="4683505"/>
            <a:ext cx="1657350" cy="523220"/>
          </a:xfrm>
          <a:prstGeom prst="rect">
            <a:avLst/>
          </a:prstGeom>
          <a:noFill/>
        </p:spPr>
        <p:txBody>
          <a:bodyPr wrap="square" rtlCol="0">
            <a:spAutoFit/>
          </a:bodyPr>
          <a:lstStyle/>
          <a:p>
            <a:pPr algn="ctr"/>
            <a:r>
              <a:rPr lang="en-US" sz="2800" dirty="0"/>
              <a:t>Est. 1926</a:t>
            </a:r>
          </a:p>
        </p:txBody>
      </p:sp>
    </p:spTree>
    <p:extLst>
      <p:ext uri="{BB962C8B-B14F-4D97-AF65-F5344CB8AC3E}">
        <p14:creationId xmlns:p14="http://schemas.microsoft.com/office/powerpoint/2010/main" val="858977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60633E66-58D1-7ED0-EE7D-04DC20B0646E}"/>
              </a:ext>
            </a:extLst>
          </p:cNvPr>
          <p:cNvSpPr>
            <a:spLocks noGrp="1"/>
          </p:cNvSpPr>
          <p:nvPr>
            <p:ph type="title"/>
          </p:nvPr>
        </p:nvSpPr>
        <p:spPr>
          <a:xfrm>
            <a:off x="838200" y="665451"/>
            <a:ext cx="10515600" cy="900981"/>
          </a:xfrm>
        </p:spPr>
        <p:txBody>
          <a:bodyPr/>
          <a:lstStyle/>
          <a:p>
            <a:r>
              <a:rPr lang="en-US" dirty="0"/>
              <a:t>Wave Function Theory (WFT) </a:t>
            </a:r>
          </a:p>
        </p:txBody>
      </p:sp>
      <p:pic>
        <p:nvPicPr>
          <p:cNvPr id="1026" name="Picture 2" descr="Erwin Schrödinger – Biographical - NobelPrize.org">
            <a:extLst>
              <a:ext uri="{FF2B5EF4-FFF2-40B4-BE49-F238E27FC236}">
                <a16:creationId xmlns:a16="http://schemas.microsoft.com/office/drawing/2014/main" id="{24C64393-8B19-0E63-A1E2-3A22EF78E221}"/>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2025723" y="1841211"/>
            <a:ext cx="2900892"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Paul Dirac - Wikipedia">
            <a:extLst>
              <a:ext uri="{FF2B5EF4-FFF2-40B4-BE49-F238E27FC236}">
                <a16:creationId xmlns:a16="http://schemas.microsoft.com/office/drawing/2014/main" id="{F6DDB48B-C466-BDE8-F3C3-1AD99E0731DD}"/>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7265386" y="1825625"/>
            <a:ext cx="294806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2833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44D9E9-6287-B9E3-C04F-9364F4E03DDE}"/>
              </a:ext>
            </a:extLst>
          </p:cNvPr>
          <p:cNvSpPr>
            <a:spLocks noGrp="1"/>
          </p:cNvSpPr>
          <p:nvPr>
            <p:ph type="title"/>
          </p:nvPr>
        </p:nvSpPr>
        <p:spPr>
          <a:xfrm>
            <a:off x="838200" y="639196"/>
            <a:ext cx="10515600" cy="2528547"/>
          </a:xfrm>
        </p:spPr>
        <p:txBody>
          <a:bodyPr>
            <a:normAutofit fontScale="90000"/>
          </a:bodyPr>
          <a:lstStyle/>
          <a:p>
            <a:pPr algn="ctr"/>
            <a:br>
              <a:rPr lang="en-US" sz="6000" dirty="0"/>
            </a:br>
            <a:r>
              <a:rPr lang="en-US" sz="5300" dirty="0"/>
              <a:t>A wave function contains all the information of the electronic structure of atoms an molecules.</a:t>
            </a:r>
            <a:endParaRPr lang="en-US" dirty="0"/>
          </a:p>
        </p:txBody>
      </p:sp>
      <p:sp>
        <p:nvSpPr>
          <p:cNvPr id="10" name="Title 2">
            <a:extLst>
              <a:ext uri="{FF2B5EF4-FFF2-40B4-BE49-F238E27FC236}">
                <a16:creationId xmlns:a16="http://schemas.microsoft.com/office/drawing/2014/main" id="{05F935F9-E6E2-D48D-A329-B5C4B666234C}"/>
              </a:ext>
            </a:extLst>
          </p:cNvPr>
          <p:cNvSpPr txBox="1">
            <a:spLocks/>
          </p:cNvSpPr>
          <p:nvPr/>
        </p:nvSpPr>
        <p:spPr>
          <a:xfrm>
            <a:off x="838200" y="3429000"/>
            <a:ext cx="10515600" cy="157570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dirty="0"/>
            </a:br>
            <a:r>
              <a:rPr lang="en-US" sz="4900" dirty="0"/>
              <a:t>But…</a:t>
            </a:r>
          </a:p>
        </p:txBody>
      </p:sp>
    </p:spTree>
    <p:extLst>
      <p:ext uri="{BB962C8B-B14F-4D97-AF65-F5344CB8AC3E}">
        <p14:creationId xmlns:p14="http://schemas.microsoft.com/office/powerpoint/2010/main" val="3086676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44D9E9-6287-B9E3-C04F-9364F4E03DDE}"/>
              </a:ext>
            </a:extLst>
          </p:cNvPr>
          <p:cNvSpPr>
            <a:spLocks noGrp="1"/>
          </p:cNvSpPr>
          <p:nvPr>
            <p:ph type="title"/>
          </p:nvPr>
        </p:nvSpPr>
        <p:spPr>
          <a:xfrm>
            <a:off x="838200" y="639196"/>
            <a:ext cx="10515600" cy="2528547"/>
          </a:xfrm>
        </p:spPr>
        <p:txBody>
          <a:bodyPr>
            <a:normAutofit fontScale="90000"/>
          </a:bodyPr>
          <a:lstStyle/>
          <a:p>
            <a:pPr algn="ctr"/>
            <a:br>
              <a:rPr lang="en-US" sz="6000" dirty="0"/>
            </a:br>
            <a:r>
              <a:rPr lang="en-US" sz="5300" dirty="0"/>
              <a:t>A wave function contains all the information of the electronic structure of atoms an molecules.</a:t>
            </a:r>
            <a:endParaRPr lang="en-US" dirty="0"/>
          </a:p>
        </p:txBody>
      </p:sp>
      <p:sp>
        <p:nvSpPr>
          <p:cNvPr id="5" name="Title 2">
            <a:extLst>
              <a:ext uri="{FF2B5EF4-FFF2-40B4-BE49-F238E27FC236}">
                <a16:creationId xmlns:a16="http://schemas.microsoft.com/office/drawing/2014/main" id="{D822E1E3-D277-57BE-C352-A9F96060A809}"/>
              </a:ext>
            </a:extLst>
          </p:cNvPr>
          <p:cNvSpPr txBox="1">
            <a:spLocks/>
          </p:cNvSpPr>
          <p:nvPr/>
        </p:nvSpPr>
        <p:spPr>
          <a:xfrm>
            <a:off x="838200" y="3429000"/>
            <a:ext cx="10515600" cy="1575707"/>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br>
              <a:rPr lang="en-US" dirty="0"/>
            </a:br>
            <a:r>
              <a:rPr lang="en-US" sz="4900" dirty="0"/>
              <a:t>What really is a wave function?</a:t>
            </a:r>
          </a:p>
        </p:txBody>
      </p:sp>
    </p:spTree>
    <p:extLst>
      <p:ext uri="{BB962C8B-B14F-4D97-AF65-F5344CB8AC3E}">
        <p14:creationId xmlns:p14="http://schemas.microsoft.com/office/powerpoint/2010/main" val="4098287372"/>
      </p:ext>
    </p:extLst>
  </p:cSld>
  <p:clrMapOvr>
    <a:masterClrMapping/>
  </p:clrMapOvr>
</p:sld>
</file>

<file path=ppt/theme/theme1.xml><?xml version="1.0" encoding="utf-8"?>
<a:theme xmlns:a="http://schemas.openxmlformats.org/drawingml/2006/main" name="UG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GA" id="{734CA133-2597-4DC2-8528-F55088BA2AF3}" vid="{D3B3E8C8-13E1-429B-A73C-5F18304BBA3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UGA</Template>
  <TotalTime>5298</TotalTime>
  <Words>3778</Words>
  <Application>Microsoft Office PowerPoint</Application>
  <PresentationFormat>Widescreen</PresentationFormat>
  <Paragraphs>222</Paragraphs>
  <Slides>42</Slides>
  <Notes>32</Notes>
  <HiddenSlides>0</HiddenSlides>
  <MMClips>1</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UGA</vt:lpstr>
      <vt:lpstr>Density Functional Theory: Friend or Foe?</vt:lpstr>
      <vt:lpstr>Outline</vt:lpstr>
      <vt:lpstr>Brief Review</vt:lpstr>
      <vt:lpstr>Brief Review</vt:lpstr>
      <vt:lpstr>Brief Review: Hartree-Fock Theory</vt:lpstr>
      <vt:lpstr>Wave Function Theory (WFT)</vt:lpstr>
      <vt:lpstr>Wave Function Theory (WFT) </vt:lpstr>
      <vt:lpstr> A wave function contains all the information of the electronic structure of atoms an molecules.</vt:lpstr>
      <vt:lpstr> A wave function contains all the information of the electronic structure of atoms an molecules.</vt:lpstr>
      <vt:lpstr>Density Functional Theory (DFT)</vt:lpstr>
      <vt:lpstr>Hohenberg-Kohn Theorems</vt:lpstr>
      <vt:lpstr>PowerPoint Presentation</vt:lpstr>
      <vt:lpstr>Theorem 1</vt:lpstr>
      <vt:lpstr>Theorem 1</vt:lpstr>
      <vt:lpstr>Theorem 2</vt:lpstr>
      <vt:lpstr>WFT</vt:lpstr>
      <vt:lpstr>What do we do with F_HK?</vt:lpstr>
      <vt:lpstr>A Throwback to 1927: Thomas-Fermi Formalism</vt:lpstr>
      <vt:lpstr>PowerPoint Presentation</vt:lpstr>
      <vt:lpstr>TF Theory</vt:lpstr>
      <vt:lpstr>Thomas, Fermi, Dirac, and von Weizsäcker</vt:lpstr>
      <vt:lpstr>How can we better approximate  the kinetic energy?</vt:lpstr>
      <vt:lpstr>Fast-forward to 1965: Kohn-Sham Formalism</vt:lpstr>
      <vt:lpstr>PowerPoint Presentation</vt:lpstr>
      <vt:lpstr>KS-DFT</vt:lpstr>
      <vt:lpstr>Some notes on KS-DFT…</vt:lpstr>
      <vt:lpstr>KS Equations and the Total Energy </vt:lpstr>
      <vt:lpstr>Exchange-Correlation Functional</vt:lpstr>
      <vt:lpstr>What is the form of the exchange-correlation functional?</vt:lpstr>
      <vt:lpstr>We don’t know!</vt:lpstr>
      <vt:lpstr>Approximate Functionals</vt:lpstr>
      <vt:lpstr>Notes</vt:lpstr>
      <vt:lpstr>Semi-empirical</vt:lpstr>
      <vt:lpstr>Ranking Approx. Functionals: Jacob’s Ladder</vt:lpstr>
      <vt:lpstr>PowerPoint Presentation</vt:lpstr>
      <vt:lpstr>PowerPoint Presentation</vt:lpstr>
      <vt:lpstr>Local Density Approx. (LDA)</vt:lpstr>
      <vt:lpstr>Generalized Gradient Approx. (GGA)</vt:lpstr>
      <vt:lpstr>Meta-GGA</vt:lpstr>
      <vt:lpstr>Hybrid (meta-)GGA</vt:lpstr>
      <vt:lpstr>Double Hybrid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Density Functional Theory: Friend or Foe?</dc:title>
  <dc:creator>Erica Caiyi Mitchell</dc:creator>
  <cp:lastModifiedBy>Erica Caiyi Mitchell</cp:lastModifiedBy>
  <cp:revision>3</cp:revision>
  <dcterms:created xsi:type="dcterms:W3CDTF">2022-07-11T02:51:34Z</dcterms:created>
  <dcterms:modified xsi:type="dcterms:W3CDTF">2023-05-17T14:56:04Z</dcterms:modified>
</cp:coreProperties>
</file>