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2" r:id="rId5"/>
    <p:sldId id="273" r:id="rId6"/>
    <p:sldId id="267" r:id="rId7"/>
    <p:sldId id="269" r:id="rId8"/>
    <p:sldId id="272" r:id="rId9"/>
    <p:sldId id="270" r:id="rId10"/>
    <p:sldId id="274" r:id="rId11"/>
    <p:sldId id="275" r:id="rId12"/>
  </p:sldIdLst>
  <p:sldSz cx="9144000" cy="6858000" type="screen4x3"/>
  <p:notesSz cx="6858000" cy="9144000"/>
  <p:custShowLst>
    <p:custShow name="富士山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D0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90" autoAdjust="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56838-2A66-4CA3-B60C-54467254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F7438-67AA-4FDE-BBB4-602E59AF3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CA530-8E37-42C6-8560-A4D09C6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E2F12-D63B-4141-BAA4-890A7681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5C41A-B3C2-49E9-987C-84B0530E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73C-F601-40B7-97C0-AB6422DD1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49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2D40-E718-466B-8BAA-AC3DA666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F072A-CF67-4C45-A4DC-E99CAE89A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C1630-1C55-49D5-A042-BF045841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60308-C3A7-4E65-A516-EC244DB7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7F5FF-8931-4862-BF44-2F2B76BE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4961-FBB6-41DC-B50E-70C343CE72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1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7EDA84-45D9-43F1-9042-AC0809066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770DD-18F4-4C13-80FC-C18F6A69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A1AF6-91CF-4261-95FB-B91D47D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CA69A-0192-4915-8F94-05132E93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7EE0A-3247-469A-86C1-A772DEC8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D14-BEB0-4E3C-8514-C2AC404C93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27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673C-8367-4631-B3E8-9831DA7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D4F9E-132A-4F91-976A-0BE2E033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061C0-7C1A-4982-964F-E63267D6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C2F5-ABE1-4B90-A89A-EDC8AF4A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1C0A-FE84-44EE-859E-A5074360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571E-58B1-4786-9F45-A5EAF3A55B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7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39963-6A81-4112-B071-33646F94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A38B8-F65A-4D57-8532-050DDB80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7471C-DDF2-4A97-B73D-EE963A95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217F2-19A6-4BD6-8A13-17DB6C5E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EB05B-0CCB-4C4B-9782-B8CB6881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0A1B-84FA-480A-8074-73280FEA5F5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8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8834E-3A64-47E3-B01E-1C1EAC6F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5BEDB-D1D3-408D-A68E-97F457EBF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E840D-2C7B-4AF5-B530-A1099227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8EC82-1FA9-448A-A560-6D5150BE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02432-A58C-4D85-8953-ABDC96D9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82147E-BE36-4BFC-B1DA-9E6512FF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49CD-7960-4A82-A115-A358220F22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09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0484-D9C2-46CA-8A61-A9231EF3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D6983-4264-4D83-9F36-53288570E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F03A6-7D56-4EFA-AEAD-B06C6A4F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0736C1-B435-47B1-A8DC-F0D12668A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C2B8A-6E0C-4B91-A7DC-D27B98DF2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B37A1E-C965-471A-94A3-C3E8F92F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67016-ACD6-444D-9FA6-0E14265F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CBB332-5612-49DC-B506-CE128AD0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17A-81C2-4348-94BC-EA3333233B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3A43-23FD-4EF8-8EEC-E63A976A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2F557-93F4-4665-B134-C0B6F34F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121683-2CA8-4768-9035-809F788A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7FD4D1-C10F-4218-AF84-BE208DC0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DF3F-A22C-4891-A432-4760D0DC2C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2FD4D3-C58A-4E0B-814E-738713DD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A2217D-92B3-4D6C-B3A1-24C7E891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266C6-63D6-46B2-AB32-06D832A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1E0-058A-40C7-9677-6EB0B5EC34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60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B418-4606-4BBF-B692-985B49A7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E9FF9-3B8E-44C0-AF55-1FE96EDC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56853-7070-44CE-A39C-B8D8ACB1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9C61A-0185-4D96-B854-19453134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071EF-9AD4-4A89-98CD-8B2BA348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46D74-0001-438C-AADF-F50698F0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1B14-84A9-4238-A463-A3F0148925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5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08FB0-DF28-4850-BDF8-D2E489DA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8319C9-EAB8-4301-9B82-7D60599FE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DB731-557F-4EBA-94EE-D413DEDED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77E5E-6BD6-4BA5-A4D1-A3DEAB0E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65D36-6D7D-465E-9939-A6CDC65D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8F004-551A-4EDD-B7E1-62193050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3630-E5E1-45C9-9D6A-F3BE978E29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90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BF0F69-2A36-4198-A22B-05E10E57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CDD17-FF3C-4DD9-BDA1-58C2470C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0201F-D042-42D5-8881-267CE9205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2FECF-3391-44AF-B788-C1382B3DB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4BD62-8ED8-489C-8C22-2576D532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A075-2BC6-4294-B9BB-4379CF7F15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8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5DFE873-8F99-4AF3-B3F7-AB9194C0B8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/>
              <a:t>第七章</a:t>
            </a:r>
            <a:br>
              <a:rPr lang="en-US" altLang="zh-CN" sz="5400" b="1" dirty="0"/>
            </a:br>
            <a:r>
              <a:rPr lang="zh-CN" altLang="en-US" sz="5400" b="1" dirty="0"/>
              <a:t>我们邻近的国家和地区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A8EE653-2541-4828-B247-7BE607B547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6400800" cy="1752600"/>
          </a:xfrm>
        </p:spPr>
        <p:txBody>
          <a:bodyPr/>
          <a:lstStyle/>
          <a:p>
            <a:pPr algn="ctr"/>
            <a:r>
              <a:rPr lang="zh-CN" altLang="en-US" sz="5400" b="1" dirty="0"/>
              <a:t>第一节  日本</a:t>
            </a:r>
            <a:endParaRPr lang="zh-CN" alt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AD36830-3113-49F4-A0ED-680ACB4E2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C27ECD1-C94B-418E-9BFD-64D0B231E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A9CA4765-0AF9-464A-BA6C-B4DFF298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6988"/>
            <a:ext cx="93249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4FBC7FE-03EC-4789-97EB-BF9B3BB2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332AF22-BC0E-459E-AA4B-94C3960E0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CA7CEE-11E2-46E6-B064-DAEBE404A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518D1ACC-5227-4F52-876F-62A73252A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09575"/>
            <a:ext cx="52927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7DFA1761-61B3-48F4-8803-6B124A1B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3644900"/>
            <a:ext cx="4427538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1FA216D6-3262-47D9-B489-2C3D56C2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42875"/>
            <a:ext cx="3419475" cy="33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9" name="Picture 7">
            <a:extLst>
              <a:ext uri="{FF2B5EF4-FFF2-40B4-BE49-F238E27FC236}">
                <a16:creationId xmlns:a16="http://schemas.microsoft.com/office/drawing/2014/main" id="{6C6C8AB9-9A5F-40F9-8337-FA6D1E84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644900"/>
            <a:ext cx="4427537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0" name="AutoShape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3E43637-05D0-412A-AAD5-4052A889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0D4A4D57-6E3D-4EE8-9B65-E8F7777D7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88913"/>
            <a:ext cx="7772400" cy="6477000"/>
          </a:xfrm>
        </p:spPr>
        <p:txBody>
          <a:bodyPr/>
          <a:lstStyle/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一、多火山和地震的岛国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1</a:t>
            </a:r>
            <a:r>
              <a:rPr lang="zh-CN" altLang="en-US" b="1"/>
              <a:t>、地理位置：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     亚洲东部，太平洋西北部的岛国</a:t>
            </a:r>
            <a:r>
              <a:rPr lang="zh-CN" altLang="en-US"/>
              <a:t> </a:t>
            </a:r>
            <a:endParaRPr lang="zh-CN" altLang="en-US" b="1"/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2</a:t>
            </a:r>
            <a:r>
              <a:rPr lang="zh-CN" altLang="en-US" b="1"/>
              <a:t>、日本的范围：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     北海道、本州、四国、九州等四大岛及其附近的小岛 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3</a:t>
            </a:r>
            <a:r>
              <a:rPr lang="zh-CN" altLang="en-US" b="1"/>
              <a:t>、自然环境特点：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★ 海岸线曲折，多良港。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★ 多山地，少平原。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  ★ 多火山、地震。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4</a:t>
            </a:r>
            <a:r>
              <a:rPr lang="zh-CN" altLang="en-US" b="1"/>
              <a:t>、火山、地震对日本的影响</a:t>
            </a:r>
          </a:p>
        </p:txBody>
      </p:sp>
      <p:sp>
        <p:nvSpPr>
          <p:cNvPr id="5124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EBFEF912-D05D-47B0-9679-834F4B7E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"/>
            <a:ext cx="552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  <p:sp>
        <p:nvSpPr>
          <p:cNvPr id="5127" name="Text Box 7">
            <a:hlinkClick r:id="rId3" action="ppaction://hlinksldjump"/>
            <a:extLst>
              <a:ext uri="{FF2B5EF4-FFF2-40B4-BE49-F238E27FC236}">
                <a16:creationId xmlns:a16="http://schemas.microsoft.com/office/drawing/2014/main" id="{CA9E819D-5720-4D11-A358-C8B143138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80038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642B2CA5-76C0-4F5F-95E6-42A05C91D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85800"/>
            <a:ext cx="77724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二、与世界联系密切的工业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、日本的基本国情：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  地域狭小，资源贫乏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  科学技术发达，劳动力资源丰富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2</a:t>
            </a:r>
            <a:r>
              <a:rPr lang="zh-CN" altLang="en-US" sz="3600" b="1"/>
              <a:t>、日本经济特色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★进口原料和燃料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★出口制成工业品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</a:t>
            </a:r>
            <a:endParaRPr lang="zh-CN" altLang="en-US" sz="2800"/>
          </a:p>
        </p:txBody>
      </p:sp>
      <p:sp>
        <p:nvSpPr>
          <p:cNvPr id="717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6F580EEB-3E1D-4FBF-B48C-7BA2DC83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766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815287E-459D-4226-907C-7E9838CDC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441325"/>
            <a:ext cx="77724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</a:t>
            </a:r>
            <a:r>
              <a:rPr lang="en-US" altLang="zh-CN" b="1"/>
              <a:t>3</a:t>
            </a:r>
            <a:r>
              <a:rPr lang="zh-CN" altLang="en-US" b="1"/>
              <a:t>、工业区的分布：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太平洋沿岸及濑户内海沿岸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京滨工业区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阪神工业区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名古屋工业区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濑户内工业区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★ 北九州工业区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</a:t>
            </a:r>
            <a:r>
              <a:rPr lang="en-US" altLang="zh-CN" b="1"/>
              <a:t>4</a:t>
            </a:r>
            <a:r>
              <a:rPr lang="zh-CN" altLang="en-US" b="1"/>
              <a:t>、加速海外投资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      在美国、西欧、东亚及东南亚地区投资建厂。</a:t>
            </a:r>
            <a:endParaRPr lang="zh-CN" altLang="en-US" sz="2800" b="1"/>
          </a:p>
        </p:txBody>
      </p:sp>
      <p:sp>
        <p:nvSpPr>
          <p:cNvPr id="10244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637BCF8E-F351-49E7-AEFD-FC9A17FB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375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A796EEE1-55E9-4CF7-B67E-BD8AB2271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772400" cy="4114800"/>
          </a:xfrm>
        </p:spPr>
        <p:txBody>
          <a:bodyPr/>
          <a:lstStyle/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sz="3600" b="1"/>
              <a:t>三、东西方兼容的文化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、东西方文化的兼容，促进日本的发展</a:t>
            </a:r>
          </a:p>
        </p:txBody>
      </p:sp>
      <p:sp>
        <p:nvSpPr>
          <p:cNvPr id="2662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84A2F347-AFCC-4F05-88BB-7EE14D90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31888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12F2AD-1973-4BBE-96C4-31827FC5F2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71800"/>
            <a:ext cx="762000" cy="11430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日本地形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6E732476-A9CF-4219-8037-6D2F7C21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0"/>
            <a:ext cx="5995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835B8C4-9AC2-45AB-85DA-1AA2357D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0"/>
            <a:ext cx="60198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BACE3B7-D81C-4808-88C9-83BA695679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00400"/>
            <a:ext cx="685800" cy="11430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英国地形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6B9F4FFE-A3E7-4C31-BDCD-29CB5E26E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4768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2E57AC-8929-47ED-8FA8-407CB795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0"/>
            <a:ext cx="60198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1" name="Picture 11">
            <a:extLst>
              <a:ext uri="{FF2B5EF4-FFF2-40B4-BE49-F238E27FC236}">
                <a16:creationId xmlns:a16="http://schemas.microsoft.com/office/drawing/2014/main" id="{32CD313B-43F5-4E25-8CEB-0C3695B0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3" r="10033"/>
          <a:stretch>
            <a:fillRect/>
          </a:stretch>
        </p:blipFill>
        <p:spPr bwMode="auto">
          <a:xfrm>
            <a:off x="900113" y="476250"/>
            <a:ext cx="7850187" cy="6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>
            <a:extLst>
              <a:ext uri="{FF2B5EF4-FFF2-40B4-BE49-F238E27FC236}">
                <a16:creationId xmlns:a16="http://schemas.microsoft.com/office/drawing/2014/main" id="{7A282E57-66C3-4059-9A85-18CFF51C07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10200"/>
            <a:ext cx="685800" cy="11430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日本工业的进出口图</a:t>
            </a:r>
          </a:p>
        </p:txBody>
      </p:sp>
      <p:pic>
        <p:nvPicPr>
          <p:cNvPr id="20490" name="Picture 10">
            <a:extLst>
              <a:ext uri="{FF2B5EF4-FFF2-40B4-BE49-F238E27FC236}">
                <a16:creationId xmlns:a16="http://schemas.microsoft.com/office/drawing/2014/main" id="{744BD069-3134-4A78-9F07-FFEAA584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20713"/>
            <a:ext cx="7993062" cy="49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>
            <a:extLst>
              <a:ext uri="{FF2B5EF4-FFF2-40B4-BE49-F238E27FC236}">
                <a16:creationId xmlns:a16="http://schemas.microsoft.com/office/drawing/2014/main" id="{C0399EB9-CDF5-4DE6-BDCA-C9525A5D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9275"/>
            <a:ext cx="7489825" cy="59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>
            <a:extLst>
              <a:ext uri="{FF2B5EF4-FFF2-40B4-BE49-F238E27FC236}">
                <a16:creationId xmlns:a16="http://schemas.microsoft.com/office/drawing/2014/main" id="{35447C58-6A4F-41F9-A607-03A4187B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8172450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3" name="AutoShape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0CDBE33-9171-443A-BF66-747AB28D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0"/>
            <a:ext cx="8243887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>
            <a:extLst>
              <a:ext uri="{FF2B5EF4-FFF2-40B4-BE49-F238E27FC236}">
                <a16:creationId xmlns:a16="http://schemas.microsoft.com/office/drawing/2014/main" id="{C40A7A99-E310-4ED7-9730-5138A52CE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677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>
            <a:extLst>
              <a:ext uri="{FF2B5EF4-FFF2-40B4-BE49-F238E27FC236}">
                <a16:creationId xmlns:a16="http://schemas.microsoft.com/office/drawing/2014/main" id="{18DE1E37-CF93-4FC7-ADEE-D701BBA6B1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48200"/>
            <a:ext cx="609600" cy="11430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日本工业区分布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B78B7E74-A0F2-4B35-A399-E540DD37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2743200" cy="762000"/>
          </a:xfrm>
          <a:prstGeom prst="wedgeRoundRectCallout">
            <a:avLst>
              <a:gd name="adj1" fmla="val 71412"/>
              <a:gd name="adj2" fmla="val 362500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京滨工业区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C588E663-E224-42D1-9649-4B22A548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3200400" cy="762000"/>
          </a:xfrm>
          <a:prstGeom prst="wedgeRoundRectCallout">
            <a:avLst>
              <a:gd name="adj1" fmla="val 38838"/>
              <a:gd name="adj2" fmla="val 384167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名古屋工业区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DA4A7E51-AC12-4CA6-8A8D-654FEE8A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2743200" cy="762000"/>
          </a:xfrm>
          <a:prstGeom prst="wedgeRoundRectCallout">
            <a:avLst>
              <a:gd name="adj1" fmla="val 16264"/>
              <a:gd name="adj2" fmla="val 399792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阪神工业区</a:t>
            </a:r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5FDAF598-C1C4-4709-972E-8E83E44C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3505200" cy="762000"/>
          </a:xfrm>
          <a:prstGeom prst="wedgeRoundRectCallout">
            <a:avLst>
              <a:gd name="adj1" fmla="val -56523"/>
              <a:gd name="adj2" fmla="val 275833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濑户内工业区</a:t>
            </a:r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F41EAA8D-ABAD-4076-A2EE-9071CC57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3276600" cy="762000"/>
          </a:xfrm>
          <a:prstGeom prst="wedgeRoundRectCallout">
            <a:avLst>
              <a:gd name="adj1" fmla="val -42491"/>
              <a:gd name="adj2" fmla="val 437917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/>
              <a:t>北九州工业区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D3C5B55F-F9EE-4F89-8D17-3D98BD24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1751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                   </a:t>
            </a:r>
          </a:p>
        </p:txBody>
      </p:sp>
      <p:sp>
        <p:nvSpPr>
          <p:cNvPr id="18445" name="AutoShape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D192FD1-DF46-43DD-A61A-79A93D2D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0"/>
            <a:ext cx="8243887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 autoUpdateAnimBg="0"/>
      <p:bldP spid="18438" grpId="0" animBg="1" autoUpdateAnimBg="0"/>
      <p:bldP spid="18439" grpId="0" animBg="1" autoUpdateAnimBg="0"/>
      <p:bldP spid="18440" grpId="0" animBg="1" autoUpdateAnimBg="0"/>
      <p:bldP spid="18441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254</Words>
  <Application>Microsoft Office PowerPoint</Application>
  <PresentationFormat>全屏显示(4:3)</PresentationFormat>
  <Paragraphs>46</Paragraphs>
  <Slides>11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  <vt:variant>
        <vt:lpstr>自定义放映</vt:lpstr>
      </vt:variant>
      <vt:variant>
        <vt:i4>1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第七章 我们邻近的国家和地区</vt:lpstr>
      <vt:lpstr>PowerPoint 演示文稿</vt:lpstr>
      <vt:lpstr>PowerPoint 演示文稿</vt:lpstr>
      <vt:lpstr>PowerPoint 演示文稿</vt:lpstr>
      <vt:lpstr>PowerPoint 演示文稿</vt:lpstr>
      <vt:lpstr>日本地形</vt:lpstr>
      <vt:lpstr>英国地形</vt:lpstr>
      <vt:lpstr>日本工业的进出口图</vt:lpstr>
      <vt:lpstr>日本工业区分布</vt:lpstr>
      <vt:lpstr>PowerPoint 演示文稿</vt:lpstr>
      <vt:lpstr>PowerPoint 演示文稿</vt:lpstr>
      <vt:lpstr>富士山</vt:lpstr>
    </vt:vector>
  </TitlesOfParts>
  <Company>nfls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我们临近的国家和地区</dc:title>
  <dc:creator>qq</dc:creator>
  <cp:lastModifiedBy>chenrui chang</cp:lastModifiedBy>
  <cp:revision>31</cp:revision>
  <dcterms:created xsi:type="dcterms:W3CDTF">2003-03-02T02:18:43Z</dcterms:created>
  <dcterms:modified xsi:type="dcterms:W3CDTF">2021-03-08T09:14:58Z</dcterms:modified>
</cp:coreProperties>
</file>