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62" r:id="rId9"/>
    <p:sldId id="265" r:id="rId10"/>
    <p:sldId id="276" r:id="rId11"/>
  </p:sldIdLst>
  <p:sldSz cx="9144000" cy="6858000" type="screen4x3"/>
  <p:notesSz cx="6858000" cy="9144000"/>
  <p:custShowLst>
    <p:custShow name="降水、气温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2" autoAdjust="0"/>
    <p:restoredTop sz="86501" autoAdjust="0"/>
  </p:normalViewPr>
  <p:slideViewPr>
    <p:cSldViewPr>
      <p:cViewPr varScale="1">
        <p:scale>
          <a:sx n="62" d="100"/>
          <a:sy n="62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2513-829C-42C1-99DE-EFCCF632B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5269D-5B78-4944-AF03-F69426D5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602C7-E61A-4593-8C32-7745DF1A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148A9-DDF0-4C0F-A6AA-4A8ABEED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5342A-3472-485C-8715-4A5799BA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1FD-A86C-414B-B909-B90C1E451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1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D96C2-8B0C-4130-8B83-982AA831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BB9A6-A55D-4921-9929-8A162794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93CB2-529C-4F30-85FD-89077EA7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359A8-C836-47E6-B185-C6EADCA6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AD237-4A6B-45FD-89C4-5501E5BC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7FF-2A3C-4C01-A840-4755C97EF2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ADDC0F-046E-4CAF-B57C-32D622CDE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42129-B701-4925-A230-1DD76DDA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43E5E-9AA2-4007-9E95-AF98443C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6AD95-88A7-43F7-A2D4-CD36F1E3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CD37E-B779-40FF-8A8C-BDC1FFB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F842-25CC-418B-A55D-A7FA4B200C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54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2526-1FA2-44D5-8AF4-EA1B12AD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18EE0-282A-4C30-B22F-C7643856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69EB-E978-4D81-ABF1-4E6AF2D1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234A-1309-439A-BA6A-835FCEC6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55DDB-B233-4CDC-9545-D3101FAC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615-A68A-4A43-81BD-6DDB2A8A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3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BC1E3-BC8D-443D-8D5C-6E713554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947BF-A7A2-4DEC-B533-CCC3AD65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000AD-F5F4-44EB-8C5E-DBEB2C6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CD4E2-CE9C-4EFD-9EAE-9E85B08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60C6D-D3B0-45AA-BB3A-1D1A8FBE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D4C-215C-4249-9C3B-03151AEF58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C9CD8-A9A3-47E0-8446-213EE5B5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E26FB-BFA7-43F3-8620-B354CDD9A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8C259-B9E7-4E83-8A75-217ED16E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9C6CF-9264-4626-8DD8-61E51463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006AA-049B-44C4-8151-22DAFC77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09817-81B9-4D5C-AA1B-DB815439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7B8B-4882-4E14-AC9D-A5D4CCA7C1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1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BAF9B-1475-4AC8-BAA6-5597C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4979B-3CA8-405D-A80D-B2C1B63A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6DA32-ED3F-40B4-AD42-166658B5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2C42C-A7DC-42D9-8B8E-4A0A38834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AEBF3-81BC-4A8A-AAE2-246D39B96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6AEC7-AEE7-4033-82D8-0EDF1023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DB4A7-2865-40EC-BF12-58A09DA3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C50D7-BBED-4DE4-95A3-5A837E4A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BE4-B984-49BD-9BEE-79BD8AE4AC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8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DAD7E-F8E7-4ED3-B1BD-F959144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11F7E8-6630-460B-9BCD-EE313D8E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7D6098-26C8-4583-905D-B18E153F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F9D24-8FE5-4475-BE6B-8EBB3C2D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31AD-021E-4134-BAA5-5BC2983CE6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4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EAD230-AA25-44D6-871F-9F497E3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370E5-233A-4C16-B537-4B6C414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6ADE0-33D6-42F9-A7F7-65B1F3F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EDA-6FCA-4BBF-AC42-15EFDB47F6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5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E0213-309C-469B-B327-D698A9E3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308AB-D607-4AD6-A496-D778E90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8DA4-83B9-4069-9EF9-EDDB9679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24A2A-2E68-44E8-A264-85DC1723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C17BF-9E98-44E2-B8A1-238EE43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A6401-6071-4E2F-BCD8-1AA191B8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AF17-5FC1-4867-9EE5-47539CB54E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6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DD685-F198-443F-B153-4A50DA44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EB17D2-EBA6-439C-9E2E-DE70AEB5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F118E-AFFB-4959-A72E-C67F17DD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2AE82-BD36-4A56-AF10-6A5431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BAB33-C74A-4D97-9CFA-C17AC8C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24335-3361-4FAC-AE6A-DA3B2D72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98E3-1FC7-4F26-9E99-A9A99157EE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1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828265-E241-4900-9442-81C1385F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99D40-DADE-4657-A415-8A62D55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CFE72-16EF-40CB-8A1F-4CA93813A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87F40-6493-4156-9C7A-EF9290837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66351-0D3C-4512-BE6B-161E7EB7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68FA-913F-4A2F-B1D4-7CCEF92076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ADC1E9-6949-4D44-80F6-69F5FE5E0A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382000" cy="1905000"/>
          </a:xfrm>
        </p:spPr>
        <p:txBody>
          <a:bodyPr/>
          <a:lstStyle/>
          <a:p>
            <a:r>
              <a:rPr lang="en-US" altLang="zh-CN" sz="4800" b="1"/>
              <a:t>	</a:t>
            </a:r>
            <a:r>
              <a:rPr lang="zh-CN" altLang="en-US" sz="4800" b="1"/>
              <a:t>第六章   我们生活的大洲</a:t>
            </a:r>
            <a:r>
              <a:rPr lang="en-US" altLang="zh-CN" sz="4800" b="1">
                <a:latin typeface="Times New Roman" panose="02020603050405020304" pitchFamily="18" charset="0"/>
              </a:rPr>
              <a:t>—</a:t>
            </a:r>
            <a:r>
              <a:rPr lang="en-US" altLang="zh-CN" sz="4800" b="1"/>
              <a:t>             </a:t>
            </a:r>
            <a:r>
              <a:rPr lang="en-US" altLang="zh-CN" sz="4800" b="1">
                <a:latin typeface="Times New Roman" panose="02020603050405020304" pitchFamily="18" charset="0"/>
              </a:rPr>
              <a:t>—</a:t>
            </a:r>
            <a:r>
              <a:rPr lang="zh-CN" altLang="en-US" sz="4800" b="1"/>
              <a:t>亚洲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285725A-E0AD-4749-A657-09EC19DB5C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81400"/>
            <a:ext cx="6400800" cy="1752600"/>
          </a:xfrm>
        </p:spPr>
        <p:txBody>
          <a:bodyPr/>
          <a:lstStyle/>
          <a:p>
            <a:r>
              <a:rPr lang="zh-CN" altLang="en-US" sz="4400" b="1"/>
              <a:t>第一节  位置和范围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D39BBD1-9551-4478-9133-9A4AC5C6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7D4FEAE-2C5C-4CA3-A8A3-E46ED691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FC586630-A987-46FB-97BA-A7CA95FC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55451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1FD04BB-C9EC-4953-A8D1-EAFCBF2F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92FF80A5-4391-4E03-8F2D-C893EA639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692150"/>
            <a:ext cx="7772400" cy="5113338"/>
          </a:xfrm>
        </p:spPr>
        <p:txBody>
          <a:bodyPr/>
          <a:lstStyle/>
          <a:p>
            <a:r>
              <a:rPr lang="zh-CN" altLang="en-US" sz="3800" b="1"/>
              <a:t>读图</a:t>
            </a:r>
            <a:r>
              <a:rPr lang="en-US" altLang="zh-CN" sz="3800" b="1"/>
              <a:t>6.2,</a:t>
            </a:r>
            <a:r>
              <a:rPr lang="zh-CN" altLang="en-US" sz="3800" b="1"/>
              <a:t>亚洲的范围</a:t>
            </a:r>
          </a:p>
          <a:p>
            <a:r>
              <a:rPr lang="zh-CN" altLang="en-US" sz="3800" b="1"/>
              <a:t>读图</a:t>
            </a:r>
            <a:r>
              <a:rPr lang="en-US" altLang="zh-CN" sz="3800" b="1"/>
              <a:t>6.1/6.2,</a:t>
            </a:r>
            <a:r>
              <a:rPr lang="zh-CN" altLang="en-US" sz="3800" b="1"/>
              <a:t>亚洲周围的海洋和大洲</a:t>
            </a:r>
          </a:p>
          <a:p>
            <a:r>
              <a:rPr lang="zh-CN" altLang="en-US" sz="3800" b="1"/>
              <a:t>读图</a:t>
            </a:r>
            <a:r>
              <a:rPr lang="en-US" altLang="zh-CN" sz="3800" b="1"/>
              <a:t>6.2,</a:t>
            </a:r>
            <a:r>
              <a:rPr lang="zh-CN" altLang="en-US" sz="3800" b="1"/>
              <a:t>亚洲的纬度位置</a:t>
            </a:r>
          </a:p>
          <a:p>
            <a:r>
              <a:rPr lang="zh-CN" altLang="en-US" sz="3800" b="1"/>
              <a:t>亚洲哪些方面可称为</a:t>
            </a:r>
            <a:r>
              <a:rPr lang="zh-CN" altLang="en-US" sz="3800" b="1">
                <a:latin typeface="Times New Roman" panose="02020603050405020304" pitchFamily="18" charset="0"/>
              </a:rPr>
              <a:t>“</a:t>
            </a:r>
            <a:r>
              <a:rPr lang="zh-CN" altLang="en-US" sz="3800" b="1"/>
              <a:t>世界第一大洲</a:t>
            </a:r>
            <a:r>
              <a:rPr lang="zh-CN" altLang="en-US" sz="3800" b="1">
                <a:latin typeface="Times New Roman" panose="02020603050405020304" pitchFamily="18" charset="0"/>
              </a:rPr>
              <a:t>”</a:t>
            </a:r>
            <a:endParaRPr lang="zh-CN" altLang="en-US" sz="3800" b="1"/>
          </a:p>
          <a:p>
            <a:r>
              <a:rPr lang="en-US" altLang="zh-CN" sz="3800" b="1"/>
              <a:t>P5</a:t>
            </a:r>
            <a:r>
              <a:rPr lang="zh-CN" altLang="en-US" sz="3800" b="1"/>
              <a:t>活动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BB60BB-3C51-454E-B026-A341207D5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404813"/>
            <a:ext cx="7983538" cy="64531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一、雄踞东方的大洲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</a:t>
            </a:r>
            <a:r>
              <a:rPr lang="en-US" altLang="zh-CN" b="1"/>
              <a:t>1</a:t>
            </a:r>
            <a:r>
              <a:rPr lang="zh-CN" altLang="en-US" b="1"/>
              <a:t>、亚洲的位置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★半球位置：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   大部分在东半球、北半球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 海陆位置：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  东临太平洋；南临印度洋、北临北冰洋、东南临大洋洲，西南临非洲、西北临欧洲</a:t>
            </a:r>
            <a:r>
              <a:rPr lang="zh-CN" altLang="en-US" sz="2800"/>
              <a:t> 、</a:t>
            </a:r>
            <a:r>
              <a:rPr lang="zh-CN" altLang="en-US" b="1"/>
              <a:t>东北临北美洲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★纬度位置：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     </a:t>
            </a:r>
            <a:r>
              <a:rPr lang="zh-CN" altLang="en-US" b="1" u="sng"/>
              <a:t>跨热带、温带、寒带</a:t>
            </a:r>
            <a:r>
              <a:rPr lang="zh-CN" altLang="en-US" sz="2800"/>
              <a:t> </a:t>
            </a:r>
            <a:endParaRPr lang="zh-CN" altLang="en-US" b="1"/>
          </a:p>
        </p:txBody>
      </p:sp>
      <p:sp>
        <p:nvSpPr>
          <p:cNvPr id="3075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4D395E4A-64F8-4042-B437-E7FF7137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557338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3078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579F9BD2-8285-4235-896A-77FD9FB7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16213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3080" name="Text Box 8">
            <a:hlinkClick r:id="rId4" action="ppaction://hlinksldjump"/>
            <a:extLst>
              <a:ext uri="{FF2B5EF4-FFF2-40B4-BE49-F238E27FC236}">
                <a16:creationId xmlns:a16="http://schemas.microsoft.com/office/drawing/2014/main" id="{53E4E383-B873-46D3-8C66-34F14384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1658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北美洲地图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BB4B3463-F99F-42C6-ACC0-2BBC152FC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333375"/>
            <a:ext cx="8316912" cy="568801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二、世界第一大洲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1</a:t>
            </a:r>
            <a:r>
              <a:rPr lang="zh-CN" altLang="en-US" b="1" dirty="0"/>
              <a:t>、世界第一大洲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★ 面积（</a:t>
            </a:r>
            <a:r>
              <a:rPr lang="en-US" altLang="zh-CN" b="1" dirty="0"/>
              <a:t>4400</a:t>
            </a:r>
            <a:r>
              <a:rPr lang="zh-CN" altLang="en-US" b="1" dirty="0"/>
              <a:t>万平方千米）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★ 东西距离世界第一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★ 所跨纬度世界第一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2</a:t>
            </a:r>
            <a:r>
              <a:rPr lang="zh-CN" altLang="en-US" b="1" dirty="0"/>
              <a:t>、亚洲的范围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★ 洲界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★ 分区：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  东亚、东南亚、南亚、西亚、北亚、中亚。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3</a:t>
            </a:r>
            <a:r>
              <a:rPr lang="zh-CN" altLang="en-US" b="1" dirty="0"/>
              <a:t>、亚洲各地居民的生活差异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3556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F964F29D-F31A-41B9-9F04-7C85AE0B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676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3557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5682DFE9-44E0-4FCF-93BD-DC3BF803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76700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3558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88F60B53-CCB5-4536-B60D-373AF28E9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65175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3559" name="Text Box 7">
            <a:hlinkClick r:id="rId5" action="ppaction://hlinksldjump"/>
            <a:extLst>
              <a:ext uri="{FF2B5EF4-FFF2-40B4-BE49-F238E27FC236}">
                <a16:creationId xmlns:a16="http://schemas.microsoft.com/office/drawing/2014/main" id="{5610F055-AE3A-43C3-90BF-1631C714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06788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F68D84-F856-47BC-B550-1C44E290F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半球分布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FD06D5-6FF4-40D9-8B7A-0A52F685F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0B0F88A4-D1CA-4897-A020-DC1154C9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8CD933F-63D4-4A88-A532-1260676A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8FE45B-7B65-4958-A695-880D81C28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133600"/>
            <a:ext cx="7772400" cy="1143000"/>
          </a:xfrm>
        </p:spPr>
        <p:txBody>
          <a:bodyPr/>
          <a:lstStyle/>
          <a:p>
            <a:r>
              <a:rPr lang="zh-CN" altLang="en-US"/>
              <a:t>大洲面积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7954A04-BF50-4137-8AB2-17FF8C346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E1B64C2-E47C-4422-BCE3-295135E3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8964612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016C813-1194-44C9-A4D7-08F83B69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E76AC59-7896-45FB-89F6-A4F24A453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4013" y="-450850"/>
            <a:ext cx="7772400" cy="1143000"/>
          </a:xfrm>
        </p:spPr>
        <p:txBody>
          <a:bodyPr/>
          <a:lstStyle/>
          <a:p>
            <a:r>
              <a:rPr lang="zh-CN" altLang="en-US"/>
              <a:t>亚洲各地居民的生活</a:t>
            </a:r>
          </a:p>
        </p:txBody>
      </p:sp>
      <p:pic>
        <p:nvPicPr>
          <p:cNvPr id="26636" name="Picture 12">
            <a:extLst>
              <a:ext uri="{FF2B5EF4-FFF2-40B4-BE49-F238E27FC236}">
                <a16:creationId xmlns:a16="http://schemas.microsoft.com/office/drawing/2014/main" id="{A152E28A-01DA-4AB3-8971-262693850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47" y="1825625"/>
            <a:ext cx="5169106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E19DE62F-A6C9-4A85-B6A9-53A8CF67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32035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83B45EE3-DE2C-4821-83B5-EF8D11F5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765175"/>
            <a:ext cx="33480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C9DD3369-ECBA-4ECC-BABC-EF101A21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1038"/>
            <a:ext cx="3563938" cy="23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>
            <a:extLst>
              <a:ext uri="{FF2B5EF4-FFF2-40B4-BE49-F238E27FC236}">
                <a16:creationId xmlns:a16="http://schemas.microsoft.com/office/drawing/2014/main" id="{21AFEC26-C304-47ED-922E-0A5A2E7F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703763"/>
            <a:ext cx="3059112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5" name="AutoShape 1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F5A0F0C-13F5-4515-8206-DCA7839A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13">
            <a:extLst>
              <a:ext uri="{FF2B5EF4-FFF2-40B4-BE49-F238E27FC236}">
                <a16:creationId xmlns:a16="http://schemas.microsoft.com/office/drawing/2014/main" id="{92A69ADF-CE35-4669-8C6D-DC329E850A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5175"/>
            <a:ext cx="7772400" cy="1143000"/>
          </a:xfrm>
        </p:spPr>
        <p:txBody>
          <a:bodyPr/>
          <a:lstStyle/>
          <a:p>
            <a:r>
              <a:rPr lang="zh-CN" altLang="en-US"/>
              <a:t>范围和位置</a:t>
            </a: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E2B8C63A-27E0-4E54-B27B-A0325B73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74898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6" name="AutoShape 1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EDEFAEC-D2EE-42A6-B65E-EB5E4DAF7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115888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1374D382-C895-4690-8F07-65E47757EA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762000" cy="3962400"/>
          </a:xfrm>
        </p:spPr>
        <p:txBody>
          <a:bodyPr/>
          <a:lstStyle/>
          <a:p>
            <a:r>
              <a:rPr lang="zh-CN" altLang="en-US" b="1"/>
              <a:t>亚洲政区</a:t>
            </a:r>
          </a:p>
        </p:txBody>
      </p:sp>
      <p:pic>
        <p:nvPicPr>
          <p:cNvPr id="11267" name="Picture 1027">
            <a:extLst>
              <a:ext uri="{FF2B5EF4-FFF2-40B4-BE49-F238E27FC236}">
                <a16:creationId xmlns:a16="http://schemas.microsoft.com/office/drawing/2014/main" id="{633EAEE1-6986-472A-96B1-F8E11193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388"/>
            <a:ext cx="8382000" cy="632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102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2DDCB3A-0F47-4E68-91F1-8ECC5CBB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214</Words>
  <Application>Microsoft Office PowerPoint</Application>
  <PresentationFormat>全屏显示(4:3)</PresentationFormat>
  <Paragraphs>38</Paragraphs>
  <Slides>10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1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Wingdings</vt:lpstr>
      <vt:lpstr>Office 主题​​</vt:lpstr>
      <vt:lpstr> 第六章   我们生活的大洲—             —亚洲</vt:lpstr>
      <vt:lpstr>PowerPoint 演示文稿</vt:lpstr>
      <vt:lpstr>PowerPoint 演示文稿</vt:lpstr>
      <vt:lpstr>PowerPoint 演示文稿</vt:lpstr>
      <vt:lpstr>半球分布</vt:lpstr>
      <vt:lpstr>大洲面积</vt:lpstr>
      <vt:lpstr>亚洲各地居民的生活</vt:lpstr>
      <vt:lpstr>范围和位置</vt:lpstr>
      <vt:lpstr>亚洲政区</vt:lpstr>
      <vt:lpstr>北美洲</vt:lpstr>
      <vt:lpstr>降水、气温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我们生活的大洲——          亚洲</dc:title>
  <dc:creator>qq</dc:creator>
  <cp:lastModifiedBy>chenrui chang</cp:lastModifiedBy>
  <cp:revision>42</cp:revision>
  <dcterms:created xsi:type="dcterms:W3CDTF">2003-03-22T09:42:41Z</dcterms:created>
  <dcterms:modified xsi:type="dcterms:W3CDTF">2021-03-08T09:13:53Z</dcterms:modified>
</cp:coreProperties>
</file>