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9" r:id="rId4"/>
    <p:sldId id="262" r:id="rId5"/>
    <p:sldId id="273" r:id="rId6"/>
    <p:sldId id="267" r:id="rId7"/>
    <p:sldId id="269" r:id="rId8"/>
    <p:sldId id="272" r:id="rId9"/>
    <p:sldId id="270" r:id="rId10"/>
    <p:sldId id="274" r:id="rId11"/>
    <p:sldId id="275" r:id="rId12"/>
  </p:sldIdLst>
  <p:sldSz cx="9144000" cy="6858000" type="screen4x3"/>
  <p:notesSz cx="6858000" cy="9144000"/>
  <p:custShowLst>
    <p:custShow name="富士山" id="0">
      <p:sldLst/>
    </p:custShow>
  </p:custShow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D07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90" autoAdjust="0"/>
  </p:normalViewPr>
  <p:slideViewPr>
    <p:cSldViewPr>
      <p:cViewPr varScale="1">
        <p:scale>
          <a:sx n="68" d="100"/>
          <a:sy n="68" d="100"/>
        </p:scale>
        <p:origin x="144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reeform 2">
            <a:extLst>
              <a:ext uri="{FF2B5EF4-FFF2-40B4-BE49-F238E27FC236}">
                <a16:creationId xmlns:a16="http://schemas.microsoft.com/office/drawing/2014/main" id="{75EE1EBC-96E0-4187-ACE0-DFDA47C943CF}"/>
              </a:ext>
            </a:extLst>
          </p:cNvPr>
          <p:cNvSpPr>
            <a:spLocks/>
          </p:cNvSpPr>
          <p:nvPr/>
        </p:nvSpPr>
        <p:spPr bwMode="hidden">
          <a:xfrm>
            <a:off x="-11113" y="1836738"/>
            <a:ext cx="2268538" cy="2709862"/>
          </a:xfrm>
          <a:custGeom>
            <a:avLst/>
            <a:gdLst>
              <a:gd name="T0" fmla="*/ 808 w 1429"/>
              <a:gd name="T1" fmla="*/ 283 h 1707"/>
              <a:gd name="T2" fmla="*/ 673 w 1429"/>
              <a:gd name="T3" fmla="*/ 252 h 1707"/>
              <a:gd name="T4" fmla="*/ 654 w 1429"/>
              <a:gd name="T5" fmla="*/ 0 h 1707"/>
              <a:gd name="T6" fmla="*/ 488 w 1429"/>
              <a:gd name="T7" fmla="*/ 13 h 1707"/>
              <a:gd name="T8" fmla="*/ 476 w 1429"/>
              <a:gd name="T9" fmla="*/ 252 h 1707"/>
              <a:gd name="T10" fmla="*/ 365 w 1429"/>
              <a:gd name="T11" fmla="*/ 290 h 1707"/>
              <a:gd name="T12" fmla="*/ 206 w 1429"/>
              <a:gd name="T13" fmla="*/ 86 h 1707"/>
              <a:gd name="T14" fmla="*/ 95 w 1429"/>
              <a:gd name="T15" fmla="*/ 148 h 1707"/>
              <a:gd name="T16" fmla="*/ 200 w 1429"/>
              <a:gd name="T17" fmla="*/ 376 h 1707"/>
              <a:gd name="T18" fmla="*/ 126 w 1429"/>
              <a:gd name="T19" fmla="*/ 450 h 1707"/>
              <a:gd name="T20" fmla="*/ 0 w 1429"/>
              <a:gd name="T21" fmla="*/ 423 h 1707"/>
              <a:gd name="T22" fmla="*/ 0 w 1429"/>
              <a:gd name="T23" fmla="*/ 1273 h 1707"/>
              <a:gd name="T24" fmla="*/ 101 w 1429"/>
              <a:gd name="T25" fmla="*/ 1226 h 1707"/>
              <a:gd name="T26" fmla="*/ 181 w 1429"/>
              <a:gd name="T27" fmla="*/ 1306 h 1707"/>
              <a:gd name="T28" fmla="*/ 70 w 1429"/>
              <a:gd name="T29" fmla="*/ 1509 h 1707"/>
              <a:gd name="T30" fmla="*/ 175 w 1429"/>
              <a:gd name="T31" fmla="*/ 1596 h 1707"/>
              <a:gd name="T32" fmla="*/ 365 w 1429"/>
              <a:gd name="T33" fmla="*/ 1411 h 1707"/>
              <a:gd name="T34" fmla="*/ 476 w 1429"/>
              <a:gd name="T35" fmla="*/ 1448 h 1707"/>
              <a:gd name="T36" fmla="*/ 501 w 1429"/>
              <a:gd name="T37" fmla="*/ 1700 h 1707"/>
              <a:gd name="T38" fmla="*/ 667 w 1429"/>
              <a:gd name="T39" fmla="*/ 1707 h 1707"/>
              <a:gd name="T40" fmla="*/ 685 w 1429"/>
              <a:gd name="T41" fmla="*/ 1442 h 1707"/>
              <a:gd name="T42" fmla="*/ 826 w 1429"/>
              <a:gd name="T43" fmla="*/ 1405 h 1707"/>
              <a:gd name="T44" fmla="*/ 993 w 1429"/>
              <a:gd name="T45" fmla="*/ 1590 h 1707"/>
              <a:gd name="T46" fmla="*/ 1103 w 1429"/>
              <a:gd name="T47" fmla="*/ 1522 h 1707"/>
              <a:gd name="T48" fmla="*/ 993 w 1429"/>
              <a:gd name="T49" fmla="*/ 1300 h 1707"/>
              <a:gd name="T50" fmla="*/ 1067 w 1429"/>
              <a:gd name="T51" fmla="*/ 1207 h 1707"/>
              <a:gd name="T52" fmla="*/ 1288 w 1429"/>
              <a:gd name="T53" fmla="*/ 1312 h 1707"/>
              <a:gd name="T54" fmla="*/ 1355 w 1429"/>
              <a:gd name="T55" fmla="*/ 1196 h 1707"/>
              <a:gd name="T56" fmla="*/ 1153 w 1429"/>
              <a:gd name="T57" fmla="*/ 1047 h 1707"/>
              <a:gd name="T58" fmla="*/ 1177 w 1429"/>
              <a:gd name="T59" fmla="*/ 918 h 1707"/>
              <a:gd name="T60" fmla="*/ 1429 w 1429"/>
              <a:gd name="T61" fmla="*/ 894 h 1707"/>
              <a:gd name="T62" fmla="*/ 1423 w 1429"/>
              <a:gd name="T63" fmla="*/ 764 h 1707"/>
              <a:gd name="T64" fmla="*/ 1171 w 1429"/>
              <a:gd name="T65" fmla="*/ 727 h 1707"/>
              <a:gd name="T66" fmla="*/ 1146 w 1429"/>
              <a:gd name="T67" fmla="*/ 629 h 1707"/>
              <a:gd name="T68" fmla="*/ 1349 w 1429"/>
              <a:gd name="T69" fmla="*/ 487 h 1707"/>
              <a:gd name="T70" fmla="*/ 1282 w 1429"/>
              <a:gd name="T71" fmla="*/ 370 h 1707"/>
              <a:gd name="T72" fmla="*/ 1054 w 1429"/>
              <a:gd name="T73" fmla="*/ 462 h 1707"/>
              <a:gd name="T74" fmla="*/ 980 w 1429"/>
              <a:gd name="T75" fmla="*/ 388 h 1707"/>
              <a:gd name="T76" fmla="*/ 1097 w 1429"/>
              <a:gd name="T77" fmla="*/ 173 h 1707"/>
              <a:gd name="T78" fmla="*/ 986 w 1429"/>
              <a:gd name="T79" fmla="*/ 105 h 1707"/>
              <a:gd name="T80" fmla="*/ 808 w 1429"/>
              <a:gd name="T81" fmla="*/ 283 h 1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29" h="1707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" name="Freeform 3">
            <a:extLst>
              <a:ext uri="{FF2B5EF4-FFF2-40B4-BE49-F238E27FC236}">
                <a16:creationId xmlns:a16="http://schemas.microsoft.com/office/drawing/2014/main" id="{77913EDB-90E2-49CF-97DA-371400444887}"/>
              </a:ext>
            </a:extLst>
          </p:cNvPr>
          <p:cNvSpPr>
            <a:spLocks/>
          </p:cNvSpPr>
          <p:nvPr/>
        </p:nvSpPr>
        <p:spPr bwMode="hidden">
          <a:xfrm>
            <a:off x="107950" y="15875"/>
            <a:ext cx="838200" cy="787400"/>
          </a:xfrm>
          <a:custGeom>
            <a:avLst/>
            <a:gdLst>
              <a:gd name="T0" fmla="*/ 335 w 528"/>
              <a:gd name="T1" fmla="*/ 56 h 496"/>
              <a:gd name="T2" fmla="*/ 293 w 528"/>
              <a:gd name="T3" fmla="*/ 46 h 496"/>
              <a:gd name="T4" fmla="*/ 288 w 528"/>
              <a:gd name="T5" fmla="*/ 0 h 496"/>
              <a:gd name="T6" fmla="*/ 238 w 528"/>
              <a:gd name="T7" fmla="*/ 0 h 496"/>
              <a:gd name="T8" fmla="*/ 232 w 528"/>
              <a:gd name="T9" fmla="*/ 46 h 496"/>
              <a:gd name="T10" fmla="*/ 198 w 528"/>
              <a:gd name="T11" fmla="*/ 58 h 496"/>
              <a:gd name="T12" fmla="*/ 146 w 528"/>
              <a:gd name="T13" fmla="*/ 0 h 496"/>
              <a:gd name="T14" fmla="*/ 114 w 528"/>
              <a:gd name="T15" fmla="*/ 14 h 496"/>
              <a:gd name="T16" fmla="*/ 147 w 528"/>
              <a:gd name="T17" fmla="*/ 84 h 496"/>
              <a:gd name="T18" fmla="*/ 124 w 528"/>
              <a:gd name="T19" fmla="*/ 107 h 496"/>
              <a:gd name="T20" fmla="*/ 50 w 528"/>
              <a:gd name="T21" fmla="*/ 81 h 496"/>
              <a:gd name="T22" fmla="*/ 32 w 528"/>
              <a:gd name="T23" fmla="*/ 109 h 496"/>
              <a:gd name="T24" fmla="*/ 90 w 528"/>
              <a:gd name="T25" fmla="*/ 159 h 496"/>
              <a:gd name="T26" fmla="*/ 80 w 528"/>
              <a:gd name="T27" fmla="*/ 197 h 496"/>
              <a:gd name="T28" fmla="*/ 2 w 528"/>
              <a:gd name="T29" fmla="*/ 202 h 496"/>
              <a:gd name="T30" fmla="*/ 0 w 528"/>
              <a:gd name="T31" fmla="*/ 244 h 496"/>
              <a:gd name="T32" fmla="*/ 80 w 528"/>
              <a:gd name="T33" fmla="*/ 256 h 496"/>
              <a:gd name="T34" fmla="*/ 88 w 528"/>
              <a:gd name="T35" fmla="*/ 292 h 496"/>
              <a:gd name="T36" fmla="*/ 29 w 528"/>
              <a:gd name="T37" fmla="*/ 345 h 496"/>
              <a:gd name="T38" fmla="*/ 50 w 528"/>
              <a:gd name="T39" fmla="*/ 378 h 496"/>
              <a:gd name="T40" fmla="*/ 116 w 528"/>
              <a:gd name="T41" fmla="*/ 347 h 496"/>
              <a:gd name="T42" fmla="*/ 141 w 528"/>
              <a:gd name="T43" fmla="*/ 372 h 496"/>
              <a:gd name="T44" fmla="*/ 107 w 528"/>
              <a:gd name="T45" fmla="*/ 435 h 496"/>
              <a:gd name="T46" fmla="*/ 139 w 528"/>
              <a:gd name="T47" fmla="*/ 462 h 496"/>
              <a:gd name="T48" fmla="*/ 198 w 528"/>
              <a:gd name="T49" fmla="*/ 404 h 496"/>
              <a:gd name="T50" fmla="*/ 232 w 528"/>
              <a:gd name="T51" fmla="*/ 416 h 496"/>
              <a:gd name="T52" fmla="*/ 240 w 528"/>
              <a:gd name="T53" fmla="*/ 494 h 496"/>
              <a:gd name="T54" fmla="*/ 292 w 528"/>
              <a:gd name="T55" fmla="*/ 496 h 496"/>
              <a:gd name="T56" fmla="*/ 297 w 528"/>
              <a:gd name="T57" fmla="*/ 414 h 496"/>
              <a:gd name="T58" fmla="*/ 341 w 528"/>
              <a:gd name="T59" fmla="*/ 403 h 496"/>
              <a:gd name="T60" fmla="*/ 393 w 528"/>
              <a:gd name="T61" fmla="*/ 460 h 496"/>
              <a:gd name="T62" fmla="*/ 427 w 528"/>
              <a:gd name="T63" fmla="*/ 439 h 496"/>
              <a:gd name="T64" fmla="*/ 393 w 528"/>
              <a:gd name="T65" fmla="*/ 370 h 496"/>
              <a:gd name="T66" fmla="*/ 416 w 528"/>
              <a:gd name="T67" fmla="*/ 341 h 496"/>
              <a:gd name="T68" fmla="*/ 484 w 528"/>
              <a:gd name="T69" fmla="*/ 374 h 496"/>
              <a:gd name="T70" fmla="*/ 505 w 528"/>
              <a:gd name="T71" fmla="*/ 338 h 496"/>
              <a:gd name="T72" fmla="*/ 442 w 528"/>
              <a:gd name="T73" fmla="*/ 292 h 496"/>
              <a:gd name="T74" fmla="*/ 450 w 528"/>
              <a:gd name="T75" fmla="*/ 252 h 496"/>
              <a:gd name="T76" fmla="*/ 528 w 528"/>
              <a:gd name="T77" fmla="*/ 244 h 496"/>
              <a:gd name="T78" fmla="*/ 526 w 528"/>
              <a:gd name="T79" fmla="*/ 204 h 496"/>
              <a:gd name="T80" fmla="*/ 448 w 528"/>
              <a:gd name="T81" fmla="*/ 193 h 496"/>
              <a:gd name="T82" fmla="*/ 440 w 528"/>
              <a:gd name="T83" fmla="*/ 162 h 496"/>
              <a:gd name="T84" fmla="*/ 503 w 528"/>
              <a:gd name="T85" fmla="*/ 119 h 496"/>
              <a:gd name="T86" fmla="*/ 482 w 528"/>
              <a:gd name="T87" fmla="*/ 82 h 496"/>
              <a:gd name="T88" fmla="*/ 412 w 528"/>
              <a:gd name="T89" fmla="*/ 111 h 496"/>
              <a:gd name="T90" fmla="*/ 389 w 528"/>
              <a:gd name="T91" fmla="*/ 88 h 496"/>
              <a:gd name="T92" fmla="*/ 425 w 528"/>
              <a:gd name="T93" fmla="*/ 21 h 496"/>
              <a:gd name="T94" fmla="*/ 391 w 528"/>
              <a:gd name="T95" fmla="*/ 0 h 496"/>
              <a:gd name="T96" fmla="*/ 335 w 528"/>
              <a:gd name="T97" fmla="*/ 56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28" h="496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" name="Freeform 4">
            <a:extLst>
              <a:ext uri="{FF2B5EF4-FFF2-40B4-BE49-F238E27FC236}">
                <a16:creationId xmlns:a16="http://schemas.microsoft.com/office/drawing/2014/main" id="{6F4A6F96-2AC8-457C-AD28-BE2A6ADA9159}"/>
              </a:ext>
            </a:extLst>
          </p:cNvPr>
          <p:cNvSpPr>
            <a:spLocks/>
          </p:cNvSpPr>
          <p:nvPr/>
        </p:nvSpPr>
        <p:spPr bwMode="hidden">
          <a:xfrm>
            <a:off x="1192213" y="354013"/>
            <a:ext cx="2266950" cy="2270125"/>
          </a:xfrm>
          <a:custGeom>
            <a:avLst/>
            <a:gdLst>
              <a:gd name="T0" fmla="*/ 1469 w 2312"/>
              <a:gd name="T1" fmla="*/ 384 h 2313"/>
              <a:gd name="T2" fmla="*/ 1285 w 2312"/>
              <a:gd name="T3" fmla="*/ 342 h 2313"/>
              <a:gd name="T4" fmla="*/ 1260 w 2312"/>
              <a:gd name="T5" fmla="*/ 0 h 2313"/>
              <a:gd name="T6" fmla="*/ 1035 w 2312"/>
              <a:gd name="T7" fmla="*/ 17 h 2313"/>
              <a:gd name="T8" fmla="*/ 1018 w 2312"/>
              <a:gd name="T9" fmla="*/ 342 h 2313"/>
              <a:gd name="T10" fmla="*/ 868 w 2312"/>
              <a:gd name="T11" fmla="*/ 393 h 2313"/>
              <a:gd name="T12" fmla="*/ 651 w 2312"/>
              <a:gd name="T13" fmla="*/ 117 h 2313"/>
              <a:gd name="T14" fmla="*/ 501 w 2312"/>
              <a:gd name="T15" fmla="*/ 201 h 2313"/>
              <a:gd name="T16" fmla="*/ 643 w 2312"/>
              <a:gd name="T17" fmla="*/ 509 h 2313"/>
              <a:gd name="T18" fmla="*/ 543 w 2312"/>
              <a:gd name="T19" fmla="*/ 610 h 2313"/>
              <a:gd name="T20" fmla="*/ 217 w 2312"/>
              <a:gd name="T21" fmla="*/ 493 h 2313"/>
              <a:gd name="T22" fmla="*/ 142 w 2312"/>
              <a:gd name="T23" fmla="*/ 618 h 2313"/>
              <a:gd name="T24" fmla="*/ 392 w 2312"/>
              <a:gd name="T25" fmla="*/ 835 h 2313"/>
              <a:gd name="T26" fmla="*/ 351 w 2312"/>
              <a:gd name="T27" fmla="*/ 1002 h 2313"/>
              <a:gd name="T28" fmla="*/ 8 w 2312"/>
              <a:gd name="T29" fmla="*/ 1027 h 2313"/>
              <a:gd name="T30" fmla="*/ 0 w 2312"/>
              <a:gd name="T31" fmla="*/ 1211 h 2313"/>
              <a:gd name="T32" fmla="*/ 351 w 2312"/>
              <a:gd name="T33" fmla="*/ 1261 h 2313"/>
              <a:gd name="T34" fmla="*/ 384 w 2312"/>
              <a:gd name="T35" fmla="*/ 1419 h 2313"/>
              <a:gd name="T36" fmla="*/ 125 w 2312"/>
              <a:gd name="T37" fmla="*/ 1653 h 2313"/>
              <a:gd name="T38" fmla="*/ 217 w 2312"/>
              <a:gd name="T39" fmla="*/ 1795 h 2313"/>
              <a:gd name="T40" fmla="*/ 509 w 2312"/>
              <a:gd name="T41" fmla="*/ 1661 h 2313"/>
              <a:gd name="T42" fmla="*/ 618 w 2312"/>
              <a:gd name="T43" fmla="*/ 1770 h 2313"/>
              <a:gd name="T44" fmla="*/ 467 w 2312"/>
              <a:gd name="T45" fmla="*/ 2045 h 2313"/>
              <a:gd name="T46" fmla="*/ 609 w 2312"/>
              <a:gd name="T47" fmla="*/ 2162 h 2313"/>
              <a:gd name="T48" fmla="*/ 868 w 2312"/>
              <a:gd name="T49" fmla="*/ 1912 h 2313"/>
              <a:gd name="T50" fmla="*/ 1018 w 2312"/>
              <a:gd name="T51" fmla="*/ 1962 h 2313"/>
              <a:gd name="T52" fmla="*/ 1052 w 2312"/>
              <a:gd name="T53" fmla="*/ 2304 h 2313"/>
              <a:gd name="T54" fmla="*/ 1277 w 2312"/>
              <a:gd name="T55" fmla="*/ 2313 h 2313"/>
              <a:gd name="T56" fmla="*/ 1302 w 2312"/>
              <a:gd name="T57" fmla="*/ 1954 h 2313"/>
              <a:gd name="T58" fmla="*/ 1494 w 2312"/>
              <a:gd name="T59" fmla="*/ 1904 h 2313"/>
              <a:gd name="T60" fmla="*/ 1720 w 2312"/>
              <a:gd name="T61" fmla="*/ 2154 h 2313"/>
              <a:gd name="T62" fmla="*/ 1870 w 2312"/>
              <a:gd name="T63" fmla="*/ 2062 h 2313"/>
              <a:gd name="T64" fmla="*/ 1720 w 2312"/>
              <a:gd name="T65" fmla="*/ 1762 h 2313"/>
              <a:gd name="T66" fmla="*/ 1820 w 2312"/>
              <a:gd name="T67" fmla="*/ 1636 h 2313"/>
              <a:gd name="T68" fmla="*/ 2120 w 2312"/>
              <a:gd name="T69" fmla="*/ 1778 h 2313"/>
              <a:gd name="T70" fmla="*/ 2212 w 2312"/>
              <a:gd name="T71" fmla="*/ 1620 h 2313"/>
              <a:gd name="T72" fmla="*/ 1937 w 2312"/>
              <a:gd name="T73" fmla="*/ 1419 h 2313"/>
              <a:gd name="T74" fmla="*/ 1970 w 2312"/>
              <a:gd name="T75" fmla="*/ 1244 h 2313"/>
              <a:gd name="T76" fmla="*/ 2312 w 2312"/>
              <a:gd name="T77" fmla="*/ 1211 h 2313"/>
              <a:gd name="T78" fmla="*/ 2304 w 2312"/>
              <a:gd name="T79" fmla="*/ 1035 h 2313"/>
              <a:gd name="T80" fmla="*/ 1962 w 2312"/>
              <a:gd name="T81" fmla="*/ 985 h 2313"/>
              <a:gd name="T82" fmla="*/ 1928 w 2312"/>
              <a:gd name="T83" fmla="*/ 852 h 2313"/>
              <a:gd name="T84" fmla="*/ 2204 w 2312"/>
              <a:gd name="T85" fmla="*/ 660 h 2313"/>
              <a:gd name="T86" fmla="*/ 2112 w 2312"/>
              <a:gd name="T87" fmla="*/ 501 h 2313"/>
              <a:gd name="T88" fmla="*/ 1803 w 2312"/>
              <a:gd name="T89" fmla="*/ 626 h 2313"/>
              <a:gd name="T90" fmla="*/ 1703 w 2312"/>
              <a:gd name="T91" fmla="*/ 526 h 2313"/>
              <a:gd name="T92" fmla="*/ 1861 w 2312"/>
              <a:gd name="T93" fmla="*/ 234 h 2313"/>
              <a:gd name="T94" fmla="*/ 1711 w 2312"/>
              <a:gd name="T95" fmla="*/ 142 h 2313"/>
              <a:gd name="T96" fmla="*/ 1469 w 2312"/>
              <a:gd name="T97" fmla="*/ 384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1" name="Freeform 5">
            <a:extLst>
              <a:ext uri="{FF2B5EF4-FFF2-40B4-BE49-F238E27FC236}">
                <a16:creationId xmlns:a16="http://schemas.microsoft.com/office/drawing/2014/main" id="{D0504968-3575-45A6-8CE3-572D9EC521E9}"/>
              </a:ext>
            </a:extLst>
          </p:cNvPr>
          <p:cNvSpPr>
            <a:spLocks/>
          </p:cNvSpPr>
          <p:nvPr/>
        </p:nvSpPr>
        <p:spPr bwMode="hidden">
          <a:xfrm>
            <a:off x="2532063" y="1270000"/>
            <a:ext cx="3670300" cy="3671888"/>
          </a:xfrm>
          <a:custGeom>
            <a:avLst/>
            <a:gdLst>
              <a:gd name="T0" fmla="*/ 1469 w 2312"/>
              <a:gd name="T1" fmla="*/ 384 h 2313"/>
              <a:gd name="T2" fmla="*/ 1285 w 2312"/>
              <a:gd name="T3" fmla="*/ 342 h 2313"/>
              <a:gd name="T4" fmla="*/ 1260 w 2312"/>
              <a:gd name="T5" fmla="*/ 0 h 2313"/>
              <a:gd name="T6" fmla="*/ 1035 w 2312"/>
              <a:gd name="T7" fmla="*/ 17 h 2313"/>
              <a:gd name="T8" fmla="*/ 1018 w 2312"/>
              <a:gd name="T9" fmla="*/ 342 h 2313"/>
              <a:gd name="T10" fmla="*/ 868 w 2312"/>
              <a:gd name="T11" fmla="*/ 393 h 2313"/>
              <a:gd name="T12" fmla="*/ 651 w 2312"/>
              <a:gd name="T13" fmla="*/ 117 h 2313"/>
              <a:gd name="T14" fmla="*/ 501 w 2312"/>
              <a:gd name="T15" fmla="*/ 201 h 2313"/>
              <a:gd name="T16" fmla="*/ 643 w 2312"/>
              <a:gd name="T17" fmla="*/ 509 h 2313"/>
              <a:gd name="T18" fmla="*/ 543 w 2312"/>
              <a:gd name="T19" fmla="*/ 610 h 2313"/>
              <a:gd name="T20" fmla="*/ 217 w 2312"/>
              <a:gd name="T21" fmla="*/ 493 h 2313"/>
              <a:gd name="T22" fmla="*/ 142 w 2312"/>
              <a:gd name="T23" fmla="*/ 618 h 2313"/>
              <a:gd name="T24" fmla="*/ 392 w 2312"/>
              <a:gd name="T25" fmla="*/ 835 h 2313"/>
              <a:gd name="T26" fmla="*/ 351 w 2312"/>
              <a:gd name="T27" fmla="*/ 1002 h 2313"/>
              <a:gd name="T28" fmla="*/ 8 w 2312"/>
              <a:gd name="T29" fmla="*/ 1027 h 2313"/>
              <a:gd name="T30" fmla="*/ 0 w 2312"/>
              <a:gd name="T31" fmla="*/ 1211 h 2313"/>
              <a:gd name="T32" fmla="*/ 351 w 2312"/>
              <a:gd name="T33" fmla="*/ 1261 h 2313"/>
              <a:gd name="T34" fmla="*/ 384 w 2312"/>
              <a:gd name="T35" fmla="*/ 1419 h 2313"/>
              <a:gd name="T36" fmla="*/ 125 w 2312"/>
              <a:gd name="T37" fmla="*/ 1653 h 2313"/>
              <a:gd name="T38" fmla="*/ 217 w 2312"/>
              <a:gd name="T39" fmla="*/ 1795 h 2313"/>
              <a:gd name="T40" fmla="*/ 509 w 2312"/>
              <a:gd name="T41" fmla="*/ 1661 h 2313"/>
              <a:gd name="T42" fmla="*/ 618 w 2312"/>
              <a:gd name="T43" fmla="*/ 1770 h 2313"/>
              <a:gd name="T44" fmla="*/ 467 w 2312"/>
              <a:gd name="T45" fmla="*/ 2045 h 2313"/>
              <a:gd name="T46" fmla="*/ 609 w 2312"/>
              <a:gd name="T47" fmla="*/ 2162 h 2313"/>
              <a:gd name="T48" fmla="*/ 868 w 2312"/>
              <a:gd name="T49" fmla="*/ 1912 h 2313"/>
              <a:gd name="T50" fmla="*/ 1018 w 2312"/>
              <a:gd name="T51" fmla="*/ 1962 h 2313"/>
              <a:gd name="T52" fmla="*/ 1052 w 2312"/>
              <a:gd name="T53" fmla="*/ 2304 h 2313"/>
              <a:gd name="T54" fmla="*/ 1277 w 2312"/>
              <a:gd name="T55" fmla="*/ 2313 h 2313"/>
              <a:gd name="T56" fmla="*/ 1302 w 2312"/>
              <a:gd name="T57" fmla="*/ 1954 h 2313"/>
              <a:gd name="T58" fmla="*/ 1494 w 2312"/>
              <a:gd name="T59" fmla="*/ 1904 h 2313"/>
              <a:gd name="T60" fmla="*/ 1720 w 2312"/>
              <a:gd name="T61" fmla="*/ 2154 h 2313"/>
              <a:gd name="T62" fmla="*/ 1870 w 2312"/>
              <a:gd name="T63" fmla="*/ 2062 h 2313"/>
              <a:gd name="T64" fmla="*/ 1720 w 2312"/>
              <a:gd name="T65" fmla="*/ 1762 h 2313"/>
              <a:gd name="T66" fmla="*/ 1820 w 2312"/>
              <a:gd name="T67" fmla="*/ 1636 h 2313"/>
              <a:gd name="T68" fmla="*/ 2120 w 2312"/>
              <a:gd name="T69" fmla="*/ 1778 h 2313"/>
              <a:gd name="T70" fmla="*/ 2212 w 2312"/>
              <a:gd name="T71" fmla="*/ 1620 h 2313"/>
              <a:gd name="T72" fmla="*/ 1937 w 2312"/>
              <a:gd name="T73" fmla="*/ 1419 h 2313"/>
              <a:gd name="T74" fmla="*/ 1970 w 2312"/>
              <a:gd name="T75" fmla="*/ 1244 h 2313"/>
              <a:gd name="T76" fmla="*/ 2312 w 2312"/>
              <a:gd name="T77" fmla="*/ 1211 h 2313"/>
              <a:gd name="T78" fmla="*/ 2304 w 2312"/>
              <a:gd name="T79" fmla="*/ 1035 h 2313"/>
              <a:gd name="T80" fmla="*/ 1962 w 2312"/>
              <a:gd name="T81" fmla="*/ 985 h 2313"/>
              <a:gd name="T82" fmla="*/ 1928 w 2312"/>
              <a:gd name="T83" fmla="*/ 852 h 2313"/>
              <a:gd name="T84" fmla="*/ 2204 w 2312"/>
              <a:gd name="T85" fmla="*/ 660 h 2313"/>
              <a:gd name="T86" fmla="*/ 2112 w 2312"/>
              <a:gd name="T87" fmla="*/ 501 h 2313"/>
              <a:gd name="T88" fmla="*/ 1803 w 2312"/>
              <a:gd name="T89" fmla="*/ 626 h 2313"/>
              <a:gd name="T90" fmla="*/ 1703 w 2312"/>
              <a:gd name="T91" fmla="*/ 526 h 2313"/>
              <a:gd name="T92" fmla="*/ 1861 w 2312"/>
              <a:gd name="T93" fmla="*/ 234 h 2313"/>
              <a:gd name="T94" fmla="*/ 1711 w 2312"/>
              <a:gd name="T95" fmla="*/ 142 h 2313"/>
              <a:gd name="T96" fmla="*/ 1469 w 2312"/>
              <a:gd name="T97" fmla="*/ 384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2" name="Freeform 6">
            <a:extLst>
              <a:ext uri="{FF2B5EF4-FFF2-40B4-BE49-F238E27FC236}">
                <a16:creationId xmlns:a16="http://schemas.microsoft.com/office/drawing/2014/main" id="{4CFD8301-A845-41B6-9317-DEDEE9CE62EA}"/>
              </a:ext>
            </a:extLst>
          </p:cNvPr>
          <p:cNvSpPr>
            <a:spLocks/>
          </p:cNvSpPr>
          <p:nvPr/>
        </p:nvSpPr>
        <p:spPr bwMode="hidden">
          <a:xfrm>
            <a:off x="3175" y="4797425"/>
            <a:ext cx="3417888" cy="2097088"/>
          </a:xfrm>
          <a:custGeom>
            <a:avLst/>
            <a:gdLst>
              <a:gd name="T0" fmla="*/ 1368 w 2153"/>
              <a:gd name="T1" fmla="*/ 358 h 1321"/>
              <a:gd name="T2" fmla="*/ 1197 w 2153"/>
              <a:gd name="T3" fmla="*/ 318 h 1321"/>
              <a:gd name="T4" fmla="*/ 1173 w 2153"/>
              <a:gd name="T5" fmla="*/ 0 h 1321"/>
              <a:gd name="T6" fmla="*/ 964 w 2153"/>
              <a:gd name="T7" fmla="*/ 16 h 1321"/>
              <a:gd name="T8" fmla="*/ 948 w 2153"/>
              <a:gd name="T9" fmla="*/ 318 h 1321"/>
              <a:gd name="T10" fmla="*/ 808 w 2153"/>
              <a:gd name="T11" fmla="*/ 366 h 1321"/>
              <a:gd name="T12" fmla="*/ 606 w 2153"/>
              <a:gd name="T13" fmla="*/ 109 h 1321"/>
              <a:gd name="T14" fmla="*/ 467 w 2153"/>
              <a:gd name="T15" fmla="*/ 187 h 1321"/>
              <a:gd name="T16" fmla="*/ 599 w 2153"/>
              <a:gd name="T17" fmla="*/ 474 h 1321"/>
              <a:gd name="T18" fmla="*/ 506 w 2153"/>
              <a:gd name="T19" fmla="*/ 568 h 1321"/>
              <a:gd name="T20" fmla="*/ 202 w 2153"/>
              <a:gd name="T21" fmla="*/ 459 h 1321"/>
              <a:gd name="T22" fmla="*/ 132 w 2153"/>
              <a:gd name="T23" fmla="*/ 576 h 1321"/>
              <a:gd name="T24" fmla="*/ 365 w 2153"/>
              <a:gd name="T25" fmla="*/ 778 h 1321"/>
              <a:gd name="T26" fmla="*/ 327 w 2153"/>
              <a:gd name="T27" fmla="*/ 933 h 1321"/>
              <a:gd name="T28" fmla="*/ 7 w 2153"/>
              <a:gd name="T29" fmla="*/ 956 h 1321"/>
              <a:gd name="T30" fmla="*/ 0 w 2153"/>
              <a:gd name="T31" fmla="*/ 1128 h 1321"/>
              <a:gd name="T32" fmla="*/ 327 w 2153"/>
              <a:gd name="T33" fmla="*/ 1174 h 1321"/>
              <a:gd name="T34" fmla="*/ 358 w 2153"/>
              <a:gd name="T35" fmla="*/ 1321 h 1321"/>
              <a:gd name="T36" fmla="*/ 1804 w 2153"/>
              <a:gd name="T37" fmla="*/ 1321 h 1321"/>
              <a:gd name="T38" fmla="*/ 1835 w 2153"/>
              <a:gd name="T39" fmla="*/ 1158 h 1321"/>
              <a:gd name="T40" fmla="*/ 2153 w 2153"/>
              <a:gd name="T41" fmla="*/ 1128 h 1321"/>
              <a:gd name="T42" fmla="*/ 2146 w 2153"/>
              <a:gd name="T43" fmla="*/ 964 h 1321"/>
              <a:gd name="T44" fmla="*/ 1827 w 2153"/>
              <a:gd name="T45" fmla="*/ 917 h 1321"/>
              <a:gd name="T46" fmla="*/ 1795 w 2153"/>
              <a:gd name="T47" fmla="*/ 793 h 1321"/>
              <a:gd name="T48" fmla="*/ 2052 w 2153"/>
              <a:gd name="T49" fmla="*/ 615 h 1321"/>
              <a:gd name="T50" fmla="*/ 1967 w 2153"/>
              <a:gd name="T51" fmla="*/ 467 h 1321"/>
              <a:gd name="T52" fmla="*/ 1679 w 2153"/>
              <a:gd name="T53" fmla="*/ 583 h 1321"/>
              <a:gd name="T54" fmla="*/ 1586 w 2153"/>
              <a:gd name="T55" fmla="*/ 490 h 1321"/>
              <a:gd name="T56" fmla="*/ 1733 w 2153"/>
              <a:gd name="T57" fmla="*/ 218 h 1321"/>
              <a:gd name="T58" fmla="*/ 1593 w 2153"/>
              <a:gd name="T59" fmla="*/ 132 h 1321"/>
              <a:gd name="T60" fmla="*/ 1368 w 2153"/>
              <a:gd name="T61" fmla="*/ 358 h 1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153" h="1321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3" name="Freeform 7">
            <a:extLst>
              <a:ext uri="{FF2B5EF4-FFF2-40B4-BE49-F238E27FC236}">
                <a16:creationId xmlns:a16="http://schemas.microsoft.com/office/drawing/2014/main" id="{AFAC11DB-4932-4AFF-A4B6-94CACE998F93}"/>
              </a:ext>
            </a:extLst>
          </p:cNvPr>
          <p:cNvSpPr>
            <a:spLocks/>
          </p:cNvSpPr>
          <p:nvPr/>
        </p:nvSpPr>
        <p:spPr bwMode="hidden">
          <a:xfrm>
            <a:off x="4494213" y="4425950"/>
            <a:ext cx="2263775" cy="2263775"/>
          </a:xfrm>
          <a:custGeom>
            <a:avLst/>
            <a:gdLst>
              <a:gd name="T0" fmla="*/ 1469 w 2312"/>
              <a:gd name="T1" fmla="*/ 384 h 2313"/>
              <a:gd name="T2" fmla="*/ 1285 w 2312"/>
              <a:gd name="T3" fmla="*/ 342 h 2313"/>
              <a:gd name="T4" fmla="*/ 1260 w 2312"/>
              <a:gd name="T5" fmla="*/ 0 h 2313"/>
              <a:gd name="T6" fmla="*/ 1035 w 2312"/>
              <a:gd name="T7" fmla="*/ 17 h 2313"/>
              <a:gd name="T8" fmla="*/ 1018 w 2312"/>
              <a:gd name="T9" fmla="*/ 342 h 2313"/>
              <a:gd name="T10" fmla="*/ 868 w 2312"/>
              <a:gd name="T11" fmla="*/ 393 h 2313"/>
              <a:gd name="T12" fmla="*/ 651 w 2312"/>
              <a:gd name="T13" fmla="*/ 117 h 2313"/>
              <a:gd name="T14" fmla="*/ 501 w 2312"/>
              <a:gd name="T15" fmla="*/ 201 h 2313"/>
              <a:gd name="T16" fmla="*/ 643 w 2312"/>
              <a:gd name="T17" fmla="*/ 509 h 2313"/>
              <a:gd name="T18" fmla="*/ 543 w 2312"/>
              <a:gd name="T19" fmla="*/ 610 h 2313"/>
              <a:gd name="T20" fmla="*/ 217 w 2312"/>
              <a:gd name="T21" fmla="*/ 493 h 2313"/>
              <a:gd name="T22" fmla="*/ 142 w 2312"/>
              <a:gd name="T23" fmla="*/ 618 h 2313"/>
              <a:gd name="T24" fmla="*/ 392 w 2312"/>
              <a:gd name="T25" fmla="*/ 835 h 2313"/>
              <a:gd name="T26" fmla="*/ 351 w 2312"/>
              <a:gd name="T27" fmla="*/ 1002 h 2313"/>
              <a:gd name="T28" fmla="*/ 8 w 2312"/>
              <a:gd name="T29" fmla="*/ 1027 h 2313"/>
              <a:gd name="T30" fmla="*/ 0 w 2312"/>
              <a:gd name="T31" fmla="*/ 1211 h 2313"/>
              <a:gd name="T32" fmla="*/ 351 w 2312"/>
              <a:gd name="T33" fmla="*/ 1261 h 2313"/>
              <a:gd name="T34" fmla="*/ 384 w 2312"/>
              <a:gd name="T35" fmla="*/ 1419 h 2313"/>
              <a:gd name="T36" fmla="*/ 125 w 2312"/>
              <a:gd name="T37" fmla="*/ 1653 h 2313"/>
              <a:gd name="T38" fmla="*/ 217 w 2312"/>
              <a:gd name="T39" fmla="*/ 1795 h 2313"/>
              <a:gd name="T40" fmla="*/ 509 w 2312"/>
              <a:gd name="T41" fmla="*/ 1661 h 2313"/>
              <a:gd name="T42" fmla="*/ 618 w 2312"/>
              <a:gd name="T43" fmla="*/ 1770 h 2313"/>
              <a:gd name="T44" fmla="*/ 467 w 2312"/>
              <a:gd name="T45" fmla="*/ 2045 h 2313"/>
              <a:gd name="T46" fmla="*/ 609 w 2312"/>
              <a:gd name="T47" fmla="*/ 2162 h 2313"/>
              <a:gd name="T48" fmla="*/ 868 w 2312"/>
              <a:gd name="T49" fmla="*/ 1912 h 2313"/>
              <a:gd name="T50" fmla="*/ 1018 w 2312"/>
              <a:gd name="T51" fmla="*/ 1962 h 2313"/>
              <a:gd name="T52" fmla="*/ 1052 w 2312"/>
              <a:gd name="T53" fmla="*/ 2304 h 2313"/>
              <a:gd name="T54" fmla="*/ 1277 w 2312"/>
              <a:gd name="T55" fmla="*/ 2313 h 2313"/>
              <a:gd name="T56" fmla="*/ 1302 w 2312"/>
              <a:gd name="T57" fmla="*/ 1954 h 2313"/>
              <a:gd name="T58" fmla="*/ 1494 w 2312"/>
              <a:gd name="T59" fmla="*/ 1904 h 2313"/>
              <a:gd name="T60" fmla="*/ 1720 w 2312"/>
              <a:gd name="T61" fmla="*/ 2154 h 2313"/>
              <a:gd name="T62" fmla="*/ 1870 w 2312"/>
              <a:gd name="T63" fmla="*/ 2062 h 2313"/>
              <a:gd name="T64" fmla="*/ 1720 w 2312"/>
              <a:gd name="T65" fmla="*/ 1762 h 2313"/>
              <a:gd name="T66" fmla="*/ 1820 w 2312"/>
              <a:gd name="T67" fmla="*/ 1636 h 2313"/>
              <a:gd name="T68" fmla="*/ 2120 w 2312"/>
              <a:gd name="T69" fmla="*/ 1778 h 2313"/>
              <a:gd name="T70" fmla="*/ 2212 w 2312"/>
              <a:gd name="T71" fmla="*/ 1620 h 2313"/>
              <a:gd name="T72" fmla="*/ 1937 w 2312"/>
              <a:gd name="T73" fmla="*/ 1419 h 2313"/>
              <a:gd name="T74" fmla="*/ 1970 w 2312"/>
              <a:gd name="T75" fmla="*/ 1244 h 2313"/>
              <a:gd name="T76" fmla="*/ 2312 w 2312"/>
              <a:gd name="T77" fmla="*/ 1211 h 2313"/>
              <a:gd name="T78" fmla="*/ 2304 w 2312"/>
              <a:gd name="T79" fmla="*/ 1035 h 2313"/>
              <a:gd name="T80" fmla="*/ 1962 w 2312"/>
              <a:gd name="T81" fmla="*/ 985 h 2313"/>
              <a:gd name="T82" fmla="*/ 1928 w 2312"/>
              <a:gd name="T83" fmla="*/ 852 h 2313"/>
              <a:gd name="T84" fmla="*/ 2204 w 2312"/>
              <a:gd name="T85" fmla="*/ 660 h 2313"/>
              <a:gd name="T86" fmla="*/ 2112 w 2312"/>
              <a:gd name="T87" fmla="*/ 501 h 2313"/>
              <a:gd name="T88" fmla="*/ 1803 w 2312"/>
              <a:gd name="T89" fmla="*/ 626 h 2313"/>
              <a:gd name="T90" fmla="*/ 1703 w 2312"/>
              <a:gd name="T91" fmla="*/ 526 h 2313"/>
              <a:gd name="T92" fmla="*/ 1861 w 2312"/>
              <a:gd name="T93" fmla="*/ 234 h 2313"/>
              <a:gd name="T94" fmla="*/ 1711 w 2312"/>
              <a:gd name="T95" fmla="*/ 142 h 2313"/>
              <a:gd name="T96" fmla="*/ 1469 w 2312"/>
              <a:gd name="T97" fmla="*/ 384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" name="Freeform 8">
            <a:extLst>
              <a:ext uri="{FF2B5EF4-FFF2-40B4-BE49-F238E27FC236}">
                <a16:creationId xmlns:a16="http://schemas.microsoft.com/office/drawing/2014/main" id="{323909EF-D4D6-43C3-97E5-EC9822DD8624}"/>
              </a:ext>
            </a:extLst>
          </p:cNvPr>
          <p:cNvSpPr>
            <a:spLocks/>
          </p:cNvSpPr>
          <p:nvPr/>
        </p:nvSpPr>
        <p:spPr bwMode="hidden">
          <a:xfrm>
            <a:off x="5646738" y="487363"/>
            <a:ext cx="2928937" cy="2930525"/>
          </a:xfrm>
          <a:custGeom>
            <a:avLst/>
            <a:gdLst>
              <a:gd name="T0" fmla="*/ 1469 w 2312"/>
              <a:gd name="T1" fmla="*/ 384 h 2313"/>
              <a:gd name="T2" fmla="*/ 1285 w 2312"/>
              <a:gd name="T3" fmla="*/ 342 h 2313"/>
              <a:gd name="T4" fmla="*/ 1260 w 2312"/>
              <a:gd name="T5" fmla="*/ 0 h 2313"/>
              <a:gd name="T6" fmla="*/ 1035 w 2312"/>
              <a:gd name="T7" fmla="*/ 17 h 2313"/>
              <a:gd name="T8" fmla="*/ 1018 w 2312"/>
              <a:gd name="T9" fmla="*/ 342 h 2313"/>
              <a:gd name="T10" fmla="*/ 868 w 2312"/>
              <a:gd name="T11" fmla="*/ 393 h 2313"/>
              <a:gd name="T12" fmla="*/ 651 w 2312"/>
              <a:gd name="T13" fmla="*/ 117 h 2313"/>
              <a:gd name="T14" fmla="*/ 501 w 2312"/>
              <a:gd name="T15" fmla="*/ 201 h 2313"/>
              <a:gd name="T16" fmla="*/ 643 w 2312"/>
              <a:gd name="T17" fmla="*/ 509 h 2313"/>
              <a:gd name="T18" fmla="*/ 543 w 2312"/>
              <a:gd name="T19" fmla="*/ 610 h 2313"/>
              <a:gd name="T20" fmla="*/ 217 w 2312"/>
              <a:gd name="T21" fmla="*/ 493 h 2313"/>
              <a:gd name="T22" fmla="*/ 142 w 2312"/>
              <a:gd name="T23" fmla="*/ 618 h 2313"/>
              <a:gd name="T24" fmla="*/ 392 w 2312"/>
              <a:gd name="T25" fmla="*/ 835 h 2313"/>
              <a:gd name="T26" fmla="*/ 351 w 2312"/>
              <a:gd name="T27" fmla="*/ 1002 h 2313"/>
              <a:gd name="T28" fmla="*/ 8 w 2312"/>
              <a:gd name="T29" fmla="*/ 1027 h 2313"/>
              <a:gd name="T30" fmla="*/ 0 w 2312"/>
              <a:gd name="T31" fmla="*/ 1211 h 2313"/>
              <a:gd name="T32" fmla="*/ 351 w 2312"/>
              <a:gd name="T33" fmla="*/ 1261 h 2313"/>
              <a:gd name="T34" fmla="*/ 384 w 2312"/>
              <a:gd name="T35" fmla="*/ 1419 h 2313"/>
              <a:gd name="T36" fmla="*/ 125 w 2312"/>
              <a:gd name="T37" fmla="*/ 1653 h 2313"/>
              <a:gd name="T38" fmla="*/ 217 w 2312"/>
              <a:gd name="T39" fmla="*/ 1795 h 2313"/>
              <a:gd name="T40" fmla="*/ 509 w 2312"/>
              <a:gd name="T41" fmla="*/ 1661 h 2313"/>
              <a:gd name="T42" fmla="*/ 618 w 2312"/>
              <a:gd name="T43" fmla="*/ 1770 h 2313"/>
              <a:gd name="T44" fmla="*/ 467 w 2312"/>
              <a:gd name="T45" fmla="*/ 2045 h 2313"/>
              <a:gd name="T46" fmla="*/ 609 w 2312"/>
              <a:gd name="T47" fmla="*/ 2162 h 2313"/>
              <a:gd name="T48" fmla="*/ 868 w 2312"/>
              <a:gd name="T49" fmla="*/ 1912 h 2313"/>
              <a:gd name="T50" fmla="*/ 1018 w 2312"/>
              <a:gd name="T51" fmla="*/ 1962 h 2313"/>
              <a:gd name="T52" fmla="*/ 1052 w 2312"/>
              <a:gd name="T53" fmla="*/ 2304 h 2313"/>
              <a:gd name="T54" fmla="*/ 1277 w 2312"/>
              <a:gd name="T55" fmla="*/ 2313 h 2313"/>
              <a:gd name="T56" fmla="*/ 1302 w 2312"/>
              <a:gd name="T57" fmla="*/ 1954 h 2313"/>
              <a:gd name="T58" fmla="*/ 1494 w 2312"/>
              <a:gd name="T59" fmla="*/ 1904 h 2313"/>
              <a:gd name="T60" fmla="*/ 1720 w 2312"/>
              <a:gd name="T61" fmla="*/ 2154 h 2313"/>
              <a:gd name="T62" fmla="*/ 1870 w 2312"/>
              <a:gd name="T63" fmla="*/ 2062 h 2313"/>
              <a:gd name="T64" fmla="*/ 1720 w 2312"/>
              <a:gd name="T65" fmla="*/ 1762 h 2313"/>
              <a:gd name="T66" fmla="*/ 1820 w 2312"/>
              <a:gd name="T67" fmla="*/ 1636 h 2313"/>
              <a:gd name="T68" fmla="*/ 2120 w 2312"/>
              <a:gd name="T69" fmla="*/ 1778 h 2313"/>
              <a:gd name="T70" fmla="*/ 2212 w 2312"/>
              <a:gd name="T71" fmla="*/ 1620 h 2313"/>
              <a:gd name="T72" fmla="*/ 1937 w 2312"/>
              <a:gd name="T73" fmla="*/ 1419 h 2313"/>
              <a:gd name="T74" fmla="*/ 1970 w 2312"/>
              <a:gd name="T75" fmla="*/ 1244 h 2313"/>
              <a:gd name="T76" fmla="*/ 2312 w 2312"/>
              <a:gd name="T77" fmla="*/ 1211 h 2313"/>
              <a:gd name="T78" fmla="*/ 2304 w 2312"/>
              <a:gd name="T79" fmla="*/ 1035 h 2313"/>
              <a:gd name="T80" fmla="*/ 1962 w 2312"/>
              <a:gd name="T81" fmla="*/ 985 h 2313"/>
              <a:gd name="T82" fmla="*/ 1928 w 2312"/>
              <a:gd name="T83" fmla="*/ 852 h 2313"/>
              <a:gd name="T84" fmla="*/ 2204 w 2312"/>
              <a:gd name="T85" fmla="*/ 660 h 2313"/>
              <a:gd name="T86" fmla="*/ 2112 w 2312"/>
              <a:gd name="T87" fmla="*/ 501 h 2313"/>
              <a:gd name="T88" fmla="*/ 1803 w 2312"/>
              <a:gd name="T89" fmla="*/ 626 h 2313"/>
              <a:gd name="T90" fmla="*/ 1703 w 2312"/>
              <a:gd name="T91" fmla="*/ 526 h 2313"/>
              <a:gd name="T92" fmla="*/ 1861 w 2312"/>
              <a:gd name="T93" fmla="*/ 234 h 2313"/>
              <a:gd name="T94" fmla="*/ 1711 w 2312"/>
              <a:gd name="T95" fmla="*/ 142 h 2313"/>
              <a:gd name="T96" fmla="*/ 1469 w 2312"/>
              <a:gd name="T97" fmla="*/ 384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5" name="Freeform 9">
            <a:extLst>
              <a:ext uri="{FF2B5EF4-FFF2-40B4-BE49-F238E27FC236}">
                <a16:creationId xmlns:a16="http://schemas.microsoft.com/office/drawing/2014/main" id="{448CE6AF-ABB5-4C98-A125-3CF7A5ED54FF}"/>
              </a:ext>
            </a:extLst>
          </p:cNvPr>
          <p:cNvSpPr>
            <a:spLocks/>
          </p:cNvSpPr>
          <p:nvPr/>
        </p:nvSpPr>
        <p:spPr bwMode="hidden">
          <a:xfrm>
            <a:off x="7146925" y="2555875"/>
            <a:ext cx="2008188" cy="3997325"/>
          </a:xfrm>
          <a:custGeom>
            <a:avLst/>
            <a:gdLst>
              <a:gd name="T0" fmla="*/ 1265 w 1265"/>
              <a:gd name="T1" fmla="*/ 0 h 2518"/>
              <a:gd name="T2" fmla="*/ 1128 w 1265"/>
              <a:gd name="T3" fmla="*/ 18 h 2518"/>
              <a:gd name="T4" fmla="*/ 1110 w 1265"/>
              <a:gd name="T5" fmla="*/ 372 h 2518"/>
              <a:gd name="T6" fmla="*/ 946 w 1265"/>
              <a:gd name="T7" fmla="*/ 428 h 2518"/>
              <a:gd name="T8" fmla="*/ 710 w 1265"/>
              <a:gd name="T9" fmla="*/ 127 h 2518"/>
              <a:gd name="T10" fmla="*/ 546 w 1265"/>
              <a:gd name="T11" fmla="*/ 219 h 2518"/>
              <a:gd name="T12" fmla="*/ 701 w 1265"/>
              <a:gd name="T13" fmla="*/ 555 h 2518"/>
              <a:gd name="T14" fmla="*/ 592 w 1265"/>
              <a:gd name="T15" fmla="*/ 665 h 2518"/>
              <a:gd name="T16" fmla="*/ 237 w 1265"/>
              <a:gd name="T17" fmla="*/ 537 h 2518"/>
              <a:gd name="T18" fmla="*/ 155 w 1265"/>
              <a:gd name="T19" fmla="*/ 674 h 2518"/>
              <a:gd name="T20" fmla="*/ 427 w 1265"/>
              <a:gd name="T21" fmla="*/ 911 h 2518"/>
              <a:gd name="T22" fmla="*/ 383 w 1265"/>
              <a:gd name="T23" fmla="*/ 1093 h 2518"/>
              <a:gd name="T24" fmla="*/ 9 w 1265"/>
              <a:gd name="T25" fmla="*/ 1121 h 2518"/>
              <a:gd name="T26" fmla="*/ 0 w 1265"/>
              <a:gd name="T27" fmla="*/ 1322 h 2518"/>
              <a:gd name="T28" fmla="*/ 383 w 1265"/>
              <a:gd name="T29" fmla="*/ 1376 h 2518"/>
              <a:gd name="T30" fmla="*/ 419 w 1265"/>
              <a:gd name="T31" fmla="*/ 1549 h 2518"/>
              <a:gd name="T32" fmla="*/ 136 w 1265"/>
              <a:gd name="T33" fmla="*/ 1804 h 2518"/>
              <a:gd name="T34" fmla="*/ 237 w 1265"/>
              <a:gd name="T35" fmla="*/ 1959 h 2518"/>
              <a:gd name="T36" fmla="*/ 555 w 1265"/>
              <a:gd name="T37" fmla="*/ 1813 h 2518"/>
              <a:gd name="T38" fmla="*/ 674 w 1265"/>
              <a:gd name="T39" fmla="*/ 1932 h 2518"/>
              <a:gd name="T40" fmla="*/ 509 w 1265"/>
              <a:gd name="T41" fmla="*/ 2232 h 2518"/>
              <a:gd name="T42" fmla="*/ 664 w 1265"/>
              <a:gd name="T43" fmla="*/ 2360 h 2518"/>
              <a:gd name="T44" fmla="*/ 946 w 1265"/>
              <a:gd name="T45" fmla="*/ 2087 h 2518"/>
              <a:gd name="T46" fmla="*/ 1110 w 1265"/>
              <a:gd name="T47" fmla="*/ 2142 h 2518"/>
              <a:gd name="T48" fmla="*/ 1147 w 1265"/>
              <a:gd name="T49" fmla="*/ 2515 h 2518"/>
              <a:gd name="T50" fmla="*/ 1265 w 1265"/>
              <a:gd name="T51" fmla="*/ 2518 h 2518"/>
              <a:gd name="T52" fmla="*/ 1265 w 1265"/>
              <a:gd name="T53" fmla="*/ 0 h 2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" name="Freeform 10">
            <a:extLst>
              <a:ext uri="{FF2B5EF4-FFF2-40B4-BE49-F238E27FC236}">
                <a16:creationId xmlns:a16="http://schemas.microsoft.com/office/drawing/2014/main" id="{B437B21F-75FC-4087-9BB6-74D3F02D7AF9}"/>
              </a:ext>
            </a:extLst>
          </p:cNvPr>
          <p:cNvSpPr>
            <a:spLocks/>
          </p:cNvSpPr>
          <p:nvPr/>
        </p:nvSpPr>
        <p:spPr bwMode="hidden">
          <a:xfrm rot="-5400000">
            <a:off x="3977481" y="-853281"/>
            <a:ext cx="1722438" cy="3429000"/>
          </a:xfrm>
          <a:custGeom>
            <a:avLst/>
            <a:gdLst>
              <a:gd name="T0" fmla="*/ 1265 w 1265"/>
              <a:gd name="T1" fmla="*/ 0 h 2518"/>
              <a:gd name="T2" fmla="*/ 1128 w 1265"/>
              <a:gd name="T3" fmla="*/ 18 h 2518"/>
              <a:gd name="T4" fmla="*/ 1110 w 1265"/>
              <a:gd name="T5" fmla="*/ 372 h 2518"/>
              <a:gd name="T6" fmla="*/ 946 w 1265"/>
              <a:gd name="T7" fmla="*/ 428 h 2518"/>
              <a:gd name="T8" fmla="*/ 710 w 1265"/>
              <a:gd name="T9" fmla="*/ 127 h 2518"/>
              <a:gd name="T10" fmla="*/ 546 w 1265"/>
              <a:gd name="T11" fmla="*/ 219 h 2518"/>
              <a:gd name="T12" fmla="*/ 701 w 1265"/>
              <a:gd name="T13" fmla="*/ 555 h 2518"/>
              <a:gd name="T14" fmla="*/ 592 w 1265"/>
              <a:gd name="T15" fmla="*/ 665 h 2518"/>
              <a:gd name="T16" fmla="*/ 237 w 1265"/>
              <a:gd name="T17" fmla="*/ 537 h 2518"/>
              <a:gd name="T18" fmla="*/ 155 w 1265"/>
              <a:gd name="T19" fmla="*/ 674 h 2518"/>
              <a:gd name="T20" fmla="*/ 427 w 1265"/>
              <a:gd name="T21" fmla="*/ 911 h 2518"/>
              <a:gd name="T22" fmla="*/ 383 w 1265"/>
              <a:gd name="T23" fmla="*/ 1093 h 2518"/>
              <a:gd name="T24" fmla="*/ 9 w 1265"/>
              <a:gd name="T25" fmla="*/ 1121 h 2518"/>
              <a:gd name="T26" fmla="*/ 0 w 1265"/>
              <a:gd name="T27" fmla="*/ 1322 h 2518"/>
              <a:gd name="T28" fmla="*/ 383 w 1265"/>
              <a:gd name="T29" fmla="*/ 1376 h 2518"/>
              <a:gd name="T30" fmla="*/ 419 w 1265"/>
              <a:gd name="T31" fmla="*/ 1549 h 2518"/>
              <a:gd name="T32" fmla="*/ 136 w 1265"/>
              <a:gd name="T33" fmla="*/ 1804 h 2518"/>
              <a:gd name="T34" fmla="*/ 237 w 1265"/>
              <a:gd name="T35" fmla="*/ 1959 h 2518"/>
              <a:gd name="T36" fmla="*/ 555 w 1265"/>
              <a:gd name="T37" fmla="*/ 1813 h 2518"/>
              <a:gd name="T38" fmla="*/ 674 w 1265"/>
              <a:gd name="T39" fmla="*/ 1932 h 2518"/>
              <a:gd name="T40" fmla="*/ 509 w 1265"/>
              <a:gd name="T41" fmla="*/ 2232 h 2518"/>
              <a:gd name="T42" fmla="*/ 664 w 1265"/>
              <a:gd name="T43" fmla="*/ 2360 h 2518"/>
              <a:gd name="T44" fmla="*/ 946 w 1265"/>
              <a:gd name="T45" fmla="*/ 2087 h 2518"/>
              <a:gd name="T46" fmla="*/ 1110 w 1265"/>
              <a:gd name="T47" fmla="*/ 2142 h 2518"/>
              <a:gd name="T48" fmla="*/ 1147 w 1265"/>
              <a:gd name="T49" fmla="*/ 2515 h 2518"/>
              <a:gd name="T50" fmla="*/ 1265 w 1265"/>
              <a:gd name="T51" fmla="*/ 2518 h 2518"/>
              <a:gd name="T52" fmla="*/ 1265 w 1265"/>
              <a:gd name="T53" fmla="*/ 0 h 2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107" name="Picture 11">
            <a:extLst>
              <a:ext uri="{FF2B5EF4-FFF2-40B4-BE49-F238E27FC236}">
                <a16:creationId xmlns:a16="http://schemas.microsoft.com/office/drawing/2014/main" id="{219DA924-0A79-4C31-8E86-1F7439A48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3175" y="-3175"/>
            <a:ext cx="8032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8" name="Rectangle 12">
            <a:extLst>
              <a:ext uri="{FF2B5EF4-FFF2-40B4-BE49-F238E27FC236}">
                <a16:creationId xmlns:a16="http://schemas.microsoft.com/office/drawing/2014/main" id="{CF56B62B-7BA9-4858-A145-73374C35EF8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43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4109" name="Rectangle 13">
            <a:extLst>
              <a:ext uri="{FF2B5EF4-FFF2-40B4-BE49-F238E27FC236}">
                <a16:creationId xmlns:a16="http://schemas.microsoft.com/office/drawing/2014/main" id="{1571C68F-CFCA-4942-9C78-27CB58574F3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14800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110" name="Rectangle 14">
            <a:extLst>
              <a:ext uri="{FF2B5EF4-FFF2-40B4-BE49-F238E27FC236}">
                <a16:creationId xmlns:a16="http://schemas.microsoft.com/office/drawing/2014/main" id="{591CFAF3-BD2A-40AD-A1AF-315E55846C6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1143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111" name="Rectangle 15">
            <a:extLst>
              <a:ext uri="{FF2B5EF4-FFF2-40B4-BE49-F238E27FC236}">
                <a16:creationId xmlns:a16="http://schemas.microsoft.com/office/drawing/2014/main" id="{D0B6EE61-DA9D-4751-9CC2-45DE1CF0769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112" name="Rectangle 16">
            <a:extLst>
              <a:ext uri="{FF2B5EF4-FFF2-40B4-BE49-F238E27FC236}">
                <a16:creationId xmlns:a16="http://schemas.microsoft.com/office/drawing/2014/main" id="{A9B321BB-BFBB-4D8B-A519-5C59759102F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99B673C-F601-40B7-97C0-AB6422DD10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012EC-0D02-4586-BBDA-7D8642D33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F171D7-303F-4DAC-B190-88DEBE9DD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258B97-72F4-4ACD-BCD7-BDEBB5E00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B7BB80-677C-4B08-9745-F39D13AB7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5C28A3-27CE-4853-9021-B01976C5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DB4961-FBB6-41DC-B50E-70C343CE72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1202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E36D5C-3DD0-4F79-B235-5A4694B226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96100" y="3048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105B38-9312-40F2-9B5A-195EC0747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BD3CA8-DD4C-4729-B728-3E7D7D9EE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3AD58-AE33-43F6-9F31-ED21F95B9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DE7B42-49AB-4301-A218-3944E1A78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537D14-BEB0-4E3C-8514-C2AC404C933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3665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1E758C-C6F2-40C6-910E-6A1FC77E3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E9EA87-F9F4-47C3-BB4E-139F44DC3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CA8653-5273-4CFD-8852-AF986238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5B422C-0BE2-44F5-B917-85B65577B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2B774D-677C-45FC-AFFF-8C332C376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2571E-58B1-4786-9F45-A5EAF3A55B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935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48209-ED0A-41AB-885B-18FD7F254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A62727-5021-4BE0-B082-FBA59B494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20D366-4A4D-462B-A1E1-1CB19E585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F6DB40-2DF9-448B-BAB8-90F8DE5D1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ADDAC7-8D77-4EF2-B1DE-7E61FF388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EF0A1B-84FA-480A-8074-73280FEA5F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846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9A1C52-5F44-40F5-8553-ED7435386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ECF24F-51CE-49A3-9748-01564EB2B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16764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49909D-5A64-48A0-864E-BDB053211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9200" y="16764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E72C75-F897-452D-8144-89FBA1D03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105FF5-A341-4D7A-AED8-8542349DD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EBE409-BF15-4B17-907C-44DE3B9E5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FF49CD-7960-4A82-A115-A358220F22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97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F19AD-B046-442F-9446-B002E48D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6C9871-A7CF-46D1-B49C-E7BC0C0F7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5234D1-BF96-434F-AA15-8272FC313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CE7C76-FABD-434C-A340-0D15F8ECD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FAEF25-D240-46A7-97A1-FC65FE2A3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101590-C185-4649-84B9-32AB66A2B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B87C6D-EDC2-43CC-838C-950134691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B4BD35-DE1F-4ACB-8A28-3F2AE6D69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38F17A-81C2-4348-94BC-EA3333233B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721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9977D-CE1F-4A24-A7AB-D55EEA91A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A3AA36-98A4-4FB0-B77E-568BE5209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0676E9-D34F-48BE-BB54-5DD2C0D8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6EF79F-E899-4581-94A1-29D4BDBD3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F2DF3F-A22C-4891-A432-4760D0DC2C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800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CDA6B8-3B2D-4F31-AEEC-652466D8E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9E64F9-13CC-4B67-B81C-3A8984C0B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A2BF25-A5DD-42F1-B0AC-609D7D89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9441E0-058A-40C7-9677-6EB0B5EC34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598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01914-ED90-4D9F-BC7B-3304F8860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9E2499-950A-45AB-AAFE-8400A49D2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5F448D-DF07-4766-8797-B95F9AAEF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919848-4036-496C-87DD-918B98CE4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ED0592-C2ED-4D30-B38E-5C0390466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169C6F-FA62-40EA-A4EF-EBDFA35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CA1B14-84A9-4238-A463-A3F01489257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204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77B02-1983-468D-9F01-7FEDCD57D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1343FC-94A0-49ED-963C-BF558B0948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1A3964-FC07-4B69-814D-359261CEF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06B0EA-4A4A-4E68-9AFA-82A5EE7D1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964FE4-2E81-44EE-9EF6-8682AC9D1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C25692-97B1-492E-A24F-99788A149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213630-E5E1-45C9-9D6A-F3BE978E29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5601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reeform 2">
            <a:extLst>
              <a:ext uri="{FF2B5EF4-FFF2-40B4-BE49-F238E27FC236}">
                <a16:creationId xmlns:a16="http://schemas.microsoft.com/office/drawing/2014/main" id="{71035F29-3BD8-4F45-906C-F6BB48039239}"/>
              </a:ext>
            </a:extLst>
          </p:cNvPr>
          <p:cNvSpPr>
            <a:spLocks/>
          </p:cNvSpPr>
          <p:nvPr/>
        </p:nvSpPr>
        <p:spPr bwMode="hidden">
          <a:xfrm>
            <a:off x="-11113" y="1836738"/>
            <a:ext cx="2268538" cy="2709862"/>
          </a:xfrm>
          <a:custGeom>
            <a:avLst/>
            <a:gdLst>
              <a:gd name="T0" fmla="*/ 808 w 1429"/>
              <a:gd name="T1" fmla="*/ 283 h 1707"/>
              <a:gd name="T2" fmla="*/ 673 w 1429"/>
              <a:gd name="T3" fmla="*/ 252 h 1707"/>
              <a:gd name="T4" fmla="*/ 654 w 1429"/>
              <a:gd name="T5" fmla="*/ 0 h 1707"/>
              <a:gd name="T6" fmla="*/ 488 w 1429"/>
              <a:gd name="T7" fmla="*/ 13 h 1707"/>
              <a:gd name="T8" fmla="*/ 476 w 1429"/>
              <a:gd name="T9" fmla="*/ 252 h 1707"/>
              <a:gd name="T10" fmla="*/ 365 w 1429"/>
              <a:gd name="T11" fmla="*/ 290 h 1707"/>
              <a:gd name="T12" fmla="*/ 206 w 1429"/>
              <a:gd name="T13" fmla="*/ 86 h 1707"/>
              <a:gd name="T14" fmla="*/ 95 w 1429"/>
              <a:gd name="T15" fmla="*/ 148 h 1707"/>
              <a:gd name="T16" fmla="*/ 200 w 1429"/>
              <a:gd name="T17" fmla="*/ 376 h 1707"/>
              <a:gd name="T18" fmla="*/ 126 w 1429"/>
              <a:gd name="T19" fmla="*/ 450 h 1707"/>
              <a:gd name="T20" fmla="*/ 0 w 1429"/>
              <a:gd name="T21" fmla="*/ 423 h 1707"/>
              <a:gd name="T22" fmla="*/ 0 w 1429"/>
              <a:gd name="T23" fmla="*/ 1273 h 1707"/>
              <a:gd name="T24" fmla="*/ 101 w 1429"/>
              <a:gd name="T25" fmla="*/ 1226 h 1707"/>
              <a:gd name="T26" fmla="*/ 181 w 1429"/>
              <a:gd name="T27" fmla="*/ 1306 h 1707"/>
              <a:gd name="T28" fmla="*/ 70 w 1429"/>
              <a:gd name="T29" fmla="*/ 1509 h 1707"/>
              <a:gd name="T30" fmla="*/ 175 w 1429"/>
              <a:gd name="T31" fmla="*/ 1596 h 1707"/>
              <a:gd name="T32" fmla="*/ 365 w 1429"/>
              <a:gd name="T33" fmla="*/ 1411 h 1707"/>
              <a:gd name="T34" fmla="*/ 476 w 1429"/>
              <a:gd name="T35" fmla="*/ 1448 h 1707"/>
              <a:gd name="T36" fmla="*/ 501 w 1429"/>
              <a:gd name="T37" fmla="*/ 1700 h 1707"/>
              <a:gd name="T38" fmla="*/ 667 w 1429"/>
              <a:gd name="T39" fmla="*/ 1707 h 1707"/>
              <a:gd name="T40" fmla="*/ 685 w 1429"/>
              <a:gd name="T41" fmla="*/ 1442 h 1707"/>
              <a:gd name="T42" fmla="*/ 826 w 1429"/>
              <a:gd name="T43" fmla="*/ 1405 h 1707"/>
              <a:gd name="T44" fmla="*/ 993 w 1429"/>
              <a:gd name="T45" fmla="*/ 1590 h 1707"/>
              <a:gd name="T46" fmla="*/ 1103 w 1429"/>
              <a:gd name="T47" fmla="*/ 1522 h 1707"/>
              <a:gd name="T48" fmla="*/ 993 w 1429"/>
              <a:gd name="T49" fmla="*/ 1300 h 1707"/>
              <a:gd name="T50" fmla="*/ 1067 w 1429"/>
              <a:gd name="T51" fmla="*/ 1207 h 1707"/>
              <a:gd name="T52" fmla="*/ 1288 w 1429"/>
              <a:gd name="T53" fmla="*/ 1312 h 1707"/>
              <a:gd name="T54" fmla="*/ 1355 w 1429"/>
              <a:gd name="T55" fmla="*/ 1196 h 1707"/>
              <a:gd name="T56" fmla="*/ 1153 w 1429"/>
              <a:gd name="T57" fmla="*/ 1047 h 1707"/>
              <a:gd name="T58" fmla="*/ 1177 w 1429"/>
              <a:gd name="T59" fmla="*/ 918 h 1707"/>
              <a:gd name="T60" fmla="*/ 1429 w 1429"/>
              <a:gd name="T61" fmla="*/ 894 h 1707"/>
              <a:gd name="T62" fmla="*/ 1423 w 1429"/>
              <a:gd name="T63" fmla="*/ 764 h 1707"/>
              <a:gd name="T64" fmla="*/ 1171 w 1429"/>
              <a:gd name="T65" fmla="*/ 727 h 1707"/>
              <a:gd name="T66" fmla="*/ 1146 w 1429"/>
              <a:gd name="T67" fmla="*/ 629 h 1707"/>
              <a:gd name="T68" fmla="*/ 1349 w 1429"/>
              <a:gd name="T69" fmla="*/ 487 h 1707"/>
              <a:gd name="T70" fmla="*/ 1282 w 1429"/>
              <a:gd name="T71" fmla="*/ 370 h 1707"/>
              <a:gd name="T72" fmla="*/ 1054 w 1429"/>
              <a:gd name="T73" fmla="*/ 462 h 1707"/>
              <a:gd name="T74" fmla="*/ 980 w 1429"/>
              <a:gd name="T75" fmla="*/ 388 h 1707"/>
              <a:gd name="T76" fmla="*/ 1097 w 1429"/>
              <a:gd name="T77" fmla="*/ 173 h 1707"/>
              <a:gd name="T78" fmla="*/ 986 w 1429"/>
              <a:gd name="T79" fmla="*/ 105 h 1707"/>
              <a:gd name="T80" fmla="*/ 808 w 1429"/>
              <a:gd name="T81" fmla="*/ 283 h 1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29" h="1707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Freeform 3">
            <a:extLst>
              <a:ext uri="{FF2B5EF4-FFF2-40B4-BE49-F238E27FC236}">
                <a16:creationId xmlns:a16="http://schemas.microsoft.com/office/drawing/2014/main" id="{2B818D4B-F5D6-4FD5-A72D-626A2A37EF6F}"/>
              </a:ext>
            </a:extLst>
          </p:cNvPr>
          <p:cNvSpPr>
            <a:spLocks/>
          </p:cNvSpPr>
          <p:nvPr/>
        </p:nvSpPr>
        <p:spPr bwMode="hidden">
          <a:xfrm>
            <a:off x="107950" y="15875"/>
            <a:ext cx="838200" cy="787400"/>
          </a:xfrm>
          <a:custGeom>
            <a:avLst/>
            <a:gdLst>
              <a:gd name="T0" fmla="*/ 335 w 528"/>
              <a:gd name="T1" fmla="*/ 56 h 496"/>
              <a:gd name="T2" fmla="*/ 293 w 528"/>
              <a:gd name="T3" fmla="*/ 46 h 496"/>
              <a:gd name="T4" fmla="*/ 288 w 528"/>
              <a:gd name="T5" fmla="*/ 0 h 496"/>
              <a:gd name="T6" fmla="*/ 238 w 528"/>
              <a:gd name="T7" fmla="*/ 0 h 496"/>
              <a:gd name="T8" fmla="*/ 232 w 528"/>
              <a:gd name="T9" fmla="*/ 46 h 496"/>
              <a:gd name="T10" fmla="*/ 198 w 528"/>
              <a:gd name="T11" fmla="*/ 58 h 496"/>
              <a:gd name="T12" fmla="*/ 146 w 528"/>
              <a:gd name="T13" fmla="*/ 0 h 496"/>
              <a:gd name="T14" fmla="*/ 114 w 528"/>
              <a:gd name="T15" fmla="*/ 14 h 496"/>
              <a:gd name="T16" fmla="*/ 147 w 528"/>
              <a:gd name="T17" fmla="*/ 84 h 496"/>
              <a:gd name="T18" fmla="*/ 124 w 528"/>
              <a:gd name="T19" fmla="*/ 107 h 496"/>
              <a:gd name="T20" fmla="*/ 50 w 528"/>
              <a:gd name="T21" fmla="*/ 81 h 496"/>
              <a:gd name="T22" fmla="*/ 32 w 528"/>
              <a:gd name="T23" fmla="*/ 109 h 496"/>
              <a:gd name="T24" fmla="*/ 90 w 528"/>
              <a:gd name="T25" fmla="*/ 159 h 496"/>
              <a:gd name="T26" fmla="*/ 80 w 528"/>
              <a:gd name="T27" fmla="*/ 197 h 496"/>
              <a:gd name="T28" fmla="*/ 2 w 528"/>
              <a:gd name="T29" fmla="*/ 202 h 496"/>
              <a:gd name="T30" fmla="*/ 0 w 528"/>
              <a:gd name="T31" fmla="*/ 244 h 496"/>
              <a:gd name="T32" fmla="*/ 80 w 528"/>
              <a:gd name="T33" fmla="*/ 256 h 496"/>
              <a:gd name="T34" fmla="*/ 88 w 528"/>
              <a:gd name="T35" fmla="*/ 292 h 496"/>
              <a:gd name="T36" fmla="*/ 29 w 528"/>
              <a:gd name="T37" fmla="*/ 345 h 496"/>
              <a:gd name="T38" fmla="*/ 50 w 528"/>
              <a:gd name="T39" fmla="*/ 378 h 496"/>
              <a:gd name="T40" fmla="*/ 116 w 528"/>
              <a:gd name="T41" fmla="*/ 347 h 496"/>
              <a:gd name="T42" fmla="*/ 141 w 528"/>
              <a:gd name="T43" fmla="*/ 372 h 496"/>
              <a:gd name="T44" fmla="*/ 107 w 528"/>
              <a:gd name="T45" fmla="*/ 435 h 496"/>
              <a:gd name="T46" fmla="*/ 139 w 528"/>
              <a:gd name="T47" fmla="*/ 462 h 496"/>
              <a:gd name="T48" fmla="*/ 198 w 528"/>
              <a:gd name="T49" fmla="*/ 404 h 496"/>
              <a:gd name="T50" fmla="*/ 232 w 528"/>
              <a:gd name="T51" fmla="*/ 416 h 496"/>
              <a:gd name="T52" fmla="*/ 240 w 528"/>
              <a:gd name="T53" fmla="*/ 494 h 496"/>
              <a:gd name="T54" fmla="*/ 292 w 528"/>
              <a:gd name="T55" fmla="*/ 496 h 496"/>
              <a:gd name="T56" fmla="*/ 297 w 528"/>
              <a:gd name="T57" fmla="*/ 414 h 496"/>
              <a:gd name="T58" fmla="*/ 341 w 528"/>
              <a:gd name="T59" fmla="*/ 403 h 496"/>
              <a:gd name="T60" fmla="*/ 393 w 528"/>
              <a:gd name="T61" fmla="*/ 460 h 496"/>
              <a:gd name="T62" fmla="*/ 427 w 528"/>
              <a:gd name="T63" fmla="*/ 439 h 496"/>
              <a:gd name="T64" fmla="*/ 393 w 528"/>
              <a:gd name="T65" fmla="*/ 370 h 496"/>
              <a:gd name="T66" fmla="*/ 416 w 528"/>
              <a:gd name="T67" fmla="*/ 341 h 496"/>
              <a:gd name="T68" fmla="*/ 484 w 528"/>
              <a:gd name="T69" fmla="*/ 374 h 496"/>
              <a:gd name="T70" fmla="*/ 505 w 528"/>
              <a:gd name="T71" fmla="*/ 338 h 496"/>
              <a:gd name="T72" fmla="*/ 442 w 528"/>
              <a:gd name="T73" fmla="*/ 292 h 496"/>
              <a:gd name="T74" fmla="*/ 450 w 528"/>
              <a:gd name="T75" fmla="*/ 252 h 496"/>
              <a:gd name="T76" fmla="*/ 528 w 528"/>
              <a:gd name="T77" fmla="*/ 244 h 496"/>
              <a:gd name="T78" fmla="*/ 526 w 528"/>
              <a:gd name="T79" fmla="*/ 204 h 496"/>
              <a:gd name="T80" fmla="*/ 448 w 528"/>
              <a:gd name="T81" fmla="*/ 193 h 496"/>
              <a:gd name="T82" fmla="*/ 440 w 528"/>
              <a:gd name="T83" fmla="*/ 162 h 496"/>
              <a:gd name="T84" fmla="*/ 503 w 528"/>
              <a:gd name="T85" fmla="*/ 119 h 496"/>
              <a:gd name="T86" fmla="*/ 482 w 528"/>
              <a:gd name="T87" fmla="*/ 82 h 496"/>
              <a:gd name="T88" fmla="*/ 412 w 528"/>
              <a:gd name="T89" fmla="*/ 111 h 496"/>
              <a:gd name="T90" fmla="*/ 389 w 528"/>
              <a:gd name="T91" fmla="*/ 88 h 496"/>
              <a:gd name="T92" fmla="*/ 425 w 528"/>
              <a:gd name="T93" fmla="*/ 21 h 496"/>
              <a:gd name="T94" fmla="*/ 391 w 528"/>
              <a:gd name="T95" fmla="*/ 0 h 496"/>
              <a:gd name="T96" fmla="*/ 335 w 528"/>
              <a:gd name="T97" fmla="*/ 56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28" h="496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" name="Freeform 4">
            <a:extLst>
              <a:ext uri="{FF2B5EF4-FFF2-40B4-BE49-F238E27FC236}">
                <a16:creationId xmlns:a16="http://schemas.microsoft.com/office/drawing/2014/main" id="{B1AF1D51-606C-4262-9A28-D25BB19C8F12}"/>
              </a:ext>
            </a:extLst>
          </p:cNvPr>
          <p:cNvSpPr>
            <a:spLocks/>
          </p:cNvSpPr>
          <p:nvPr/>
        </p:nvSpPr>
        <p:spPr bwMode="hidden">
          <a:xfrm>
            <a:off x="1192213" y="354013"/>
            <a:ext cx="2266950" cy="2270125"/>
          </a:xfrm>
          <a:custGeom>
            <a:avLst/>
            <a:gdLst>
              <a:gd name="T0" fmla="*/ 1469 w 2312"/>
              <a:gd name="T1" fmla="*/ 384 h 2313"/>
              <a:gd name="T2" fmla="*/ 1285 w 2312"/>
              <a:gd name="T3" fmla="*/ 342 h 2313"/>
              <a:gd name="T4" fmla="*/ 1260 w 2312"/>
              <a:gd name="T5" fmla="*/ 0 h 2313"/>
              <a:gd name="T6" fmla="*/ 1035 w 2312"/>
              <a:gd name="T7" fmla="*/ 17 h 2313"/>
              <a:gd name="T8" fmla="*/ 1018 w 2312"/>
              <a:gd name="T9" fmla="*/ 342 h 2313"/>
              <a:gd name="T10" fmla="*/ 868 w 2312"/>
              <a:gd name="T11" fmla="*/ 393 h 2313"/>
              <a:gd name="T12" fmla="*/ 651 w 2312"/>
              <a:gd name="T13" fmla="*/ 117 h 2313"/>
              <a:gd name="T14" fmla="*/ 501 w 2312"/>
              <a:gd name="T15" fmla="*/ 201 h 2313"/>
              <a:gd name="T16" fmla="*/ 643 w 2312"/>
              <a:gd name="T17" fmla="*/ 509 h 2313"/>
              <a:gd name="T18" fmla="*/ 543 w 2312"/>
              <a:gd name="T19" fmla="*/ 610 h 2313"/>
              <a:gd name="T20" fmla="*/ 217 w 2312"/>
              <a:gd name="T21" fmla="*/ 493 h 2313"/>
              <a:gd name="T22" fmla="*/ 142 w 2312"/>
              <a:gd name="T23" fmla="*/ 618 h 2313"/>
              <a:gd name="T24" fmla="*/ 392 w 2312"/>
              <a:gd name="T25" fmla="*/ 835 h 2313"/>
              <a:gd name="T26" fmla="*/ 351 w 2312"/>
              <a:gd name="T27" fmla="*/ 1002 h 2313"/>
              <a:gd name="T28" fmla="*/ 8 w 2312"/>
              <a:gd name="T29" fmla="*/ 1027 h 2313"/>
              <a:gd name="T30" fmla="*/ 0 w 2312"/>
              <a:gd name="T31" fmla="*/ 1211 h 2313"/>
              <a:gd name="T32" fmla="*/ 351 w 2312"/>
              <a:gd name="T33" fmla="*/ 1261 h 2313"/>
              <a:gd name="T34" fmla="*/ 384 w 2312"/>
              <a:gd name="T35" fmla="*/ 1419 h 2313"/>
              <a:gd name="T36" fmla="*/ 125 w 2312"/>
              <a:gd name="T37" fmla="*/ 1653 h 2313"/>
              <a:gd name="T38" fmla="*/ 217 w 2312"/>
              <a:gd name="T39" fmla="*/ 1795 h 2313"/>
              <a:gd name="T40" fmla="*/ 509 w 2312"/>
              <a:gd name="T41" fmla="*/ 1661 h 2313"/>
              <a:gd name="T42" fmla="*/ 618 w 2312"/>
              <a:gd name="T43" fmla="*/ 1770 h 2313"/>
              <a:gd name="T44" fmla="*/ 467 w 2312"/>
              <a:gd name="T45" fmla="*/ 2045 h 2313"/>
              <a:gd name="T46" fmla="*/ 609 w 2312"/>
              <a:gd name="T47" fmla="*/ 2162 h 2313"/>
              <a:gd name="T48" fmla="*/ 868 w 2312"/>
              <a:gd name="T49" fmla="*/ 1912 h 2313"/>
              <a:gd name="T50" fmla="*/ 1018 w 2312"/>
              <a:gd name="T51" fmla="*/ 1962 h 2313"/>
              <a:gd name="T52" fmla="*/ 1052 w 2312"/>
              <a:gd name="T53" fmla="*/ 2304 h 2313"/>
              <a:gd name="T54" fmla="*/ 1277 w 2312"/>
              <a:gd name="T55" fmla="*/ 2313 h 2313"/>
              <a:gd name="T56" fmla="*/ 1302 w 2312"/>
              <a:gd name="T57" fmla="*/ 1954 h 2313"/>
              <a:gd name="T58" fmla="*/ 1494 w 2312"/>
              <a:gd name="T59" fmla="*/ 1904 h 2313"/>
              <a:gd name="T60" fmla="*/ 1720 w 2312"/>
              <a:gd name="T61" fmla="*/ 2154 h 2313"/>
              <a:gd name="T62" fmla="*/ 1870 w 2312"/>
              <a:gd name="T63" fmla="*/ 2062 h 2313"/>
              <a:gd name="T64" fmla="*/ 1720 w 2312"/>
              <a:gd name="T65" fmla="*/ 1762 h 2313"/>
              <a:gd name="T66" fmla="*/ 1820 w 2312"/>
              <a:gd name="T67" fmla="*/ 1636 h 2313"/>
              <a:gd name="T68" fmla="*/ 2120 w 2312"/>
              <a:gd name="T69" fmla="*/ 1778 h 2313"/>
              <a:gd name="T70" fmla="*/ 2212 w 2312"/>
              <a:gd name="T71" fmla="*/ 1620 h 2313"/>
              <a:gd name="T72" fmla="*/ 1937 w 2312"/>
              <a:gd name="T73" fmla="*/ 1419 h 2313"/>
              <a:gd name="T74" fmla="*/ 1970 w 2312"/>
              <a:gd name="T75" fmla="*/ 1244 h 2313"/>
              <a:gd name="T76" fmla="*/ 2312 w 2312"/>
              <a:gd name="T77" fmla="*/ 1211 h 2313"/>
              <a:gd name="T78" fmla="*/ 2304 w 2312"/>
              <a:gd name="T79" fmla="*/ 1035 h 2313"/>
              <a:gd name="T80" fmla="*/ 1962 w 2312"/>
              <a:gd name="T81" fmla="*/ 985 h 2313"/>
              <a:gd name="T82" fmla="*/ 1928 w 2312"/>
              <a:gd name="T83" fmla="*/ 852 h 2313"/>
              <a:gd name="T84" fmla="*/ 2204 w 2312"/>
              <a:gd name="T85" fmla="*/ 660 h 2313"/>
              <a:gd name="T86" fmla="*/ 2112 w 2312"/>
              <a:gd name="T87" fmla="*/ 501 h 2313"/>
              <a:gd name="T88" fmla="*/ 1803 w 2312"/>
              <a:gd name="T89" fmla="*/ 626 h 2313"/>
              <a:gd name="T90" fmla="*/ 1703 w 2312"/>
              <a:gd name="T91" fmla="*/ 526 h 2313"/>
              <a:gd name="T92" fmla="*/ 1861 w 2312"/>
              <a:gd name="T93" fmla="*/ 234 h 2313"/>
              <a:gd name="T94" fmla="*/ 1711 w 2312"/>
              <a:gd name="T95" fmla="*/ 142 h 2313"/>
              <a:gd name="T96" fmla="*/ 1469 w 2312"/>
              <a:gd name="T97" fmla="*/ 384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7" name="Freeform 5">
            <a:extLst>
              <a:ext uri="{FF2B5EF4-FFF2-40B4-BE49-F238E27FC236}">
                <a16:creationId xmlns:a16="http://schemas.microsoft.com/office/drawing/2014/main" id="{1102E1F1-F4E8-4218-8883-FB8C60E2A2C1}"/>
              </a:ext>
            </a:extLst>
          </p:cNvPr>
          <p:cNvSpPr>
            <a:spLocks/>
          </p:cNvSpPr>
          <p:nvPr/>
        </p:nvSpPr>
        <p:spPr bwMode="hidden">
          <a:xfrm>
            <a:off x="2532063" y="1270000"/>
            <a:ext cx="3670300" cy="3671888"/>
          </a:xfrm>
          <a:custGeom>
            <a:avLst/>
            <a:gdLst>
              <a:gd name="T0" fmla="*/ 1469 w 2312"/>
              <a:gd name="T1" fmla="*/ 384 h 2313"/>
              <a:gd name="T2" fmla="*/ 1285 w 2312"/>
              <a:gd name="T3" fmla="*/ 342 h 2313"/>
              <a:gd name="T4" fmla="*/ 1260 w 2312"/>
              <a:gd name="T5" fmla="*/ 0 h 2313"/>
              <a:gd name="T6" fmla="*/ 1035 w 2312"/>
              <a:gd name="T7" fmla="*/ 17 h 2313"/>
              <a:gd name="T8" fmla="*/ 1018 w 2312"/>
              <a:gd name="T9" fmla="*/ 342 h 2313"/>
              <a:gd name="T10" fmla="*/ 868 w 2312"/>
              <a:gd name="T11" fmla="*/ 393 h 2313"/>
              <a:gd name="T12" fmla="*/ 651 w 2312"/>
              <a:gd name="T13" fmla="*/ 117 h 2313"/>
              <a:gd name="T14" fmla="*/ 501 w 2312"/>
              <a:gd name="T15" fmla="*/ 201 h 2313"/>
              <a:gd name="T16" fmla="*/ 643 w 2312"/>
              <a:gd name="T17" fmla="*/ 509 h 2313"/>
              <a:gd name="T18" fmla="*/ 543 w 2312"/>
              <a:gd name="T19" fmla="*/ 610 h 2313"/>
              <a:gd name="T20" fmla="*/ 217 w 2312"/>
              <a:gd name="T21" fmla="*/ 493 h 2313"/>
              <a:gd name="T22" fmla="*/ 142 w 2312"/>
              <a:gd name="T23" fmla="*/ 618 h 2313"/>
              <a:gd name="T24" fmla="*/ 392 w 2312"/>
              <a:gd name="T25" fmla="*/ 835 h 2313"/>
              <a:gd name="T26" fmla="*/ 351 w 2312"/>
              <a:gd name="T27" fmla="*/ 1002 h 2313"/>
              <a:gd name="T28" fmla="*/ 8 w 2312"/>
              <a:gd name="T29" fmla="*/ 1027 h 2313"/>
              <a:gd name="T30" fmla="*/ 0 w 2312"/>
              <a:gd name="T31" fmla="*/ 1211 h 2313"/>
              <a:gd name="T32" fmla="*/ 351 w 2312"/>
              <a:gd name="T33" fmla="*/ 1261 h 2313"/>
              <a:gd name="T34" fmla="*/ 384 w 2312"/>
              <a:gd name="T35" fmla="*/ 1419 h 2313"/>
              <a:gd name="T36" fmla="*/ 125 w 2312"/>
              <a:gd name="T37" fmla="*/ 1653 h 2313"/>
              <a:gd name="T38" fmla="*/ 217 w 2312"/>
              <a:gd name="T39" fmla="*/ 1795 h 2313"/>
              <a:gd name="T40" fmla="*/ 509 w 2312"/>
              <a:gd name="T41" fmla="*/ 1661 h 2313"/>
              <a:gd name="T42" fmla="*/ 618 w 2312"/>
              <a:gd name="T43" fmla="*/ 1770 h 2313"/>
              <a:gd name="T44" fmla="*/ 467 w 2312"/>
              <a:gd name="T45" fmla="*/ 2045 h 2313"/>
              <a:gd name="T46" fmla="*/ 609 w 2312"/>
              <a:gd name="T47" fmla="*/ 2162 h 2313"/>
              <a:gd name="T48" fmla="*/ 868 w 2312"/>
              <a:gd name="T49" fmla="*/ 1912 h 2313"/>
              <a:gd name="T50" fmla="*/ 1018 w 2312"/>
              <a:gd name="T51" fmla="*/ 1962 h 2313"/>
              <a:gd name="T52" fmla="*/ 1052 w 2312"/>
              <a:gd name="T53" fmla="*/ 2304 h 2313"/>
              <a:gd name="T54" fmla="*/ 1277 w 2312"/>
              <a:gd name="T55" fmla="*/ 2313 h 2313"/>
              <a:gd name="T56" fmla="*/ 1302 w 2312"/>
              <a:gd name="T57" fmla="*/ 1954 h 2313"/>
              <a:gd name="T58" fmla="*/ 1494 w 2312"/>
              <a:gd name="T59" fmla="*/ 1904 h 2313"/>
              <a:gd name="T60" fmla="*/ 1720 w 2312"/>
              <a:gd name="T61" fmla="*/ 2154 h 2313"/>
              <a:gd name="T62" fmla="*/ 1870 w 2312"/>
              <a:gd name="T63" fmla="*/ 2062 h 2313"/>
              <a:gd name="T64" fmla="*/ 1720 w 2312"/>
              <a:gd name="T65" fmla="*/ 1762 h 2313"/>
              <a:gd name="T66" fmla="*/ 1820 w 2312"/>
              <a:gd name="T67" fmla="*/ 1636 h 2313"/>
              <a:gd name="T68" fmla="*/ 2120 w 2312"/>
              <a:gd name="T69" fmla="*/ 1778 h 2313"/>
              <a:gd name="T70" fmla="*/ 2212 w 2312"/>
              <a:gd name="T71" fmla="*/ 1620 h 2313"/>
              <a:gd name="T72" fmla="*/ 1937 w 2312"/>
              <a:gd name="T73" fmla="*/ 1419 h 2313"/>
              <a:gd name="T74" fmla="*/ 1970 w 2312"/>
              <a:gd name="T75" fmla="*/ 1244 h 2313"/>
              <a:gd name="T76" fmla="*/ 2312 w 2312"/>
              <a:gd name="T77" fmla="*/ 1211 h 2313"/>
              <a:gd name="T78" fmla="*/ 2304 w 2312"/>
              <a:gd name="T79" fmla="*/ 1035 h 2313"/>
              <a:gd name="T80" fmla="*/ 1962 w 2312"/>
              <a:gd name="T81" fmla="*/ 985 h 2313"/>
              <a:gd name="T82" fmla="*/ 1928 w 2312"/>
              <a:gd name="T83" fmla="*/ 852 h 2313"/>
              <a:gd name="T84" fmla="*/ 2204 w 2312"/>
              <a:gd name="T85" fmla="*/ 660 h 2313"/>
              <a:gd name="T86" fmla="*/ 2112 w 2312"/>
              <a:gd name="T87" fmla="*/ 501 h 2313"/>
              <a:gd name="T88" fmla="*/ 1803 w 2312"/>
              <a:gd name="T89" fmla="*/ 626 h 2313"/>
              <a:gd name="T90" fmla="*/ 1703 w 2312"/>
              <a:gd name="T91" fmla="*/ 526 h 2313"/>
              <a:gd name="T92" fmla="*/ 1861 w 2312"/>
              <a:gd name="T93" fmla="*/ 234 h 2313"/>
              <a:gd name="T94" fmla="*/ 1711 w 2312"/>
              <a:gd name="T95" fmla="*/ 142 h 2313"/>
              <a:gd name="T96" fmla="*/ 1469 w 2312"/>
              <a:gd name="T97" fmla="*/ 384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8" name="Freeform 6">
            <a:extLst>
              <a:ext uri="{FF2B5EF4-FFF2-40B4-BE49-F238E27FC236}">
                <a16:creationId xmlns:a16="http://schemas.microsoft.com/office/drawing/2014/main" id="{E9E65AF4-D863-4C63-B3F3-163DBC47B36F}"/>
              </a:ext>
            </a:extLst>
          </p:cNvPr>
          <p:cNvSpPr>
            <a:spLocks/>
          </p:cNvSpPr>
          <p:nvPr/>
        </p:nvSpPr>
        <p:spPr bwMode="hidden">
          <a:xfrm>
            <a:off x="3175" y="4797425"/>
            <a:ext cx="3417888" cy="2097088"/>
          </a:xfrm>
          <a:custGeom>
            <a:avLst/>
            <a:gdLst>
              <a:gd name="T0" fmla="*/ 1368 w 2153"/>
              <a:gd name="T1" fmla="*/ 358 h 1321"/>
              <a:gd name="T2" fmla="*/ 1197 w 2153"/>
              <a:gd name="T3" fmla="*/ 318 h 1321"/>
              <a:gd name="T4" fmla="*/ 1173 w 2153"/>
              <a:gd name="T5" fmla="*/ 0 h 1321"/>
              <a:gd name="T6" fmla="*/ 964 w 2153"/>
              <a:gd name="T7" fmla="*/ 16 h 1321"/>
              <a:gd name="T8" fmla="*/ 948 w 2153"/>
              <a:gd name="T9" fmla="*/ 318 h 1321"/>
              <a:gd name="T10" fmla="*/ 808 w 2153"/>
              <a:gd name="T11" fmla="*/ 366 h 1321"/>
              <a:gd name="T12" fmla="*/ 606 w 2153"/>
              <a:gd name="T13" fmla="*/ 109 h 1321"/>
              <a:gd name="T14" fmla="*/ 467 w 2153"/>
              <a:gd name="T15" fmla="*/ 187 h 1321"/>
              <a:gd name="T16" fmla="*/ 599 w 2153"/>
              <a:gd name="T17" fmla="*/ 474 h 1321"/>
              <a:gd name="T18" fmla="*/ 506 w 2153"/>
              <a:gd name="T19" fmla="*/ 568 h 1321"/>
              <a:gd name="T20" fmla="*/ 202 w 2153"/>
              <a:gd name="T21" fmla="*/ 459 h 1321"/>
              <a:gd name="T22" fmla="*/ 132 w 2153"/>
              <a:gd name="T23" fmla="*/ 576 h 1321"/>
              <a:gd name="T24" fmla="*/ 365 w 2153"/>
              <a:gd name="T25" fmla="*/ 778 h 1321"/>
              <a:gd name="T26" fmla="*/ 327 w 2153"/>
              <a:gd name="T27" fmla="*/ 933 h 1321"/>
              <a:gd name="T28" fmla="*/ 7 w 2153"/>
              <a:gd name="T29" fmla="*/ 956 h 1321"/>
              <a:gd name="T30" fmla="*/ 0 w 2153"/>
              <a:gd name="T31" fmla="*/ 1128 h 1321"/>
              <a:gd name="T32" fmla="*/ 327 w 2153"/>
              <a:gd name="T33" fmla="*/ 1174 h 1321"/>
              <a:gd name="T34" fmla="*/ 358 w 2153"/>
              <a:gd name="T35" fmla="*/ 1321 h 1321"/>
              <a:gd name="T36" fmla="*/ 1804 w 2153"/>
              <a:gd name="T37" fmla="*/ 1321 h 1321"/>
              <a:gd name="T38" fmla="*/ 1835 w 2153"/>
              <a:gd name="T39" fmla="*/ 1158 h 1321"/>
              <a:gd name="T40" fmla="*/ 2153 w 2153"/>
              <a:gd name="T41" fmla="*/ 1128 h 1321"/>
              <a:gd name="T42" fmla="*/ 2146 w 2153"/>
              <a:gd name="T43" fmla="*/ 964 h 1321"/>
              <a:gd name="T44" fmla="*/ 1827 w 2153"/>
              <a:gd name="T45" fmla="*/ 917 h 1321"/>
              <a:gd name="T46" fmla="*/ 1795 w 2153"/>
              <a:gd name="T47" fmla="*/ 793 h 1321"/>
              <a:gd name="T48" fmla="*/ 2052 w 2153"/>
              <a:gd name="T49" fmla="*/ 615 h 1321"/>
              <a:gd name="T50" fmla="*/ 1967 w 2153"/>
              <a:gd name="T51" fmla="*/ 467 h 1321"/>
              <a:gd name="T52" fmla="*/ 1679 w 2153"/>
              <a:gd name="T53" fmla="*/ 583 h 1321"/>
              <a:gd name="T54" fmla="*/ 1586 w 2153"/>
              <a:gd name="T55" fmla="*/ 490 h 1321"/>
              <a:gd name="T56" fmla="*/ 1733 w 2153"/>
              <a:gd name="T57" fmla="*/ 218 h 1321"/>
              <a:gd name="T58" fmla="*/ 1593 w 2153"/>
              <a:gd name="T59" fmla="*/ 132 h 1321"/>
              <a:gd name="T60" fmla="*/ 1368 w 2153"/>
              <a:gd name="T61" fmla="*/ 358 h 1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153" h="1321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9" name="Freeform 7">
            <a:extLst>
              <a:ext uri="{FF2B5EF4-FFF2-40B4-BE49-F238E27FC236}">
                <a16:creationId xmlns:a16="http://schemas.microsoft.com/office/drawing/2014/main" id="{B14D00BD-3A8D-4AB4-90FF-BE8552B55A1A}"/>
              </a:ext>
            </a:extLst>
          </p:cNvPr>
          <p:cNvSpPr>
            <a:spLocks/>
          </p:cNvSpPr>
          <p:nvPr/>
        </p:nvSpPr>
        <p:spPr bwMode="hidden">
          <a:xfrm>
            <a:off x="4494213" y="4425950"/>
            <a:ext cx="2263775" cy="2263775"/>
          </a:xfrm>
          <a:custGeom>
            <a:avLst/>
            <a:gdLst>
              <a:gd name="T0" fmla="*/ 1469 w 2312"/>
              <a:gd name="T1" fmla="*/ 384 h 2313"/>
              <a:gd name="T2" fmla="*/ 1285 w 2312"/>
              <a:gd name="T3" fmla="*/ 342 h 2313"/>
              <a:gd name="T4" fmla="*/ 1260 w 2312"/>
              <a:gd name="T5" fmla="*/ 0 h 2313"/>
              <a:gd name="T6" fmla="*/ 1035 w 2312"/>
              <a:gd name="T7" fmla="*/ 17 h 2313"/>
              <a:gd name="T8" fmla="*/ 1018 w 2312"/>
              <a:gd name="T9" fmla="*/ 342 h 2313"/>
              <a:gd name="T10" fmla="*/ 868 w 2312"/>
              <a:gd name="T11" fmla="*/ 393 h 2313"/>
              <a:gd name="T12" fmla="*/ 651 w 2312"/>
              <a:gd name="T13" fmla="*/ 117 h 2313"/>
              <a:gd name="T14" fmla="*/ 501 w 2312"/>
              <a:gd name="T15" fmla="*/ 201 h 2313"/>
              <a:gd name="T16" fmla="*/ 643 w 2312"/>
              <a:gd name="T17" fmla="*/ 509 h 2313"/>
              <a:gd name="T18" fmla="*/ 543 w 2312"/>
              <a:gd name="T19" fmla="*/ 610 h 2313"/>
              <a:gd name="T20" fmla="*/ 217 w 2312"/>
              <a:gd name="T21" fmla="*/ 493 h 2313"/>
              <a:gd name="T22" fmla="*/ 142 w 2312"/>
              <a:gd name="T23" fmla="*/ 618 h 2313"/>
              <a:gd name="T24" fmla="*/ 392 w 2312"/>
              <a:gd name="T25" fmla="*/ 835 h 2313"/>
              <a:gd name="T26" fmla="*/ 351 w 2312"/>
              <a:gd name="T27" fmla="*/ 1002 h 2313"/>
              <a:gd name="T28" fmla="*/ 8 w 2312"/>
              <a:gd name="T29" fmla="*/ 1027 h 2313"/>
              <a:gd name="T30" fmla="*/ 0 w 2312"/>
              <a:gd name="T31" fmla="*/ 1211 h 2313"/>
              <a:gd name="T32" fmla="*/ 351 w 2312"/>
              <a:gd name="T33" fmla="*/ 1261 h 2313"/>
              <a:gd name="T34" fmla="*/ 384 w 2312"/>
              <a:gd name="T35" fmla="*/ 1419 h 2313"/>
              <a:gd name="T36" fmla="*/ 125 w 2312"/>
              <a:gd name="T37" fmla="*/ 1653 h 2313"/>
              <a:gd name="T38" fmla="*/ 217 w 2312"/>
              <a:gd name="T39" fmla="*/ 1795 h 2313"/>
              <a:gd name="T40" fmla="*/ 509 w 2312"/>
              <a:gd name="T41" fmla="*/ 1661 h 2313"/>
              <a:gd name="T42" fmla="*/ 618 w 2312"/>
              <a:gd name="T43" fmla="*/ 1770 h 2313"/>
              <a:gd name="T44" fmla="*/ 467 w 2312"/>
              <a:gd name="T45" fmla="*/ 2045 h 2313"/>
              <a:gd name="T46" fmla="*/ 609 w 2312"/>
              <a:gd name="T47" fmla="*/ 2162 h 2313"/>
              <a:gd name="T48" fmla="*/ 868 w 2312"/>
              <a:gd name="T49" fmla="*/ 1912 h 2313"/>
              <a:gd name="T50" fmla="*/ 1018 w 2312"/>
              <a:gd name="T51" fmla="*/ 1962 h 2313"/>
              <a:gd name="T52" fmla="*/ 1052 w 2312"/>
              <a:gd name="T53" fmla="*/ 2304 h 2313"/>
              <a:gd name="T54" fmla="*/ 1277 w 2312"/>
              <a:gd name="T55" fmla="*/ 2313 h 2313"/>
              <a:gd name="T56" fmla="*/ 1302 w 2312"/>
              <a:gd name="T57" fmla="*/ 1954 h 2313"/>
              <a:gd name="T58" fmla="*/ 1494 w 2312"/>
              <a:gd name="T59" fmla="*/ 1904 h 2313"/>
              <a:gd name="T60" fmla="*/ 1720 w 2312"/>
              <a:gd name="T61" fmla="*/ 2154 h 2313"/>
              <a:gd name="T62" fmla="*/ 1870 w 2312"/>
              <a:gd name="T63" fmla="*/ 2062 h 2313"/>
              <a:gd name="T64" fmla="*/ 1720 w 2312"/>
              <a:gd name="T65" fmla="*/ 1762 h 2313"/>
              <a:gd name="T66" fmla="*/ 1820 w 2312"/>
              <a:gd name="T67" fmla="*/ 1636 h 2313"/>
              <a:gd name="T68" fmla="*/ 2120 w 2312"/>
              <a:gd name="T69" fmla="*/ 1778 h 2313"/>
              <a:gd name="T70" fmla="*/ 2212 w 2312"/>
              <a:gd name="T71" fmla="*/ 1620 h 2313"/>
              <a:gd name="T72" fmla="*/ 1937 w 2312"/>
              <a:gd name="T73" fmla="*/ 1419 h 2313"/>
              <a:gd name="T74" fmla="*/ 1970 w 2312"/>
              <a:gd name="T75" fmla="*/ 1244 h 2313"/>
              <a:gd name="T76" fmla="*/ 2312 w 2312"/>
              <a:gd name="T77" fmla="*/ 1211 h 2313"/>
              <a:gd name="T78" fmla="*/ 2304 w 2312"/>
              <a:gd name="T79" fmla="*/ 1035 h 2313"/>
              <a:gd name="T80" fmla="*/ 1962 w 2312"/>
              <a:gd name="T81" fmla="*/ 985 h 2313"/>
              <a:gd name="T82" fmla="*/ 1928 w 2312"/>
              <a:gd name="T83" fmla="*/ 852 h 2313"/>
              <a:gd name="T84" fmla="*/ 2204 w 2312"/>
              <a:gd name="T85" fmla="*/ 660 h 2313"/>
              <a:gd name="T86" fmla="*/ 2112 w 2312"/>
              <a:gd name="T87" fmla="*/ 501 h 2313"/>
              <a:gd name="T88" fmla="*/ 1803 w 2312"/>
              <a:gd name="T89" fmla="*/ 626 h 2313"/>
              <a:gd name="T90" fmla="*/ 1703 w 2312"/>
              <a:gd name="T91" fmla="*/ 526 h 2313"/>
              <a:gd name="T92" fmla="*/ 1861 w 2312"/>
              <a:gd name="T93" fmla="*/ 234 h 2313"/>
              <a:gd name="T94" fmla="*/ 1711 w 2312"/>
              <a:gd name="T95" fmla="*/ 142 h 2313"/>
              <a:gd name="T96" fmla="*/ 1469 w 2312"/>
              <a:gd name="T97" fmla="*/ 384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0" name="Freeform 8">
            <a:extLst>
              <a:ext uri="{FF2B5EF4-FFF2-40B4-BE49-F238E27FC236}">
                <a16:creationId xmlns:a16="http://schemas.microsoft.com/office/drawing/2014/main" id="{7A5AB53F-A347-43F9-A933-99E02FD572EF}"/>
              </a:ext>
            </a:extLst>
          </p:cNvPr>
          <p:cNvSpPr>
            <a:spLocks/>
          </p:cNvSpPr>
          <p:nvPr/>
        </p:nvSpPr>
        <p:spPr bwMode="hidden">
          <a:xfrm>
            <a:off x="5646738" y="487363"/>
            <a:ext cx="2928937" cy="2930525"/>
          </a:xfrm>
          <a:custGeom>
            <a:avLst/>
            <a:gdLst>
              <a:gd name="T0" fmla="*/ 1469 w 2312"/>
              <a:gd name="T1" fmla="*/ 384 h 2313"/>
              <a:gd name="T2" fmla="*/ 1285 w 2312"/>
              <a:gd name="T3" fmla="*/ 342 h 2313"/>
              <a:gd name="T4" fmla="*/ 1260 w 2312"/>
              <a:gd name="T5" fmla="*/ 0 h 2313"/>
              <a:gd name="T6" fmla="*/ 1035 w 2312"/>
              <a:gd name="T7" fmla="*/ 17 h 2313"/>
              <a:gd name="T8" fmla="*/ 1018 w 2312"/>
              <a:gd name="T9" fmla="*/ 342 h 2313"/>
              <a:gd name="T10" fmla="*/ 868 w 2312"/>
              <a:gd name="T11" fmla="*/ 393 h 2313"/>
              <a:gd name="T12" fmla="*/ 651 w 2312"/>
              <a:gd name="T13" fmla="*/ 117 h 2313"/>
              <a:gd name="T14" fmla="*/ 501 w 2312"/>
              <a:gd name="T15" fmla="*/ 201 h 2313"/>
              <a:gd name="T16" fmla="*/ 643 w 2312"/>
              <a:gd name="T17" fmla="*/ 509 h 2313"/>
              <a:gd name="T18" fmla="*/ 543 w 2312"/>
              <a:gd name="T19" fmla="*/ 610 h 2313"/>
              <a:gd name="T20" fmla="*/ 217 w 2312"/>
              <a:gd name="T21" fmla="*/ 493 h 2313"/>
              <a:gd name="T22" fmla="*/ 142 w 2312"/>
              <a:gd name="T23" fmla="*/ 618 h 2313"/>
              <a:gd name="T24" fmla="*/ 392 w 2312"/>
              <a:gd name="T25" fmla="*/ 835 h 2313"/>
              <a:gd name="T26" fmla="*/ 351 w 2312"/>
              <a:gd name="T27" fmla="*/ 1002 h 2313"/>
              <a:gd name="T28" fmla="*/ 8 w 2312"/>
              <a:gd name="T29" fmla="*/ 1027 h 2313"/>
              <a:gd name="T30" fmla="*/ 0 w 2312"/>
              <a:gd name="T31" fmla="*/ 1211 h 2313"/>
              <a:gd name="T32" fmla="*/ 351 w 2312"/>
              <a:gd name="T33" fmla="*/ 1261 h 2313"/>
              <a:gd name="T34" fmla="*/ 384 w 2312"/>
              <a:gd name="T35" fmla="*/ 1419 h 2313"/>
              <a:gd name="T36" fmla="*/ 125 w 2312"/>
              <a:gd name="T37" fmla="*/ 1653 h 2313"/>
              <a:gd name="T38" fmla="*/ 217 w 2312"/>
              <a:gd name="T39" fmla="*/ 1795 h 2313"/>
              <a:gd name="T40" fmla="*/ 509 w 2312"/>
              <a:gd name="T41" fmla="*/ 1661 h 2313"/>
              <a:gd name="T42" fmla="*/ 618 w 2312"/>
              <a:gd name="T43" fmla="*/ 1770 h 2313"/>
              <a:gd name="T44" fmla="*/ 467 w 2312"/>
              <a:gd name="T45" fmla="*/ 2045 h 2313"/>
              <a:gd name="T46" fmla="*/ 609 w 2312"/>
              <a:gd name="T47" fmla="*/ 2162 h 2313"/>
              <a:gd name="T48" fmla="*/ 868 w 2312"/>
              <a:gd name="T49" fmla="*/ 1912 h 2313"/>
              <a:gd name="T50" fmla="*/ 1018 w 2312"/>
              <a:gd name="T51" fmla="*/ 1962 h 2313"/>
              <a:gd name="T52" fmla="*/ 1052 w 2312"/>
              <a:gd name="T53" fmla="*/ 2304 h 2313"/>
              <a:gd name="T54" fmla="*/ 1277 w 2312"/>
              <a:gd name="T55" fmla="*/ 2313 h 2313"/>
              <a:gd name="T56" fmla="*/ 1302 w 2312"/>
              <a:gd name="T57" fmla="*/ 1954 h 2313"/>
              <a:gd name="T58" fmla="*/ 1494 w 2312"/>
              <a:gd name="T59" fmla="*/ 1904 h 2313"/>
              <a:gd name="T60" fmla="*/ 1720 w 2312"/>
              <a:gd name="T61" fmla="*/ 2154 h 2313"/>
              <a:gd name="T62" fmla="*/ 1870 w 2312"/>
              <a:gd name="T63" fmla="*/ 2062 h 2313"/>
              <a:gd name="T64" fmla="*/ 1720 w 2312"/>
              <a:gd name="T65" fmla="*/ 1762 h 2313"/>
              <a:gd name="T66" fmla="*/ 1820 w 2312"/>
              <a:gd name="T67" fmla="*/ 1636 h 2313"/>
              <a:gd name="T68" fmla="*/ 2120 w 2312"/>
              <a:gd name="T69" fmla="*/ 1778 h 2313"/>
              <a:gd name="T70" fmla="*/ 2212 w 2312"/>
              <a:gd name="T71" fmla="*/ 1620 h 2313"/>
              <a:gd name="T72" fmla="*/ 1937 w 2312"/>
              <a:gd name="T73" fmla="*/ 1419 h 2313"/>
              <a:gd name="T74" fmla="*/ 1970 w 2312"/>
              <a:gd name="T75" fmla="*/ 1244 h 2313"/>
              <a:gd name="T76" fmla="*/ 2312 w 2312"/>
              <a:gd name="T77" fmla="*/ 1211 h 2313"/>
              <a:gd name="T78" fmla="*/ 2304 w 2312"/>
              <a:gd name="T79" fmla="*/ 1035 h 2313"/>
              <a:gd name="T80" fmla="*/ 1962 w 2312"/>
              <a:gd name="T81" fmla="*/ 985 h 2313"/>
              <a:gd name="T82" fmla="*/ 1928 w 2312"/>
              <a:gd name="T83" fmla="*/ 852 h 2313"/>
              <a:gd name="T84" fmla="*/ 2204 w 2312"/>
              <a:gd name="T85" fmla="*/ 660 h 2313"/>
              <a:gd name="T86" fmla="*/ 2112 w 2312"/>
              <a:gd name="T87" fmla="*/ 501 h 2313"/>
              <a:gd name="T88" fmla="*/ 1803 w 2312"/>
              <a:gd name="T89" fmla="*/ 626 h 2313"/>
              <a:gd name="T90" fmla="*/ 1703 w 2312"/>
              <a:gd name="T91" fmla="*/ 526 h 2313"/>
              <a:gd name="T92" fmla="*/ 1861 w 2312"/>
              <a:gd name="T93" fmla="*/ 234 h 2313"/>
              <a:gd name="T94" fmla="*/ 1711 w 2312"/>
              <a:gd name="T95" fmla="*/ 142 h 2313"/>
              <a:gd name="T96" fmla="*/ 1469 w 2312"/>
              <a:gd name="T97" fmla="*/ 384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1" name="Freeform 9">
            <a:extLst>
              <a:ext uri="{FF2B5EF4-FFF2-40B4-BE49-F238E27FC236}">
                <a16:creationId xmlns:a16="http://schemas.microsoft.com/office/drawing/2014/main" id="{268D42A9-3055-4D01-9205-02E5AF880383}"/>
              </a:ext>
            </a:extLst>
          </p:cNvPr>
          <p:cNvSpPr>
            <a:spLocks/>
          </p:cNvSpPr>
          <p:nvPr/>
        </p:nvSpPr>
        <p:spPr bwMode="hidden">
          <a:xfrm>
            <a:off x="7146925" y="2555875"/>
            <a:ext cx="2008188" cy="3997325"/>
          </a:xfrm>
          <a:custGeom>
            <a:avLst/>
            <a:gdLst>
              <a:gd name="T0" fmla="*/ 1265 w 1265"/>
              <a:gd name="T1" fmla="*/ 0 h 2518"/>
              <a:gd name="T2" fmla="*/ 1128 w 1265"/>
              <a:gd name="T3" fmla="*/ 18 h 2518"/>
              <a:gd name="T4" fmla="*/ 1110 w 1265"/>
              <a:gd name="T5" fmla="*/ 372 h 2518"/>
              <a:gd name="T6" fmla="*/ 946 w 1265"/>
              <a:gd name="T7" fmla="*/ 428 h 2518"/>
              <a:gd name="T8" fmla="*/ 710 w 1265"/>
              <a:gd name="T9" fmla="*/ 127 h 2518"/>
              <a:gd name="T10" fmla="*/ 546 w 1265"/>
              <a:gd name="T11" fmla="*/ 219 h 2518"/>
              <a:gd name="T12" fmla="*/ 701 w 1265"/>
              <a:gd name="T13" fmla="*/ 555 h 2518"/>
              <a:gd name="T14" fmla="*/ 592 w 1265"/>
              <a:gd name="T15" fmla="*/ 665 h 2518"/>
              <a:gd name="T16" fmla="*/ 237 w 1265"/>
              <a:gd name="T17" fmla="*/ 537 h 2518"/>
              <a:gd name="T18" fmla="*/ 155 w 1265"/>
              <a:gd name="T19" fmla="*/ 674 h 2518"/>
              <a:gd name="T20" fmla="*/ 427 w 1265"/>
              <a:gd name="T21" fmla="*/ 911 h 2518"/>
              <a:gd name="T22" fmla="*/ 383 w 1265"/>
              <a:gd name="T23" fmla="*/ 1093 h 2518"/>
              <a:gd name="T24" fmla="*/ 9 w 1265"/>
              <a:gd name="T25" fmla="*/ 1121 h 2518"/>
              <a:gd name="T26" fmla="*/ 0 w 1265"/>
              <a:gd name="T27" fmla="*/ 1322 h 2518"/>
              <a:gd name="T28" fmla="*/ 383 w 1265"/>
              <a:gd name="T29" fmla="*/ 1376 h 2518"/>
              <a:gd name="T30" fmla="*/ 419 w 1265"/>
              <a:gd name="T31" fmla="*/ 1549 h 2518"/>
              <a:gd name="T32" fmla="*/ 136 w 1265"/>
              <a:gd name="T33" fmla="*/ 1804 h 2518"/>
              <a:gd name="T34" fmla="*/ 237 w 1265"/>
              <a:gd name="T35" fmla="*/ 1959 h 2518"/>
              <a:gd name="T36" fmla="*/ 555 w 1265"/>
              <a:gd name="T37" fmla="*/ 1813 h 2518"/>
              <a:gd name="T38" fmla="*/ 674 w 1265"/>
              <a:gd name="T39" fmla="*/ 1932 h 2518"/>
              <a:gd name="T40" fmla="*/ 509 w 1265"/>
              <a:gd name="T41" fmla="*/ 2232 h 2518"/>
              <a:gd name="T42" fmla="*/ 664 w 1265"/>
              <a:gd name="T43" fmla="*/ 2360 h 2518"/>
              <a:gd name="T44" fmla="*/ 946 w 1265"/>
              <a:gd name="T45" fmla="*/ 2087 h 2518"/>
              <a:gd name="T46" fmla="*/ 1110 w 1265"/>
              <a:gd name="T47" fmla="*/ 2142 h 2518"/>
              <a:gd name="T48" fmla="*/ 1147 w 1265"/>
              <a:gd name="T49" fmla="*/ 2515 h 2518"/>
              <a:gd name="T50" fmla="*/ 1265 w 1265"/>
              <a:gd name="T51" fmla="*/ 2518 h 2518"/>
              <a:gd name="T52" fmla="*/ 1265 w 1265"/>
              <a:gd name="T53" fmla="*/ 0 h 2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45A50CAF-7C77-4F69-9199-B2EF20AA3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3175" y="-3175"/>
            <a:ext cx="8032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3" name="Rectangle 11">
            <a:extLst>
              <a:ext uri="{FF2B5EF4-FFF2-40B4-BE49-F238E27FC236}">
                <a16:creationId xmlns:a16="http://schemas.microsoft.com/office/drawing/2014/main" id="{E6CB8384-0FEB-467F-BF26-C835C32366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84" name="Rectangle 12">
            <a:extLst>
              <a:ext uri="{FF2B5EF4-FFF2-40B4-BE49-F238E27FC236}">
                <a16:creationId xmlns:a16="http://schemas.microsoft.com/office/drawing/2014/main" id="{D9B26BF1-BD24-4C0F-83EA-D6FF7AC38F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764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85" name="Rectangle 13">
            <a:extLst>
              <a:ext uri="{FF2B5EF4-FFF2-40B4-BE49-F238E27FC236}">
                <a16:creationId xmlns:a16="http://schemas.microsoft.com/office/drawing/2014/main" id="{F7C8913B-49BF-4E0C-AED8-10C2D912A48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3086" name="Rectangle 14">
            <a:extLst>
              <a:ext uri="{FF2B5EF4-FFF2-40B4-BE49-F238E27FC236}">
                <a16:creationId xmlns:a16="http://schemas.microsoft.com/office/drawing/2014/main" id="{CE6B317E-0DF4-4C18-BD28-82FEEF29A33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3087" name="Rectangle 15">
            <a:extLst>
              <a:ext uri="{FF2B5EF4-FFF2-40B4-BE49-F238E27FC236}">
                <a16:creationId xmlns:a16="http://schemas.microsoft.com/office/drawing/2014/main" id="{FD65340A-E6C1-42D9-8B6A-781AC7A00A7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fld id="{4697A075-2BC6-4294-B9BB-4379CF7F151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FF00"/>
        </a:buClr>
        <a:buSzPct val="80000"/>
        <a:buFont typeface="Wingdings" panose="05000000000000000000" pitchFamily="2" charset="2"/>
        <a:buChar char="®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anose="05000000000000000000" pitchFamily="2" charset="2"/>
        <a:buChar char="®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9900"/>
        </a:buClr>
        <a:buSzPct val="60000"/>
        <a:buFont typeface="Wingdings" panose="05000000000000000000" pitchFamily="2" charset="2"/>
        <a:buChar char="®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5DFE873-8F99-4AF3-B3F7-AB9194C0B8C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8458200" cy="1143000"/>
          </a:xfrm>
        </p:spPr>
        <p:txBody>
          <a:bodyPr/>
          <a:lstStyle/>
          <a:p>
            <a:pPr algn="ctr"/>
            <a:r>
              <a:rPr lang="zh-CN" altLang="en-US" sz="5400" b="1"/>
              <a:t>第七章                              我们临近的国家和地区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4A8EE653-2541-4828-B247-7BE607B547B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810000"/>
            <a:ext cx="6400800" cy="1752600"/>
          </a:xfrm>
        </p:spPr>
        <p:txBody>
          <a:bodyPr/>
          <a:lstStyle/>
          <a:p>
            <a:pPr algn="ctr"/>
            <a:r>
              <a:rPr lang="zh-CN" altLang="en-US" sz="5400" b="1"/>
              <a:t>第一节  日本</a:t>
            </a:r>
            <a:endParaRPr lang="zh-CN" altLang="en-US" sz="6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  <p:bldP spid="2051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FAD36830-3113-49F4-A0ED-680ACB4E20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BC27ECD1-C94B-418E-9BFD-64D0B231EF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27652" name="Picture 4">
            <a:extLst>
              <a:ext uri="{FF2B5EF4-FFF2-40B4-BE49-F238E27FC236}">
                <a16:creationId xmlns:a16="http://schemas.microsoft.com/office/drawing/2014/main" id="{A9CA4765-0AF9-464A-BA6C-B4DFF2987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26988"/>
            <a:ext cx="932497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53" name="AutoShape 5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14FBC7FE-03EC-4789-97EB-BF9B3BB22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0332AF22-BC0E-459E-AA4B-94C3960E03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37CA7CEE-11E2-46E6-B064-DAEBE404A5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28676" name="Picture 4">
            <a:extLst>
              <a:ext uri="{FF2B5EF4-FFF2-40B4-BE49-F238E27FC236}">
                <a16:creationId xmlns:a16="http://schemas.microsoft.com/office/drawing/2014/main" id="{518D1ACC-5227-4F52-876F-62A73252A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409575"/>
            <a:ext cx="5292725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7" name="Picture 5">
            <a:extLst>
              <a:ext uri="{FF2B5EF4-FFF2-40B4-BE49-F238E27FC236}">
                <a16:creationId xmlns:a16="http://schemas.microsoft.com/office/drawing/2014/main" id="{7DFA1761-61B3-48F4-8803-6B124A1B9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3644900"/>
            <a:ext cx="4427538" cy="317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8" name="Picture 6">
            <a:extLst>
              <a:ext uri="{FF2B5EF4-FFF2-40B4-BE49-F238E27FC236}">
                <a16:creationId xmlns:a16="http://schemas.microsoft.com/office/drawing/2014/main" id="{1FA216D6-3262-47D9-B489-2C3D56C21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142875"/>
            <a:ext cx="3419475" cy="33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9" name="Picture 7">
            <a:extLst>
              <a:ext uri="{FF2B5EF4-FFF2-40B4-BE49-F238E27FC236}">
                <a16:creationId xmlns:a16="http://schemas.microsoft.com/office/drawing/2014/main" id="{6C6C8AB9-9A5F-40F9-8337-FA6D1E840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3644900"/>
            <a:ext cx="4427537" cy="315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80" name="AutoShape 8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43E43637-05D0-412A-AAD5-4052A8893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>
            <a:extLst>
              <a:ext uri="{FF2B5EF4-FFF2-40B4-BE49-F238E27FC236}">
                <a16:creationId xmlns:a16="http://schemas.microsoft.com/office/drawing/2014/main" id="{0D4A4D57-6E3D-4EE8-9B65-E8F7777D7D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2988" y="188913"/>
            <a:ext cx="7772400" cy="6477000"/>
          </a:xfrm>
        </p:spPr>
        <p:txBody>
          <a:bodyPr/>
          <a:lstStyle/>
          <a:p>
            <a:pPr marL="565150" indent="-565150">
              <a:buFont typeface="Wingdings" panose="05000000000000000000" pitchFamily="2" charset="2"/>
              <a:buNone/>
            </a:pPr>
            <a:r>
              <a:rPr lang="zh-CN" altLang="en-US" b="1"/>
              <a:t>一、多火山和地震的岛国</a:t>
            </a:r>
          </a:p>
          <a:p>
            <a:pPr marL="565150" indent="-565150">
              <a:buFont typeface="Wingdings" panose="05000000000000000000" pitchFamily="2" charset="2"/>
              <a:buNone/>
            </a:pPr>
            <a:r>
              <a:rPr lang="zh-CN" altLang="en-US" b="1"/>
              <a:t>  </a:t>
            </a:r>
            <a:r>
              <a:rPr lang="en-US" altLang="zh-CN" b="1"/>
              <a:t>1</a:t>
            </a:r>
            <a:r>
              <a:rPr lang="zh-CN" altLang="en-US" b="1"/>
              <a:t>、地理位置：</a:t>
            </a:r>
          </a:p>
          <a:p>
            <a:pPr marL="565150" indent="-565150">
              <a:buFont typeface="Wingdings" panose="05000000000000000000" pitchFamily="2" charset="2"/>
              <a:buNone/>
            </a:pPr>
            <a:r>
              <a:rPr lang="zh-CN" altLang="en-US" b="1"/>
              <a:t>         亚洲东部，太平洋西北部的岛国</a:t>
            </a:r>
            <a:r>
              <a:rPr lang="zh-CN" altLang="en-US"/>
              <a:t> </a:t>
            </a:r>
            <a:endParaRPr lang="zh-CN" altLang="en-US" b="1"/>
          </a:p>
          <a:p>
            <a:pPr marL="565150" indent="-565150">
              <a:buFont typeface="Wingdings" panose="05000000000000000000" pitchFamily="2" charset="2"/>
              <a:buNone/>
            </a:pPr>
            <a:r>
              <a:rPr lang="zh-CN" altLang="en-US" b="1"/>
              <a:t>  </a:t>
            </a:r>
            <a:r>
              <a:rPr lang="en-US" altLang="zh-CN" b="1"/>
              <a:t>2</a:t>
            </a:r>
            <a:r>
              <a:rPr lang="zh-CN" altLang="en-US" b="1"/>
              <a:t>、日本的范围：</a:t>
            </a:r>
          </a:p>
          <a:p>
            <a:pPr marL="565150" indent="-565150">
              <a:buFont typeface="Wingdings" panose="05000000000000000000" pitchFamily="2" charset="2"/>
              <a:buNone/>
            </a:pPr>
            <a:r>
              <a:rPr lang="zh-CN" altLang="en-US" b="1"/>
              <a:t>         北海道、本州、四国、九州等四大岛及其附近的小岛 。</a:t>
            </a:r>
          </a:p>
          <a:p>
            <a:pPr marL="565150" indent="-565150">
              <a:buFont typeface="Wingdings" panose="05000000000000000000" pitchFamily="2" charset="2"/>
              <a:buNone/>
            </a:pPr>
            <a:r>
              <a:rPr lang="zh-CN" altLang="en-US" b="1"/>
              <a:t>  </a:t>
            </a:r>
            <a:r>
              <a:rPr lang="en-US" altLang="zh-CN" b="1"/>
              <a:t>3</a:t>
            </a:r>
            <a:r>
              <a:rPr lang="zh-CN" altLang="en-US" b="1"/>
              <a:t>、自然环境特点：</a:t>
            </a:r>
          </a:p>
          <a:p>
            <a:pPr marL="565150" indent="-565150">
              <a:buFont typeface="Wingdings" panose="05000000000000000000" pitchFamily="2" charset="2"/>
              <a:buNone/>
            </a:pPr>
            <a:r>
              <a:rPr lang="zh-CN" altLang="en-US" b="1"/>
              <a:t>    ★ 海岸线曲折，多良港。</a:t>
            </a:r>
          </a:p>
          <a:p>
            <a:pPr marL="565150" indent="-565150">
              <a:buFont typeface="Wingdings" panose="05000000000000000000" pitchFamily="2" charset="2"/>
              <a:buNone/>
            </a:pPr>
            <a:r>
              <a:rPr lang="zh-CN" altLang="en-US" b="1"/>
              <a:t>    ★ 多山地，少平原。</a:t>
            </a:r>
          </a:p>
          <a:p>
            <a:pPr marL="565150" indent="-565150">
              <a:buFont typeface="Wingdings" panose="05000000000000000000" pitchFamily="2" charset="2"/>
              <a:buNone/>
            </a:pPr>
            <a:r>
              <a:rPr lang="zh-CN" altLang="en-US" b="1"/>
              <a:t>    ★ 多火山、地震。</a:t>
            </a:r>
          </a:p>
          <a:p>
            <a:pPr marL="565150" indent="-565150">
              <a:buFont typeface="Wingdings" panose="05000000000000000000" pitchFamily="2" charset="2"/>
              <a:buNone/>
            </a:pPr>
            <a:r>
              <a:rPr lang="zh-CN" altLang="en-US" b="1"/>
              <a:t>  </a:t>
            </a:r>
            <a:r>
              <a:rPr lang="en-US" altLang="zh-CN" b="1"/>
              <a:t>4</a:t>
            </a:r>
            <a:r>
              <a:rPr lang="zh-CN" altLang="en-US" b="1"/>
              <a:t>、火山、地震对日本的影响</a:t>
            </a:r>
          </a:p>
        </p:txBody>
      </p:sp>
      <p:sp>
        <p:nvSpPr>
          <p:cNvPr id="5124" name="Text Box 4">
            <a:hlinkClick r:id="rId2" action="ppaction://hlinksldjump"/>
            <a:extLst>
              <a:ext uri="{FF2B5EF4-FFF2-40B4-BE49-F238E27FC236}">
                <a16:creationId xmlns:a16="http://schemas.microsoft.com/office/drawing/2014/main" id="{EBFEF912-D05D-47B0-9679-834F4B7E5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04800"/>
            <a:ext cx="5527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/>
              <a:t>                                                   </a:t>
            </a:r>
          </a:p>
        </p:txBody>
      </p:sp>
      <p:sp>
        <p:nvSpPr>
          <p:cNvPr id="5127" name="Text Box 7">
            <a:hlinkClick r:id="rId3" action="ppaction://hlinksldjump"/>
            <a:extLst>
              <a:ext uri="{FF2B5EF4-FFF2-40B4-BE49-F238E27FC236}">
                <a16:creationId xmlns:a16="http://schemas.microsoft.com/office/drawing/2014/main" id="{CA9E819D-5720-4D11-A358-C8B143138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380038"/>
            <a:ext cx="7772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/>
              <a:t>                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>
            <a:extLst>
              <a:ext uri="{FF2B5EF4-FFF2-40B4-BE49-F238E27FC236}">
                <a16:creationId xmlns:a16="http://schemas.microsoft.com/office/drawing/2014/main" id="{642B2CA5-76C0-4F5F-95E6-42A05C91DF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685800"/>
            <a:ext cx="7772400" cy="5257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3600" b="1"/>
              <a:t>二、与世界联系密切的工业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600" b="1"/>
              <a:t>  </a:t>
            </a:r>
            <a:r>
              <a:rPr lang="en-US" altLang="zh-CN" sz="3600" b="1"/>
              <a:t>1</a:t>
            </a:r>
            <a:r>
              <a:rPr lang="zh-CN" altLang="en-US" sz="3600" b="1"/>
              <a:t>、日本的基本国情：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600" b="1"/>
              <a:t>   ★  地域狭小，资源贫乏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600" b="1"/>
              <a:t>   ★  科学技术发达，劳动力资源丰富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600" b="1"/>
              <a:t>  </a:t>
            </a:r>
            <a:r>
              <a:rPr lang="en-US" altLang="zh-CN" sz="3600" b="1"/>
              <a:t>2</a:t>
            </a:r>
            <a:r>
              <a:rPr lang="zh-CN" altLang="en-US" sz="3600" b="1"/>
              <a:t>、日本经济特色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600" b="1"/>
              <a:t>   ★进口原料和燃料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600" b="1"/>
              <a:t>   ★出口制成工业品</a:t>
            </a:r>
            <a:endParaRPr lang="zh-CN" altLang="en-US" b="1"/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/>
              <a:t>  </a:t>
            </a:r>
            <a:endParaRPr lang="zh-CN" altLang="en-US" sz="2800"/>
          </a:p>
        </p:txBody>
      </p:sp>
      <p:sp>
        <p:nvSpPr>
          <p:cNvPr id="7172" name="Text Box 4">
            <a:hlinkClick r:id="rId2" action="ppaction://hlinksldjump"/>
            <a:extLst>
              <a:ext uri="{FF2B5EF4-FFF2-40B4-BE49-F238E27FC236}">
                <a16:creationId xmlns:a16="http://schemas.microsoft.com/office/drawing/2014/main" id="{6F580EEB-3E1D-4FBF-B48C-7BA2DC83E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276600"/>
            <a:ext cx="7391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/>
              <a:t>                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>
            <a:extLst>
              <a:ext uri="{FF2B5EF4-FFF2-40B4-BE49-F238E27FC236}">
                <a16:creationId xmlns:a16="http://schemas.microsoft.com/office/drawing/2014/main" id="{5815287E-459D-4226-907C-7E9838CDCC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441325"/>
            <a:ext cx="7772400" cy="5867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b="1"/>
              <a:t> </a:t>
            </a:r>
            <a:r>
              <a:rPr lang="en-US" altLang="zh-CN" b="1"/>
              <a:t>3</a:t>
            </a:r>
            <a:r>
              <a:rPr lang="zh-CN" altLang="en-US" b="1"/>
              <a:t>、工业区的分布：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/>
              <a:t>    太平洋沿岸及濑户内海沿岸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/>
              <a:t>    ★ 京滨工业区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/>
              <a:t>    ★ 阪神工业区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/>
              <a:t>    ★ 名古屋工业区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/>
              <a:t>    ★ 濑户内工业区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/>
              <a:t>    ★ 北九州工业区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/>
              <a:t> </a:t>
            </a:r>
            <a:r>
              <a:rPr lang="en-US" altLang="zh-CN" b="1"/>
              <a:t>4</a:t>
            </a:r>
            <a:r>
              <a:rPr lang="zh-CN" altLang="en-US" b="1"/>
              <a:t>、加速海外投资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/>
              <a:t>         在美国、西欧、东亚及东南亚地区投资建厂。</a:t>
            </a:r>
            <a:endParaRPr lang="zh-CN" altLang="en-US" sz="2800" b="1"/>
          </a:p>
        </p:txBody>
      </p:sp>
      <p:sp>
        <p:nvSpPr>
          <p:cNvPr id="10244" name="Text Box 4">
            <a:hlinkClick r:id="rId2" action="ppaction://hlinksldjump"/>
            <a:extLst>
              <a:ext uri="{FF2B5EF4-FFF2-40B4-BE49-F238E27FC236}">
                <a16:creationId xmlns:a16="http://schemas.microsoft.com/office/drawing/2014/main" id="{637BCF8E-F351-49E7-AEFD-FC9A17FBF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33375"/>
            <a:ext cx="7772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/>
              <a:t>                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>
            <a:extLst>
              <a:ext uri="{FF2B5EF4-FFF2-40B4-BE49-F238E27FC236}">
                <a16:creationId xmlns:a16="http://schemas.microsoft.com/office/drawing/2014/main" id="{A796EEE1-55E9-4CF7-B67E-BD8AB22715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143000"/>
            <a:ext cx="7772400" cy="4114800"/>
          </a:xfrm>
        </p:spPr>
        <p:txBody>
          <a:bodyPr/>
          <a:lstStyle/>
          <a:p>
            <a:pPr marL="565150" indent="-565150">
              <a:buFont typeface="Wingdings" panose="05000000000000000000" pitchFamily="2" charset="2"/>
              <a:buNone/>
            </a:pPr>
            <a:r>
              <a:rPr lang="zh-CN" altLang="en-US" sz="3600" b="1"/>
              <a:t>三、东西方兼容的文化</a:t>
            </a:r>
          </a:p>
          <a:p>
            <a:pPr marL="565150" indent="-565150">
              <a:buFont typeface="Wingdings" panose="05000000000000000000" pitchFamily="2" charset="2"/>
              <a:buNone/>
            </a:pPr>
            <a:r>
              <a:rPr lang="zh-CN" altLang="en-US" sz="3600" b="1"/>
              <a:t>  </a:t>
            </a:r>
            <a:r>
              <a:rPr lang="en-US" altLang="zh-CN" sz="3600" b="1"/>
              <a:t>1</a:t>
            </a:r>
            <a:r>
              <a:rPr lang="zh-CN" altLang="en-US" sz="3600" b="1"/>
              <a:t>、东西方文化的兼容，促进日本的发展</a:t>
            </a:r>
          </a:p>
        </p:txBody>
      </p:sp>
      <p:sp>
        <p:nvSpPr>
          <p:cNvPr id="26628" name="Text Box 4">
            <a:hlinkClick r:id="rId2" action="ppaction://hlinksldjump"/>
            <a:extLst>
              <a:ext uri="{FF2B5EF4-FFF2-40B4-BE49-F238E27FC236}">
                <a16:creationId xmlns:a16="http://schemas.microsoft.com/office/drawing/2014/main" id="{84A2F347-AFCC-4F05-88BB-7EE14D90A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131888"/>
            <a:ext cx="7772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/>
              <a:t>                                               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D12F2AD-1973-4BBE-96C4-31827FC5F2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971800"/>
            <a:ext cx="762000" cy="1143000"/>
          </a:xfrm>
        </p:spPr>
        <p:txBody>
          <a:bodyPr/>
          <a:lstStyle/>
          <a:p>
            <a:r>
              <a:rPr lang="zh-CN" altLang="en-US"/>
              <a:t>日本地形</a:t>
            </a:r>
          </a:p>
        </p:txBody>
      </p:sp>
      <p:pic>
        <p:nvPicPr>
          <p:cNvPr id="15363" name="Picture 3">
            <a:extLst>
              <a:ext uri="{FF2B5EF4-FFF2-40B4-BE49-F238E27FC236}">
                <a16:creationId xmlns:a16="http://schemas.microsoft.com/office/drawing/2014/main" id="{6E732476-A9CF-4219-8037-6D2F7C211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13" y="0"/>
            <a:ext cx="59959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4" name="AutoShape 4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D835B8C4-9AC2-45AB-85DA-1AA2357D7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0"/>
            <a:ext cx="6019800" cy="6858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BACE3B7-D81C-4808-88C9-83BA695679F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200400"/>
            <a:ext cx="685800" cy="1143000"/>
          </a:xfrm>
        </p:spPr>
        <p:txBody>
          <a:bodyPr/>
          <a:lstStyle/>
          <a:p>
            <a:r>
              <a:rPr lang="zh-CN" altLang="en-US"/>
              <a:t>英国地形</a:t>
            </a:r>
          </a:p>
        </p:txBody>
      </p:sp>
      <p:pic>
        <p:nvPicPr>
          <p:cNvPr id="17411" name="Picture 3">
            <a:extLst>
              <a:ext uri="{FF2B5EF4-FFF2-40B4-BE49-F238E27FC236}">
                <a16:creationId xmlns:a16="http://schemas.microsoft.com/office/drawing/2014/main" id="{6B9F4FFE-A3E7-4C31-BDCD-29CB5E26E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0"/>
            <a:ext cx="47688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2" name="AutoShape 4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0F2E57AC-8929-47ED-8FA8-407CB7951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0"/>
            <a:ext cx="6019800" cy="6858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1" name="Picture 11">
            <a:extLst>
              <a:ext uri="{FF2B5EF4-FFF2-40B4-BE49-F238E27FC236}">
                <a16:creationId xmlns:a16="http://schemas.microsoft.com/office/drawing/2014/main" id="{32CD313B-43F5-4E25-8CEB-0C3695B05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3" r="10033"/>
          <a:stretch>
            <a:fillRect/>
          </a:stretch>
        </p:blipFill>
        <p:spPr bwMode="auto">
          <a:xfrm>
            <a:off x="900113" y="476250"/>
            <a:ext cx="7850187" cy="602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2" name="Rectangle 2">
            <a:extLst>
              <a:ext uri="{FF2B5EF4-FFF2-40B4-BE49-F238E27FC236}">
                <a16:creationId xmlns:a16="http://schemas.microsoft.com/office/drawing/2014/main" id="{7A282E57-66C3-4059-9A85-18CFF51C076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5410200"/>
            <a:ext cx="685800" cy="1143000"/>
          </a:xfrm>
        </p:spPr>
        <p:txBody>
          <a:bodyPr/>
          <a:lstStyle/>
          <a:p>
            <a:r>
              <a:rPr lang="zh-CN" altLang="en-US"/>
              <a:t>日本工业的进出口图</a:t>
            </a:r>
          </a:p>
        </p:txBody>
      </p:sp>
      <p:pic>
        <p:nvPicPr>
          <p:cNvPr id="20490" name="Picture 10">
            <a:extLst>
              <a:ext uri="{FF2B5EF4-FFF2-40B4-BE49-F238E27FC236}">
                <a16:creationId xmlns:a16="http://schemas.microsoft.com/office/drawing/2014/main" id="{744BD069-3134-4A78-9F07-FFEAA5845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620713"/>
            <a:ext cx="7993062" cy="490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9" name="Picture 9">
            <a:extLst>
              <a:ext uri="{FF2B5EF4-FFF2-40B4-BE49-F238E27FC236}">
                <a16:creationId xmlns:a16="http://schemas.microsoft.com/office/drawing/2014/main" id="{C0399EB9-CDF5-4DE6-BDCA-C9525A5DE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549275"/>
            <a:ext cx="7489825" cy="599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2" name="Picture 12">
            <a:extLst>
              <a:ext uri="{FF2B5EF4-FFF2-40B4-BE49-F238E27FC236}">
                <a16:creationId xmlns:a16="http://schemas.microsoft.com/office/drawing/2014/main" id="{35447C58-6A4F-41F9-A607-03A4187BB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92150"/>
            <a:ext cx="8172450" cy="542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93" name="AutoShape 13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30CDBE33-9171-443A-BF66-747AB28D2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0"/>
            <a:ext cx="8243887" cy="6858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>
            <a:extLst>
              <a:ext uri="{FF2B5EF4-FFF2-40B4-BE49-F238E27FC236}">
                <a16:creationId xmlns:a16="http://schemas.microsoft.com/office/drawing/2014/main" id="{C40A7A99-E310-4ED7-9730-5138A52CE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0"/>
            <a:ext cx="67706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4" name="Rectangle 2">
            <a:extLst>
              <a:ext uri="{FF2B5EF4-FFF2-40B4-BE49-F238E27FC236}">
                <a16:creationId xmlns:a16="http://schemas.microsoft.com/office/drawing/2014/main" id="{18DE1E37-CF93-4FC7-ADEE-D701BBA6B1E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4648200"/>
            <a:ext cx="609600" cy="1143000"/>
          </a:xfrm>
        </p:spPr>
        <p:txBody>
          <a:bodyPr/>
          <a:lstStyle/>
          <a:p>
            <a:r>
              <a:rPr lang="zh-CN" altLang="en-US"/>
              <a:t>日本工业区分布</a:t>
            </a:r>
          </a:p>
        </p:txBody>
      </p:sp>
      <p:sp>
        <p:nvSpPr>
          <p:cNvPr id="18436" name="AutoShape 4">
            <a:extLst>
              <a:ext uri="{FF2B5EF4-FFF2-40B4-BE49-F238E27FC236}">
                <a16:creationId xmlns:a16="http://schemas.microsoft.com/office/drawing/2014/main" id="{B78B7E74-A0F2-4B35-A399-E540DD37F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447800"/>
            <a:ext cx="2743200" cy="762000"/>
          </a:xfrm>
          <a:prstGeom prst="wedgeRoundRectCallout">
            <a:avLst>
              <a:gd name="adj1" fmla="val 71412"/>
              <a:gd name="adj2" fmla="val 362500"/>
              <a:gd name="adj3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3600" b="1"/>
              <a:t>京滨工业区</a:t>
            </a:r>
          </a:p>
        </p:txBody>
      </p:sp>
      <p:sp>
        <p:nvSpPr>
          <p:cNvPr id="18438" name="AutoShape 6">
            <a:extLst>
              <a:ext uri="{FF2B5EF4-FFF2-40B4-BE49-F238E27FC236}">
                <a16:creationId xmlns:a16="http://schemas.microsoft.com/office/drawing/2014/main" id="{C588E663-E224-42D1-9649-4B22A548D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600200"/>
            <a:ext cx="3200400" cy="762000"/>
          </a:xfrm>
          <a:prstGeom prst="wedgeRoundRectCallout">
            <a:avLst>
              <a:gd name="adj1" fmla="val 38838"/>
              <a:gd name="adj2" fmla="val 384167"/>
              <a:gd name="adj3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3600" b="1"/>
              <a:t>名古屋工业区</a:t>
            </a:r>
          </a:p>
        </p:txBody>
      </p:sp>
      <p:sp>
        <p:nvSpPr>
          <p:cNvPr id="18439" name="AutoShape 7">
            <a:extLst>
              <a:ext uri="{FF2B5EF4-FFF2-40B4-BE49-F238E27FC236}">
                <a16:creationId xmlns:a16="http://schemas.microsoft.com/office/drawing/2014/main" id="{DA4A7E51-AC12-4CA6-8A8D-654FEE8AC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600200"/>
            <a:ext cx="2743200" cy="762000"/>
          </a:xfrm>
          <a:prstGeom prst="wedgeRoundRectCallout">
            <a:avLst>
              <a:gd name="adj1" fmla="val 16264"/>
              <a:gd name="adj2" fmla="val 399792"/>
              <a:gd name="adj3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3600" b="1"/>
              <a:t>阪神工业区</a:t>
            </a:r>
          </a:p>
        </p:txBody>
      </p:sp>
      <p:sp>
        <p:nvSpPr>
          <p:cNvPr id="18440" name="AutoShape 8">
            <a:extLst>
              <a:ext uri="{FF2B5EF4-FFF2-40B4-BE49-F238E27FC236}">
                <a16:creationId xmlns:a16="http://schemas.microsoft.com/office/drawing/2014/main" id="{5FDAF598-C1C4-4709-972E-8E83E44C6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667000"/>
            <a:ext cx="3505200" cy="762000"/>
          </a:xfrm>
          <a:prstGeom prst="wedgeRoundRectCallout">
            <a:avLst>
              <a:gd name="adj1" fmla="val -56523"/>
              <a:gd name="adj2" fmla="val 275833"/>
              <a:gd name="adj3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3600" b="1"/>
              <a:t>濑户内工业区</a:t>
            </a:r>
          </a:p>
        </p:txBody>
      </p:sp>
      <p:sp>
        <p:nvSpPr>
          <p:cNvPr id="18441" name="AutoShape 9">
            <a:extLst>
              <a:ext uri="{FF2B5EF4-FFF2-40B4-BE49-F238E27FC236}">
                <a16:creationId xmlns:a16="http://schemas.microsoft.com/office/drawing/2014/main" id="{F41EAA8D-ABAD-4076-A2EE-9071CC57D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752600"/>
            <a:ext cx="3276600" cy="762000"/>
          </a:xfrm>
          <a:prstGeom prst="wedgeRoundRectCallout">
            <a:avLst>
              <a:gd name="adj1" fmla="val -42491"/>
              <a:gd name="adj2" fmla="val 437917"/>
              <a:gd name="adj3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3600" b="1"/>
              <a:t>北九州工业区</a:t>
            </a:r>
          </a:p>
        </p:txBody>
      </p:sp>
      <p:sp>
        <p:nvSpPr>
          <p:cNvPr id="18442" name="Text Box 10">
            <a:extLst>
              <a:ext uri="{FF2B5EF4-FFF2-40B4-BE49-F238E27FC236}">
                <a16:creationId xmlns:a16="http://schemas.microsoft.com/office/drawing/2014/main" id="{D3C5B55F-F9EE-4F89-8D17-3D98BD241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417513"/>
            <a:ext cx="186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                        </a:t>
            </a:r>
          </a:p>
        </p:txBody>
      </p:sp>
      <p:sp>
        <p:nvSpPr>
          <p:cNvPr id="18445" name="AutoShape 13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CD192FD1-DF46-43DD-A61A-79A93D2DA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0"/>
            <a:ext cx="8243887" cy="6858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nimBg="1" autoUpdateAnimBg="0"/>
      <p:bldP spid="18438" grpId="0" animBg="1" autoUpdateAnimBg="0"/>
      <p:bldP spid="18439" grpId="0" animBg="1" autoUpdateAnimBg="0"/>
      <p:bldP spid="18440" grpId="0" animBg="1" autoUpdateAnimBg="0"/>
      <p:bldP spid="18441" grpId="0" animBg="1" autoUpdateAnimBg="0"/>
    </p:bldLst>
  </p:timing>
</p:sld>
</file>

<file path=ppt/theme/theme1.xml><?xml version="1.0" encoding="utf-8"?>
<a:theme xmlns:a="http://schemas.openxmlformats.org/drawingml/2006/main" name="Factory">
  <a:themeElements>
    <a:clrScheme name="Factory 1">
      <a:dk1>
        <a:srgbClr val="000054"/>
      </a:dk1>
      <a:lt1>
        <a:srgbClr val="EAEAEA"/>
      </a:lt1>
      <a:dk2>
        <a:srgbClr val="00007A"/>
      </a:dk2>
      <a:lt2>
        <a:srgbClr val="EBD189"/>
      </a:lt2>
      <a:accent1>
        <a:srgbClr val="FCAB40"/>
      </a:accent1>
      <a:accent2>
        <a:srgbClr val="555BAD"/>
      </a:accent2>
      <a:accent3>
        <a:srgbClr val="AAAABE"/>
      </a:accent3>
      <a:accent4>
        <a:srgbClr val="C8C8C8"/>
      </a:accent4>
      <a:accent5>
        <a:srgbClr val="FDD2AF"/>
      </a:accent5>
      <a:accent6>
        <a:srgbClr val="4C529C"/>
      </a:accent6>
      <a:hlink>
        <a:srgbClr val="B97C01"/>
      </a:hlink>
      <a:folHlink>
        <a:srgbClr val="CCFF33"/>
      </a:folHlink>
    </a:clrScheme>
    <a:fontScheme name="Factory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Factory 1">
        <a:dk1>
          <a:srgbClr val="000054"/>
        </a:dk1>
        <a:lt1>
          <a:srgbClr val="EAEAEA"/>
        </a:lt1>
        <a:dk2>
          <a:srgbClr val="00007A"/>
        </a:dk2>
        <a:lt2>
          <a:srgbClr val="EBD189"/>
        </a:lt2>
        <a:accent1>
          <a:srgbClr val="FCAB40"/>
        </a:accent1>
        <a:accent2>
          <a:srgbClr val="555BAD"/>
        </a:accent2>
        <a:accent3>
          <a:srgbClr val="AAAABE"/>
        </a:accent3>
        <a:accent4>
          <a:srgbClr val="C8C8C8"/>
        </a:accent4>
        <a:accent5>
          <a:srgbClr val="FDD2AF"/>
        </a:accent5>
        <a:accent6>
          <a:srgbClr val="4C529C"/>
        </a:accent6>
        <a:hlink>
          <a:srgbClr val="B97C01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2">
        <a:dk1>
          <a:srgbClr val="000000"/>
        </a:dk1>
        <a:lt1>
          <a:srgbClr val="FFFFCC"/>
        </a:lt1>
        <a:dk2>
          <a:srgbClr val="993300"/>
        </a:dk2>
        <a:lt2>
          <a:srgbClr val="EDE1AF"/>
        </a:lt2>
        <a:accent1>
          <a:srgbClr val="CAC0E2"/>
        </a:accent1>
        <a:accent2>
          <a:srgbClr val="DFC977"/>
        </a:accent2>
        <a:accent3>
          <a:srgbClr val="FFFFE2"/>
        </a:accent3>
        <a:accent4>
          <a:srgbClr val="000000"/>
        </a:accent4>
        <a:accent5>
          <a:srgbClr val="E1DCEE"/>
        </a:accent5>
        <a:accent6>
          <a:srgbClr val="CAB66B"/>
        </a:accent6>
        <a:hlink>
          <a:srgbClr val="660033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3">
        <a:dk1>
          <a:srgbClr val="000000"/>
        </a:dk1>
        <a:lt1>
          <a:srgbClr val="FFFFFF"/>
        </a:lt1>
        <a:dk2>
          <a:srgbClr val="000000"/>
        </a:dk2>
        <a:lt2>
          <a:srgbClr val="EAEAEA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4">
        <a:dk1>
          <a:srgbClr val="481800"/>
        </a:dk1>
        <a:lt1>
          <a:srgbClr val="EAEAEA"/>
        </a:lt1>
        <a:dk2>
          <a:srgbClr val="762700"/>
        </a:dk2>
        <a:lt2>
          <a:srgbClr val="EBD189"/>
        </a:lt2>
        <a:accent1>
          <a:srgbClr val="FCAB40"/>
        </a:accent1>
        <a:accent2>
          <a:srgbClr val="AD717F"/>
        </a:accent2>
        <a:accent3>
          <a:srgbClr val="BDACAA"/>
        </a:accent3>
        <a:accent4>
          <a:srgbClr val="C8C8C8"/>
        </a:accent4>
        <a:accent5>
          <a:srgbClr val="FDD2AF"/>
        </a:accent5>
        <a:accent6>
          <a:srgbClr val="9C6672"/>
        </a:accent6>
        <a:hlink>
          <a:srgbClr val="FFFF99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5">
        <a:dk1>
          <a:srgbClr val="330066"/>
        </a:dk1>
        <a:lt1>
          <a:srgbClr val="EAEAEA"/>
        </a:lt1>
        <a:dk2>
          <a:srgbClr val="4E009C"/>
        </a:dk2>
        <a:lt2>
          <a:srgbClr val="EBD189"/>
        </a:lt2>
        <a:accent1>
          <a:srgbClr val="FCAB40"/>
        </a:accent1>
        <a:accent2>
          <a:srgbClr val="8871BB"/>
        </a:accent2>
        <a:accent3>
          <a:srgbClr val="B2AACB"/>
        </a:accent3>
        <a:accent4>
          <a:srgbClr val="C8C8C8"/>
        </a:accent4>
        <a:accent5>
          <a:srgbClr val="FDD2AF"/>
        </a:accent5>
        <a:accent6>
          <a:srgbClr val="7B66A9"/>
        </a:accent6>
        <a:hlink>
          <a:srgbClr val="99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6">
        <a:dk1>
          <a:srgbClr val="454425"/>
        </a:dk1>
        <a:lt1>
          <a:srgbClr val="EAEAEA"/>
        </a:lt1>
        <a:dk2>
          <a:srgbClr val="4D6A2A"/>
        </a:dk2>
        <a:lt2>
          <a:srgbClr val="EBD189"/>
        </a:lt2>
        <a:accent1>
          <a:srgbClr val="FCAB40"/>
        </a:accent1>
        <a:accent2>
          <a:srgbClr val="A59E79"/>
        </a:accent2>
        <a:accent3>
          <a:srgbClr val="B2B9AC"/>
        </a:accent3>
        <a:accent4>
          <a:srgbClr val="C8C8C8"/>
        </a:accent4>
        <a:accent5>
          <a:srgbClr val="FDD2AF"/>
        </a:accent5>
        <a:accent6>
          <a:srgbClr val="958F6D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7">
        <a:dk1>
          <a:srgbClr val="3C2924"/>
        </a:dk1>
        <a:lt1>
          <a:srgbClr val="EAEAEA"/>
        </a:lt1>
        <a:dk2>
          <a:srgbClr val="0D0A46"/>
        </a:dk2>
        <a:lt2>
          <a:srgbClr val="EBD189"/>
        </a:lt2>
        <a:accent1>
          <a:srgbClr val="FCAB40"/>
        </a:accent1>
        <a:accent2>
          <a:srgbClr val="633D4E"/>
        </a:accent2>
        <a:accent3>
          <a:srgbClr val="AAAAB0"/>
        </a:accent3>
        <a:accent4>
          <a:srgbClr val="C8C8C8"/>
        </a:accent4>
        <a:accent5>
          <a:srgbClr val="FDD2AF"/>
        </a:accent5>
        <a:accent6>
          <a:srgbClr val="593646"/>
        </a:accent6>
        <a:hlink>
          <a:srgbClr val="FFCC66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Designs\Factory.pot</Template>
  <TotalTime>451</TotalTime>
  <Words>253</Words>
  <Application>Microsoft Office PowerPoint</Application>
  <PresentationFormat>全屏显示(4:3)</PresentationFormat>
  <Paragraphs>46</Paragraphs>
  <Slides>11</Slides>
  <Notes>0</Notes>
  <HiddenSlides>6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  <vt:variant>
        <vt:lpstr>自定义放映</vt:lpstr>
      </vt:variant>
      <vt:variant>
        <vt:i4>1</vt:i4>
      </vt:variant>
    </vt:vector>
  </HeadingPairs>
  <TitlesOfParts>
    <vt:vector size="18" baseType="lpstr">
      <vt:lpstr>Times New Roman</vt:lpstr>
      <vt:lpstr>宋体</vt:lpstr>
      <vt:lpstr>Arial</vt:lpstr>
      <vt:lpstr>Arial Narrow</vt:lpstr>
      <vt:lpstr>Wingdings</vt:lpstr>
      <vt:lpstr>Factory</vt:lpstr>
      <vt:lpstr>第七章                              我们临近的国家和地区</vt:lpstr>
      <vt:lpstr>PowerPoint 演示文稿</vt:lpstr>
      <vt:lpstr>PowerPoint 演示文稿</vt:lpstr>
      <vt:lpstr>PowerPoint 演示文稿</vt:lpstr>
      <vt:lpstr>PowerPoint 演示文稿</vt:lpstr>
      <vt:lpstr>日本地形</vt:lpstr>
      <vt:lpstr>英国地形</vt:lpstr>
      <vt:lpstr>日本工业的进出口图</vt:lpstr>
      <vt:lpstr>日本工业区分布</vt:lpstr>
      <vt:lpstr>PowerPoint 演示文稿</vt:lpstr>
      <vt:lpstr>PowerPoint 演示文稿</vt:lpstr>
      <vt:lpstr>富士山</vt:lpstr>
    </vt:vector>
  </TitlesOfParts>
  <Company>nfls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第七章 我们临近的国家和地区</dc:title>
  <dc:creator>qq</dc:creator>
  <cp:lastModifiedBy>chenrui chang</cp:lastModifiedBy>
  <cp:revision>29</cp:revision>
  <dcterms:created xsi:type="dcterms:W3CDTF">2003-03-02T02:18:43Z</dcterms:created>
  <dcterms:modified xsi:type="dcterms:W3CDTF">2021-03-08T09:00:58Z</dcterms:modified>
</cp:coreProperties>
</file>