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71" r:id="rId3"/>
    <p:sldId id="257" r:id="rId4"/>
    <p:sldId id="272" r:id="rId5"/>
    <p:sldId id="273" r:id="rId6"/>
    <p:sldId id="274" r:id="rId7"/>
    <p:sldId id="275" r:id="rId8"/>
    <p:sldId id="262" r:id="rId9"/>
    <p:sldId id="265" r:id="rId10"/>
    <p:sldId id="276" r:id="rId11"/>
  </p:sldIdLst>
  <p:sldSz cx="9144000" cy="6858000" type="screen4x3"/>
  <p:notesSz cx="6858000" cy="9144000"/>
  <p:custShowLst>
    <p:custShow name="降水、气温" id="0">
      <p:sldLst/>
    </p:custShow>
  </p:custShow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3600"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3600"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3600"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3600"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3600"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3600"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3600"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3600"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3600"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22" autoAdjust="0"/>
    <p:restoredTop sz="86501" autoAdjust="0"/>
  </p:normalViewPr>
  <p:slideViewPr>
    <p:cSldViewPr>
      <p:cViewPr varScale="1">
        <p:scale>
          <a:sx n="62" d="100"/>
          <a:sy n="62" d="100"/>
        </p:scale>
        <p:origin x="95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reeform 2">
            <a:extLst>
              <a:ext uri="{FF2B5EF4-FFF2-40B4-BE49-F238E27FC236}">
                <a16:creationId xmlns:a16="http://schemas.microsoft.com/office/drawing/2014/main" id="{73BA7112-3192-47B5-BA68-2CCB768E0FBF}"/>
              </a:ext>
            </a:extLst>
          </p:cNvPr>
          <p:cNvSpPr>
            <a:spLocks/>
          </p:cNvSpPr>
          <p:nvPr/>
        </p:nvSpPr>
        <p:spPr bwMode="hidden">
          <a:xfrm>
            <a:off x="-11113" y="1836738"/>
            <a:ext cx="2268538" cy="2709862"/>
          </a:xfrm>
          <a:custGeom>
            <a:avLst/>
            <a:gdLst>
              <a:gd name="T0" fmla="*/ 808 w 1429"/>
              <a:gd name="T1" fmla="*/ 283 h 1707"/>
              <a:gd name="T2" fmla="*/ 673 w 1429"/>
              <a:gd name="T3" fmla="*/ 252 h 1707"/>
              <a:gd name="T4" fmla="*/ 654 w 1429"/>
              <a:gd name="T5" fmla="*/ 0 h 1707"/>
              <a:gd name="T6" fmla="*/ 488 w 1429"/>
              <a:gd name="T7" fmla="*/ 13 h 1707"/>
              <a:gd name="T8" fmla="*/ 476 w 1429"/>
              <a:gd name="T9" fmla="*/ 252 h 1707"/>
              <a:gd name="T10" fmla="*/ 365 w 1429"/>
              <a:gd name="T11" fmla="*/ 290 h 1707"/>
              <a:gd name="T12" fmla="*/ 206 w 1429"/>
              <a:gd name="T13" fmla="*/ 86 h 1707"/>
              <a:gd name="T14" fmla="*/ 95 w 1429"/>
              <a:gd name="T15" fmla="*/ 148 h 1707"/>
              <a:gd name="T16" fmla="*/ 200 w 1429"/>
              <a:gd name="T17" fmla="*/ 376 h 1707"/>
              <a:gd name="T18" fmla="*/ 126 w 1429"/>
              <a:gd name="T19" fmla="*/ 450 h 1707"/>
              <a:gd name="T20" fmla="*/ 0 w 1429"/>
              <a:gd name="T21" fmla="*/ 423 h 1707"/>
              <a:gd name="T22" fmla="*/ 0 w 1429"/>
              <a:gd name="T23" fmla="*/ 1273 h 1707"/>
              <a:gd name="T24" fmla="*/ 101 w 1429"/>
              <a:gd name="T25" fmla="*/ 1226 h 1707"/>
              <a:gd name="T26" fmla="*/ 181 w 1429"/>
              <a:gd name="T27" fmla="*/ 1306 h 1707"/>
              <a:gd name="T28" fmla="*/ 70 w 1429"/>
              <a:gd name="T29" fmla="*/ 1509 h 1707"/>
              <a:gd name="T30" fmla="*/ 175 w 1429"/>
              <a:gd name="T31" fmla="*/ 1596 h 1707"/>
              <a:gd name="T32" fmla="*/ 365 w 1429"/>
              <a:gd name="T33" fmla="*/ 1411 h 1707"/>
              <a:gd name="T34" fmla="*/ 476 w 1429"/>
              <a:gd name="T35" fmla="*/ 1448 h 1707"/>
              <a:gd name="T36" fmla="*/ 501 w 1429"/>
              <a:gd name="T37" fmla="*/ 1700 h 1707"/>
              <a:gd name="T38" fmla="*/ 667 w 1429"/>
              <a:gd name="T39" fmla="*/ 1707 h 1707"/>
              <a:gd name="T40" fmla="*/ 685 w 1429"/>
              <a:gd name="T41" fmla="*/ 1442 h 1707"/>
              <a:gd name="T42" fmla="*/ 826 w 1429"/>
              <a:gd name="T43" fmla="*/ 1405 h 1707"/>
              <a:gd name="T44" fmla="*/ 993 w 1429"/>
              <a:gd name="T45" fmla="*/ 1590 h 1707"/>
              <a:gd name="T46" fmla="*/ 1103 w 1429"/>
              <a:gd name="T47" fmla="*/ 1522 h 1707"/>
              <a:gd name="T48" fmla="*/ 993 w 1429"/>
              <a:gd name="T49" fmla="*/ 1300 h 1707"/>
              <a:gd name="T50" fmla="*/ 1067 w 1429"/>
              <a:gd name="T51" fmla="*/ 1207 h 1707"/>
              <a:gd name="T52" fmla="*/ 1288 w 1429"/>
              <a:gd name="T53" fmla="*/ 1312 h 1707"/>
              <a:gd name="T54" fmla="*/ 1355 w 1429"/>
              <a:gd name="T55" fmla="*/ 1196 h 1707"/>
              <a:gd name="T56" fmla="*/ 1153 w 1429"/>
              <a:gd name="T57" fmla="*/ 1047 h 1707"/>
              <a:gd name="T58" fmla="*/ 1177 w 1429"/>
              <a:gd name="T59" fmla="*/ 918 h 1707"/>
              <a:gd name="T60" fmla="*/ 1429 w 1429"/>
              <a:gd name="T61" fmla="*/ 894 h 1707"/>
              <a:gd name="T62" fmla="*/ 1423 w 1429"/>
              <a:gd name="T63" fmla="*/ 764 h 1707"/>
              <a:gd name="T64" fmla="*/ 1171 w 1429"/>
              <a:gd name="T65" fmla="*/ 727 h 1707"/>
              <a:gd name="T66" fmla="*/ 1146 w 1429"/>
              <a:gd name="T67" fmla="*/ 629 h 1707"/>
              <a:gd name="T68" fmla="*/ 1349 w 1429"/>
              <a:gd name="T69" fmla="*/ 487 h 1707"/>
              <a:gd name="T70" fmla="*/ 1282 w 1429"/>
              <a:gd name="T71" fmla="*/ 370 h 1707"/>
              <a:gd name="T72" fmla="*/ 1054 w 1429"/>
              <a:gd name="T73" fmla="*/ 462 h 1707"/>
              <a:gd name="T74" fmla="*/ 980 w 1429"/>
              <a:gd name="T75" fmla="*/ 388 h 1707"/>
              <a:gd name="T76" fmla="*/ 1097 w 1429"/>
              <a:gd name="T77" fmla="*/ 173 h 1707"/>
              <a:gd name="T78" fmla="*/ 986 w 1429"/>
              <a:gd name="T79" fmla="*/ 105 h 1707"/>
              <a:gd name="T80" fmla="*/ 808 w 1429"/>
              <a:gd name="T81" fmla="*/ 283 h 1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429" h="1707">
                <a:moveTo>
                  <a:pt x="808" y="283"/>
                </a:moveTo>
                <a:lnTo>
                  <a:pt x="673" y="252"/>
                </a:lnTo>
                <a:lnTo>
                  <a:pt x="654" y="0"/>
                </a:lnTo>
                <a:lnTo>
                  <a:pt x="488" y="13"/>
                </a:lnTo>
                <a:lnTo>
                  <a:pt x="476" y="252"/>
                </a:lnTo>
                <a:lnTo>
                  <a:pt x="365" y="290"/>
                </a:lnTo>
                <a:lnTo>
                  <a:pt x="206" y="86"/>
                </a:lnTo>
                <a:lnTo>
                  <a:pt x="95" y="148"/>
                </a:lnTo>
                <a:lnTo>
                  <a:pt x="200" y="376"/>
                </a:lnTo>
                <a:lnTo>
                  <a:pt x="126" y="450"/>
                </a:lnTo>
                <a:lnTo>
                  <a:pt x="0" y="423"/>
                </a:lnTo>
                <a:lnTo>
                  <a:pt x="0" y="1273"/>
                </a:lnTo>
                <a:lnTo>
                  <a:pt x="101" y="1226"/>
                </a:lnTo>
                <a:lnTo>
                  <a:pt x="181" y="1306"/>
                </a:lnTo>
                <a:lnTo>
                  <a:pt x="70" y="1509"/>
                </a:lnTo>
                <a:lnTo>
                  <a:pt x="175" y="1596"/>
                </a:lnTo>
                <a:lnTo>
                  <a:pt x="365" y="1411"/>
                </a:lnTo>
                <a:lnTo>
                  <a:pt x="476" y="1448"/>
                </a:lnTo>
                <a:lnTo>
                  <a:pt x="501" y="1700"/>
                </a:lnTo>
                <a:lnTo>
                  <a:pt x="667" y="1707"/>
                </a:lnTo>
                <a:lnTo>
                  <a:pt x="685" y="1442"/>
                </a:lnTo>
                <a:lnTo>
                  <a:pt x="826" y="1405"/>
                </a:lnTo>
                <a:lnTo>
                  <a:pt x="993" y="1590"/>
                </a:lnTo>
                <a:lnTo>
                  <a:pt x="1103" y="1522"/>
                </a:lnTo>
                <a:lnTo>
                  <a:pt x="993" y="1300"/>
                </a:lnTo>
                <a:lnTo>
                  <a:pt x="1067" y="1207"/>
                </a:lnTo>
                <a:lnTo>
                  <a:pt x="1288" y="1312"/>
                </a:lnTo>
                <a:lnTo>
                  <a:pt x="1355" y="1196"/>
                </a:lnTo>
                <a:lnTo>
                  <a:pt x="1153" y="1047"/>
                </a:lnTo>
                <a:lnTo>
                  <a:pt x="1177" y="918"/>
                </a:lnTo>
                <a:lnTo>
                  <a:pt x="1429" y="894"/>
                </a:lnTo>
                <a:lnTo>
                  <a:pt x="1423" y="764"/>
                </a:lnTo>
                <a:lnTo>
                  <a:pt x="1171" y="727"/>
                </a:lnTo>
                <a:lnTo>
                  <a:pt x="1146" y="629"/>
                </a:lnTo>
                <a:lnTo>
                  <a:pt x="1349" y="487"/>
                </a:lnTo>
                <a:lnTo>
                  <a:pt x="1282" y="370"/>
                </a:lnTo>
                <a:lnTo>
                  <a:pt x="1054" y="462"/>
                </a:lnTo>
                <a:lnTo>
                  <a:pt x="980" y="388"/>
                </a:lnTo>
                <a:lnTo>
                  <a:pt x="1097" y="173"/>
                </a:lnTo>
                <a:lnTo>
                  <a:pt x="986" y="105"/>
                </a:lnTo>
                <a:lnTo>
                  <a:pt x="808" y="283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9" name="Freeform 3">
            <a:extLst>
              <a:ext uri="{FF2B5EF4-FFF2-40B4-BE49-F238E27FC236}">
                <a16:creationId xmlns:a16="http://schemas.microsoft.com/office/drawing/2014/main" id="{CD8054CC-88CD-4B54-8289-610B19FA2CE1}"/>
              </a:ext>
            </a:extLst>
          </p:cNvPr>
          <p:cNvSpPr>
            <a:spLocks/>
          </p:cNvSpPr>
          <p:nvPr/>
        </p:nvSpPr>
        <p:spPr bwMode="hidden">
          <a:xfrm>
            <a:off x="107950" y="15875"/>
            <a:ext cx="838200" cy="787400"/>
          </a:xfrm>
          <a:custGeom>
            <a:avLst/>
            <a:gdLst>
              <a:gd name="T0" fmla="*/ 335 w 528"/>
              <a:gd name="T1" fmla="*/ 56 h 496"/>
              <a:gd name="T2" fmla="*/ 293 w 528"/>
              <a:gd name="T3" fmla="*/ 46 h 496"/>
              <a:gd name="T4" fmla="*/ 288 w 528"/>
              <a:gd name="T5" fmla="*/ 0 h 496"/>
              <a:gd name="T6" fmla="*/ 238 w 528"/>
              <a:gd name="T7" fmla="*/ 0 h 496"/>
              <a:gd name="T8" fmla="*/ 232 w 528"/>
              <a:gd name="T9" fmla="*/ 46 h 496"/>
              <a:gd name="T10" fmla="*/ 198 w 528"/>
              <a:gd name="T11" fmla="*/ 58 h 496"/>
              <a:gd name="T12" fmla="*/ 146 w 528"/>
              <a:gd name="T13" fmla="*/ 0 h 496"/>
              <a:gd name="T14" fmla="*/ 114 w 528"/>
              <a:gd name="T15" fmla="*/ 14 h 496"/>
              <a:gd name="T16" fmla="*/ 147 w 528"/>
              <a:gd name="T17" fmla="*/ 84 h 496"/>
              <a:gd name="T18" fmla="*/ 124 w 528"/>
              <a:gd name="T19" fmla="*/ 107 h 496"/>
              <a:gd name="T20" fmla="*/ 50 w 528"/>
              <a:gd name="T21" fmla="*/ 81 h 496"/>
              <a:gd name="T22" fmla="*/ 32 w 528"/>
              <a:gd name="T23" fmla="*/ 109 h 496"/>
              <a:gd name="T24" fmla="*/ 90 w 528"/>
              <a:gd name="T25" fmla="*/ 159 h 496"/>
              <a:gd name="T26" fmla="*/ 80 w 528"/>
              <a:gd name="T27" fmla="*/ 197 h 496"/>
              <a:gd name="T28" fmla="*/ 2 w 528"/>
              <a:gd name="T29" fmla="*/ 202 h 496"/>
              <a:gd name="T30" fmla="*/ 0 w 528"/>
              <a:gd name="T31" fmla="*/ 244 h 496"/>
              <a:gd name="T32" fmla="*/ 80 w 528"/>
              <a:gd name="T33" fmla="*/ 256 h 496"/>
              <a:gd name="T34" fmla="*/ 88 w 528"/>
              <a:gd name="T35" fmla="*/ 292 h 496"/>
              <a:gd name="T36" fmla="*/ 29 w 528"/>
              <a:gd name="T37" fmla="*/ 345 h 496"/>
              <a:gd name="T38" fmla="*/ 50 w 528"/>
              <a:gd name="T39" fmla="*/ 378 h 496"/>
              <a:gd name="T40" fmla="*/ 116 w 528"/>
              <a:gd name="T41" fmla="*/ 347 h 496"/>
              <a:gd name="T42" fmla="*/ 141 w 528"/>
              <a:gd name="T43" fmla="*/ 372 h 496"/>
              <a:gd name="T44" fmla="*/ 107 w 528"/>
              <a:gd name="T45" fmla="*/ 435 h 496"/>
              <a:gd name="T46" fmla="*/ 139 w 528"/>
              <a:gd name="T47" fmla="*/ 462 h 496"/>
              <a:gd name="T48" fmla="*/ 198 w 528"/>
              <a:gd name="T49" fmla="*/ 404 h 496"/>
              <a:gd name="T50" fmla="*/ 232 w 528"/>
              <a:gd name="T51" fmla="*/ 416 h 496"/>
              <a:gd name="T52" fmla="*/ 240 w 528"/>
              <a:gd name="T53" fmla="*/ 494 h 496"/>
              <a:gd name="T54" fmla="*/ 292 w 528"/>
              <a:gd name="T55" fmla="*/ 496 h 496"/>
              <a:gd name="T56" fmla="*/ 297 w 528"/>
              <a:gd name="T57" fmla="*/ 414 h 496"/>
              <a:gd name="T58" fmla="*/ 341 w 528"/>
              <a:gd name="T59" fmla="*/ 403 h 496"/>
              <a:gd name="T60" fmla="*/ 393 w 528"/>
              <a:gd name="T61" fmla="*/ 460 h 496"/>
              <a:gd name="T62" fmla="*/ 427 w 528"/>
              <a:gd name="T63" fmla="*/ 439 h 496"/>
              <a:gd name="T64" fmla="*/ 393 w 528"/>
              <a:gd name="T65" fmla="*/ 370 h 496"/>
              <a:gd name="T66" fmla="*/ 416 w 528"/>
              <a:gd name="T67" fmla="*/ 341 h 496"/>
              <a:gd name="T68" fmla="*/ 484 w 528"/>
              <a:gd name="T69" fmla="*/ 374 h 496"/>
              <a:gd name="T70" fmla="*/ 505 w 528"/>
              <a:gd name="T71" fmla="*/ 338 h 496"/>
              <a:gd name="T72" fmla="*/ 442 w 528"/>
              <a:gd name="T73" fmla="*/ 292 h 496"/>
              <a:gd name="T74" fmla="*/ 450 w 528"/>
              <a:gd name="T75" fmla="*/ 252 h 496"/>
              <a:gd name="T76" fmla="*/ 528 w 528"/>
              <a:gd name="T77" fmla="*/ 244 h 496"/>
              <a:gd name="T78" fmla="*/ 526 w 528"/>
              <a:gd name="T79" fmla="*/ 204 h 496"/>
              <a:gd name="T80" fmla="*/ 448 w 528"/>
              <a:gd name="T81" fmla="*/ 193 h 496"/>
              <a:gd name="T82" fmla="*/ 440 w 528"/>
              <a:gd name="T83" fmla="*/ 162 h 496"/>
              <a:gd name="T84" fmla="*/ 503 w 528"/>
              <a:gd name="T85" fmla="*/ 119 h 496"/>
              <a:gd name="T86" fmla="*/ 482 w 528"/>
              <a:gd name="T87" fmla="*/ 82 h 496"/>
              <a:gd name="T88" fmla="*/ 412 w 528"/>
              <a:gd name="T89" fmla="*/ 111 h 496"/>
              <a:gd name="T90" fmla="*/ 389 w 528"/>
              <a:gd name="T91" fmla="*/ 88 h 496"/>
              <a:gd name="T92" fmla="*/ 425 w 528"/>
              <a:gd name="T93" fmla="*/ 21 h 496"/>
              <a:gd name="T94" fmla="*/ 391 w 528"/>
              <a:gd name="T95" fmla="*/ 0 h 496"/>
              <a:gd name="T96" fmla="*/ 335 w 528"/>
              <a:gd name="T97" fmla="*/ 56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28" h="496">
                <a:moveTo>
                  <a:pt x="335" y="56"/>
                </a:moveTo>
                <a:lnTo>
                  <a:pt x="293" y="46"/>
                </a:lnTo>
                <a:lnTo>
                  <a:pt x="288" y="0"/>
                </a:lnTo>
                <a:lnTo>
                  <a:pt x="238" y="0"/>
                </a:lnTo>
                <a:lnTo>
                  <a:pt x="232" y="46"/>
                </a:lnTo>
                <a:lnTo>
                  <a:pt x="198" y="58"/>
                </a:lnTo>
                <a:lnTo>
                  <a:pt x="146" y="0"/>
                </a:lnTo>
                <a:lnTo>
                  <a:pt x="114" y="14"/>
                </a:lnTo>
                <a:lnTo>
                  <a:pt x="147" y="84"/>
                </a:lnTo>
                <a:lnTo>
                  <a:pt x="124" y="107"/>
                </a:lnTo>
                <a:lnTo>
                  <a:pt x="50" y="81"/>
                </a:lnTo>
                <a:lnTo>
                  <a:pt x="32" y="109"/>
                </a:lnTo>
                <a:lnTo>
                  <a:pt x="90" y="159"/>
                </a:lnTo>
                <a:lnTo>
                  <a:pt x="80" y="197"/>
                </a:lnTo>
                <a:lnTo>
                  <a:pt x="2" y="202"/>
                </a:lnTo>
                <a:lnTo>
                  <a:pt x="0" y="244"/>
                </a:lnTo>
                <a:lnTo>
                  <a:pt x="80" y="256"/>
                </a:lnTo>
                <a:lnTo>
                  <a:pt x="88" y="292"/>
                </a:lnTo>
                <a:lnTo>
                  <a:pt x="29" y="345"/>
                </a:lnTo>
                <a:lnTo>
                  <a:pt x="50" y="378"/>
                </a:lnTo>
                <a:lnTo>
                  <a:pt x="116" y="347"/>
                </a:lnTo>
                <a:lnTo>
                  <a:pt x="141" y="372"/>
                </a:lnTo>
                <a:lnTo>
                  <a:pt x="107" y="435"/>
                </a:lnTo>
                <a:lnTo>
                  <a:pt x="139" y="462"/>
                </a:lnTo>
                <a:lnTo>
                  <a:pt x="198" y="404"/>
                </a:lnTo>
                <a:lnTo>
                  <a:pt x="232" y="416"/>
                </a:lnTo>
                <a:lnTo>
                  <a:pt x="240" y="494"/>
                </a:lnTo>
                <a:lnTo>
                  <a:pt x="292" y="496"/>
                </a:lnTo>
                <a:lnTo>
                  <a:pt x="297" y="414"/>
                </a:lnTo>
                <a:lnTo>
                  <a:pt x="341" y="403"/>
                </a:lnTo>
                <a:lnTo>
                  <a:pt x="393" y="460"/>
                </a:lnTo>
                <a:lnTo>
                  <a:pt x="427" y="439"/>
                </a:lnTo>
                <a:lnTo>
                  <a:pt x="393" y="370"/>
                </a:lnTo>
                <a:lnTo>
                  <a:pt x="416" y="341"/>
                </a:lnTo>
                <a:lnTo>
                  <a:pt x="484" y="374"/>
                </a:lnTo>
                <a:lnTo>
                  <a:pt x="505" y="338"/>
                </a:lnTo>
                <a:lnTo>
                  <a:pt x="442" y="292"/>
                </a:lnTo>
                <a:lnTo>
                  <a:pt x="450" y="252"/>
                </a:lnTo>
                <a:lnTo>
                  <a:pt x="528" y="244"/>
                </a:lnTo>
                <a:lnTo>
                  <a:pt x="526" y="204"/>
                </a:lnTo>
                <a:lnTo>
                  <a:pt x="448" y="193"/>
                </a:lnTo>
                <a:lnTo>
                  <a:pt x="440" y="162"/>
                </a:lnTo>
                <a:lnTo>
                  <a:pt x="503" y="119"/>
                </a:lnTo>
                <a:lnTo>
                  <a:pt x="482" y="82"/>
                </a:lnTo>
                <a:lnTo>
                  <a:pt x="412" y="111"/>
                </a:lnTo>
                <a:lnTo>
                  <a:pt x="389" y="88"/>
                </a:lnTo>
                <a:lnTo>
                  <a:pt x="425" y="21"/>
                </a:lnTo>
                <a:lnTo>
                  <a:pt x="391" y="0"/>
                </a:lnTo>
                <a:lnTo>
                  <a:pt x="335" y="56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0" name="Freeform 4">
            <a:extLst>
              <a:ext uri="{FF2B5EF4-FFF2-40B4-BE49-F238E27FC236}">
                <a16:creationId xmlns:a16="http://schemas.microsoft.com/office/drawing/2014/main" id="{CB5C56D1-F7A4-452B-9C3D-3AE229A6C6B0}"/>
              </a:ext>
            </a:extLst>
          </p:cNvPr>
          <p:cNvSpPr>
            <a:spLocks/>
          </p:cNvSpPr>
          <p:nvPr/>
        </p:nvSpPr>
        <p:spPr bwMode="hidden">
          <a:xfrm>
            <a:off x="1192213" y="354013"/>
            <a:ext cx="2266950" cy="2270125"/>
          </a:xfrm>
          <a:custGeom>
            <a:avLst/>
            <a:gdLst>
              <a:gd name="T0" fmla="*/ 1469 w 2312"/>
              <a:gd name="T1" fmla="*/ 384 h 2313"/>
              <a:gd name="T2" fmla="*/ 1285 w 2312"/>
              <a:gd name="T3" fmla="*/ 342 h 2313"/>
              <a:gd name="T4" fmla="*/ 1260 w 2312"/>
              <a:gd name="T5" fmla="*/ 0 h 2313"/>
              <a:gd name="T6" fmla="*/ 1035 w 2312"/>
              <a:gd name="T7" fmla="*/ 17 h 2313"/>
              <a:gd name="T8" fmla="*/ 1018 w 2312"/>
              <a:gd name="T9" fmla="*/ 342 h 2313"/>
              <a:gd name="T10" fmla="*/ 868 w 2312"/>
              <a:gd name="T11" fmla="*/ 393 h 2313"/>
              <a:gd name="T12" fmla="*/ 651 w 2312"/>
              <a:gd name="T13" fmla="*/ 117 h 2313"/>
              <a:gd name="T14" fmla="*/ 501 w 2312"/>
              <a:gd name="T15" fmla="*/ 201 h 2313"/>
              <a:gd name="T16" fmla="*/ 643 w 2312"/>
              <a:gd name="T17" fmla="*/ 509 h 2313"/>
              <a:gd name="T18" fmla="*/ 543 w 2312"/>
              <a:gd name="T19" fmla="*/ 610 h 2313"/>
              <a:gd name="T20" fmla="*/ 217 w 2312"/>
              <a:gd name="T21" fmla="*/ 493 h 2313"/>
              <a:gd name="T22" fmla="*/ 142 w 2312"/>
              <a:gd name="T23" fmla="*/ 618 h 2313"/>
              <a:gd name="T24" fmla="*/ 392 w 2312"/>
              <a:gd name="T25" fmla="*/ 835 h 2313"/>
              <a:gd name="T26" fmla="*/ 351 w 2312"/>
              <a:gd name="T27" fmla="*/ 1002 h 2313"/>
              <a:gd name="T28" fmla="*/ 8 w 2312"/>
              <a:gd name="T29" fmla="*/ 1027 h 2313"/>
              <a:gd name="T30" fmla="*/ 0 w 2312"/>
              <a:gd name="T31" fmla="*/ 1211 h 2313"/>
              <a:gd name="T32" fmla="*/ 351 w 2312"/>
              <a:gd name="T33" fmla="*/ 1261 h 2313"/>
              <a:gd name="T34" fmla="*/ 384 w 2312"/>
              <a:gd name="T35" fmla="*/ 1419 h 2313"/>
              <a:gd name="T36" fmla="*/ 125 w 2312"/>
              <a:gd name="T37" fmla="*/ 1653 h 2313"/>
              <a:gd name="T38" fmla="*/ 217 w 2312"/>
              <a:gd name="T39" fmla="*/ 1795 h 2313"/>
              <a:gd name="T40" fmla="*/ 509 w 2312"/>
              <a:gd name="T41" fmla="*/ 1661 h 2313"/>
              <a:gd name="T42" fmla="*/ 618 w 2312"/>
              <a:gd name="T43" fmla="*/ 1770 h 2313"/>
              <a:gd name="T44" fmla="*/ 467 w 2312"/>
              <a:gd name="T45" fmla="*/ 2045 h 2313"/>
              <a:gd name="T46" fmla="*/ 609 w 2312"/>
              <a:gd name="T47" fmla="*/ 2162 h 2313"/>
              <a:gd name="T48" fmla="*/ 868 w 2312"/>
              <a:gd name="T49" fmla="*/ 1912 h 2313"/>
              <a:gd name="T50" fmla="*/ 1018 w 2312"/>
              <a:gd name="T51" fmla="*/ 1962 h 2313"/>
              <a:gd name="T52" fmla="*/ 1052 w 2312"/>
              <a:gd name="T53" fmla="*/ 2304 h 2313"/>
              <a:gd name="T54" fmla="*/ 1277 w 2312"/>
              <a:gd name="T55" fmla="*/ 2313 h 2313"/>
              <a:gd name="T56" fmla="*/ 1302 w 2312"/>
              <a:gd name="T57" fmla="*/ 1954 h 2313"/>
              <a:gd name="T58" fmla="*/ 1494 w 2312"/>
              <a:gd name="T59" fmla="*/ 1904 h 2313"/>
              <a:gd name="T60" fmla="*/ 1720 w 2312"/>
              <a:gd name="T61" fmla="*/ 2154 h 2313"/>
              <a:gd name="T62" fmla="*/ 1870 w 2312"/>
              <a:gd name="T63" fmla="*/ 2062 h 2313"/>
              <a:gd name="T64" fmla="*/ 1720 w 2312"/>
              <a:gd name="T65" fmla="*/ 1762 h 2313"/>
              <a:gd name="T66" fmla="*/ 1820 w 2312"/>
              <a:gd name="T67" fmla="*/ 1636 h 2313"/>
              <a:gd name="T68" fmla="*/ 2120 w 2312"/>
              <a:gd name="T69" fmla="*/ 1778 h 2313"/>
              <a:gd name="T70" fmla="*/ 2212 w 2312"/>
              <a:gd name="T71" fmla="*/ 1620 h 2313"/>
              <a:gd name="T72" fmla="*/ 1937 w 2312"/>
              <a:gd name="T73" fmla="*/ 1419 h 2313"/>
              <a:gd name="T74" fmla="*/ 1970 w 2312"/>
              <a:gd name="T75" fmla="*/ 1244 h 2313"/>
              <a:gd name="T76" fmla="*/ 2312 w 2312"/>
              <a:gd name="T77" fmla="*/ 1211 h 2313"/>
              <a:gd name="T78" fmla="*/ 2304 w 2312"/>
              <a:gd name="T79" fmla="*/ 1035 h 2313"/>
              <a:gd name="T80" fmla="*/ 1962 w 2312"/>
              <a:gd name="T81" fmla="*/ 985 h 2313"/>
              <a:gd name="T82" fmla="*/ 1928 w 2312"/>
              <a:gd name="T83" fmla="*/ 852 h 2313"/>
              <a:gd name="T84" fmla="*/ 2204 w 2312"/>
              <a:gd name="T85" fmla="*/ 660 h 2313"/>
              <a:gd name="T86" fmla="*/ 2112 w 2312"/>
              <a:gd name="T87" fmla="*/ 501 h 2313"/>
              <a:gd name="T88" fmla="*/ 1803 w 2312"/>
              <a:gd name="T89" fmla="*/ 626 h 2313"/>
              <a:gd name="T90" fmla="*/ 1703 w 2312"/>
              <a:gd name="T91" fmla="*/ 526 h 2313"/>
              <a:gd name="T92" fmla="*/ 1861 w 2312"/>
              <a:gd name="T93" fmla="*/ 234 h 2313"/>
              <a:gd name="T94" fmla="*/ 1711 w 2312"/>
              <a:gd name="T95" fmla="*/ 142 h 2313"/>
              <a:gd name="T96" fmla="*/ 1469 w 2312"/>
              <a:gd name="T97" fmla="*/ 384 h 2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1" name="Freeform 5">
            <a:extLst>
              <a:ext uri="{FF2B5EF4-FFF2-40B4-BE49-F238E27FC236}">
                <a16:creationId xmlns:a16="http://schemas.microsoft.com/office/drawing/2014/main" id="{1CC9FB17-5581-4772-B306-C9F27EF53F05}"/>
              </a:ext>
            </a:extLst>
          </p:cNvPr>
          <p:cNvSpPr>
            <a:spLocks/>
          </p:cNvSpPr>
          <p:nvPr/>
        </p:nvSpPr>
        <p:spPr bwMode="hidden">
          <a:xfrm>
            <a:off x="2532063" y="1270000"/>
            <a:ext cx="3670300" cy="3671888"/>
          </a:xfrm>
          <a:custGeom>
            <a:avLst/>
            <a:gdLst>
              <a:gd name="T0" fmla="*/ 1469 w 2312"/>
              <a:gd name="T1" fmla="*/ 384 h 2313"/>
              <a:gd name="T2" fmla="*/ 1285 w 2312"/>
              <a:gd name="T3" fmla="*/ 342 h 2313"/>
              <a:gd name="T4" fmla="*/ 1260 w 2312"/>
              <a:gd name="T5" fmla="*/ 0 h 2313"/>
              <a:gd name="T6" fmla="*/ 1035 w 2312"/>
              <a:gd name="T7" fmla="*/ 17 h 2313"/>
              <a:gd name="T8" fmla="*/ 1018 w 2312"/>
              <a:gd name="T9" fmla="*/ 342 h 2313"/>
              <a:gd name="T10" fmla="*/ 868 w 2312"/>
              <a:gd name="T11" fmla="*/ 393 h 2313"/>
              <a:gd name="T12" fmla="*/ 651 w 2312"/>
              <a:gd name="T13" fmla="*/ 117 h 2313"/>
              <a:gd name="T14" fmla="*/ 501 w 2312"/>
              <a:gd name="T15" fmla="*/ 201 h 2313"/>
              <a:gd name="T16" fmla="*/ 643 w 2312"/>
              <a:gd name="T17" fmla="*/ 509 h 2313"/>
              <a:gd name="T18" fmla="*/ 543 w 2312"/>
              <a:gd name="T19" fmla="*/ 610 h 2313"/>
              <a:gd name="T20" fmla="*/ 217 w 2312"/>
              <a:gd name="T21" fmla="*/ 493 h 2313"/>
              <a:gd name="T22" fmla="*/ 142 w 2312"/>
              <a:gd name="T23" fmla="*/ 618 h 2313"/>
              <a:gd name="T24" fmla="*/ 392 w 2312"/>
              <a:gd name="T25" fmla="*/ 835 h 2313"/>
              <a:gd name="T26" fmla="*/ 351 w 2312"/>
              <a:gd name="T27" fmla="*/ 1002 h 2313"/>
              <a:gd name="T28" fmla="*/ 8 w 2312"/>
              <a:gd name="T29" fmla="*/ 1027 h 2313"/>
              <a:gd name="T30" fmla="*/ 0 w 2312"/>
              <a:gd name="T31" fmla="*/ 1211 h 2313"/>
              <a:gd name="T32" fmla="*/ 351 w 2312"/>
              <a:gd name="T33" fmla="*/ 1261 h 2313"/>
              <a:gd name="T34" fmla="*/ 384 w 2312"/>
              <a:gd name="T35" fmla="*/ 1419 h 2313"/>
              <a:gd name="T36" fmla="*/ 125 w 2312"/>
              <a:gd name="T37" fmla="*/ 1653 h 2313"/>
              <a:gd name="T38" fmla="*/ 217 w 2312"/>
              <a:gd name="T39" fmla="*/ 1795 h 2313"/>
              <a:gd name="T40" fmla="*/ 509 w 2312"/>
              <a:gd name="T41" fmla="*/ 1661 h 2313"/>
              <a:gd name="T42" fmla="*/ 618 w 2312"/>
              <a:gd name="T43" fmla="*/ 1770 h 2313"/>
              <a:gd name="T44" fmla="*/ 467 w 2312"/>
              <a:gd name="T45" fmla="*/ 2045 h 2313"/>
              <a:gd name="T46" fmla="*/ 609 w 2312"/>
              <a:gd name="T47" fmla="*/ 2162 h 2313"/>
              <a:gd name="T48" fmla="*/ 868 w 2312"/>
              <a:gd name="T49" fmla="*/ 1912 h 2313"/>
              <a:gd name="T50" fmla="*/ 1018 w 2312"/>
              <a:gd name="T51" fmla="*/ 1962 h 2313"/>
              <a:gd name="T52" fmla="*/ 1052 w 2312"/>
              <a:gd name="T53" fmla="*/ 2304 h 2313"/>
              <a:gd name="T54" fmla="*/ 1277 w 2312"/>
              <a:gd name="T55" fmla="*/ 2313 h 2313"/>
              <a:gd name="T56" fmla="*/ 1302 w 2312"/>
              <a:gd name="T57" fmla="*/ 1954 h 2313"/>
              <a:gd name="T58" fmla="*/ 1494 w 2312"/>
              <a:gd name="T59" fmla="*/ 1904 h 2313"/>
              <a:gd name="T60" fmla="*/ 1720 w 2312"/>
              <a:gd name="T61" fmla="*/ 2154 h 2313"/>
              <a:gd name="T62" fmla="*/ 1870 w 2312"/>
              <a:gd name="T63" fmla="*/ 2062 h 2313"/>
              <a:gd name="T64" fmla="*/ 1720 w 2312"/>
              <a:gd name="T65" fmla="*/ 1762 h 2313"/>
              <a:gd name="T66" fmla="*/ 1820 w 2312"/>
              <a:gd name="T67" fmla="*/ 1636 h 2313"/>
              <a:gd name="T68" fmla="*/ 2120 w 2312"/>
              <a:gd name="T69" fmla="*/ 1778 h 2313"/>
              <a:gd name="T70" fmla="*/ 2212 w 2312"/>
              <a:gd name="T71" fmla="*/ 1620 h 2313"/>
              <a:gd name="T72" fmla="*/ 1937 w 2312"/>
              <a:gd name="T73" fmla="*/ 1419 h 2313"/>
              <a:gd name="T74" fmla="*/ 1970 w 2312"/>
              <a:gd name="T75" fmla="*/ 1244 h 2313"/>
              <a:gd name="T76" fmla="*/ 2312 w 2312"/>
              <a:gd name="T77" fmla="*/ 1211 h 2313"/>
              <a:gd name="T78" fmla="*/ 2304 w 2312"/>
              <a:gd name="T79" fmla="*/ 1035 h 2313"/>
              <a:gd name="T80" fmla="*/ 1962 w 2312"/>
              <a:gd name="T81" fmla="*/ 985 h 2313"/>
              <a:gd name="T82" fmla="*/ 1928 w 2312"/>
              <a:gd name="T83" fmla="*/ 852 h 2313"/>
              <a:gd name="T84" fmla="*/ 2204 w 2312"/>
              <a:gd name="T85" fmla="*/ 660 h 2313"/>
              <a:gd name="T86" fmla="*/ 2112 w 2312"/>
              <a:gd name="T87" fmla="*/ 501 h 2313"/>
              <a:gd name="T88" fmla="*/ 1803 w 2312"/>
              <a:gd name="T89" fmla="*/ 626 h 2313"/>
              <a:gd name="T90" fmla="*/ 1703 w 2312"/>
              <a:gd name="T91" fmla="*/ 526 h 2313"/>
              <a:gd name="T92" fmla="*/ 1861 w 2312"/>
              <a:gd name="T93" fmla="*/ 234 h 2313"/>
              <a:gd name="T94" fmla="*/ 1711 w 2312"/>
              <a:gd name="T95" fmla="*/ 142 h 2313"/>
              <a:gd name="T96" fmla="*/ 1469 w 2312"/>
              <a:gd name="T97" fmla="*/ 384 h 2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2" name="Freeform 6">
            <a:extLst>
              <a:ext uri="{FF2B5EF4-FFF2-40B4-BE49-F238E27FC236}">
                <a16:creationId xmlns:a16="http://schemas.microsoft.com/office/drawing/2014/main" id="{30352CFB-E8FD-43BD-8987-62B22BD691DF}"/>
              </a:ext>
            </a:extLst>
          </p:cNvPr>
          <p:cNvSpPr>
            <a:spLocks/>
          </p:cNvSpPr>
          <p:nvPr/>
        </p:nvSpPr>
        <p:spPr bwMode="hidden">
          <a:xfrm>
            <a:off x="3175" y="4797425"/>
            <a:ext cx="3417888" cy="2097088"/>
          </a:xfrm>
          <a:custGeom>
            <a:avLst/>
            <a:gdLst>
              <a:gd name="T0" fmla="*/ 1368 w 2153"/>
              <a:gd name="T1" fmla="*/ 358 h 1321"/>
              <a:gd name="T2" fmla="*/ 1197 w 2153"/>
              <a:gd name="T3" fmla="*/ 318 h 1321"/>
              <a:gd name="T4" fmla="*/ 1173 w 2153"/>
              <a:gd name="T5" fmla="*/ 0 h 1321"/>
              <a:gd name="T6" fmla="*/ 964 w 2153"/>
              <a:gd name="T7" fmla="*/ 16 h 1321"/>
              <a:gd name="T8" fmla="*/ 948 w 2153"/>
              <a:gd name="T9" fmla="*/ 318 h 1321"/>
              <a:gd name="T10" fmla="*/ 808 w 2153"/>
              <a:gd name="T11" fmla="*/ 366 h 1321"/>
              <a:gd name="T12" fmla="*/ 606 w 2153"/>
              <a:gd name="T13" fmla="*/ 109 h 1321"/>
              <a:gd name="T14" fmla="*/ 467 w 2153"/>
              <a:gd name="T15" fmla="*/ 187 h 1321"/>
              <a:gd name="T16" fmla="*/ 599 w 2153"/>
              <a:gd name="T17" fmla="*/ 474 h 1321"/>
              <a:gd name="T18" fmla="*/ 506 w 2153"/>
              <a:gd name="T19" fmla="*/ 568 h 1321"/>
              <a:gd name="T20" fmla="*/ 202 w 2153"/>
              <a:gd name="T21" fmla="*/ 459 h 1321"/>
              <a:gd name="T22" fmla="*/ 132 w 2153"/>
              <a:gd name="T23" fmla="*/ 576 h 1321"/>
              <a:gd name="T24" fmla="*/ 365 w 2153"/>
              <a:gd name="T25" fmla="*/ 778 h 1321"/>
              <a:gd name="T26" fmla="*/ 327 w 2153"/>
              <a:gd name="T27" fmla="*/ 933 h 1321"/>
              <a:gd name="T28" fmla="*/ 7 w 2153"/>
              <a:gd name="T29" fmla="*/ 956 h 1321"/>
              <a:gd name="T30" fmla="*/ 0 w 2153"/>
              <a:gd name="T31" fmla="*/ 1128 h 1321"/>
              <a:gd name="T32" fmla="*/ 327 w 2153"/>
              <a:gd name="T33" fmla="*/ 1174 h 1321"/>
              <a:gd name="T34" fmla="*/ 358 w 2153"/>
              <a:gd name="T35" fmla="*/ 1321 h 1321"/>
              <a:gd name="T36" fmla="*/ 1804 w 2153"/>
              <a:gd name="T37" fmla="*/ 1321 h 1321"/>
              <a:gd name="T38" fmla="*/ 1835 w 2153"/>
              <a:gd name="T39" fmla="*/ 1158 h 1321"/>
              <a:gd name="T40" fmla="*/ 2153 w 2153"/>
              <a:gd name="T41" fmla="*/ 1128 h 1321"/>
              <a:gd name="T42" fmla="*/ 2146 w 2153"/>
              <a:gd name="T43" fmla="*/ 964 h 1321"/>
              <a:gd name="T44" fmla="*/ 1827 w 2153"/>
              <a:gd name="T45" fmla="*/ 917 h 1321"/>
              <a:gd name="T46" fmla="*/ 1795 w 2153"/>
              <a:gd name="T47" fmla="*/ 793 h 1321"/>
              <a:gd name="T48" fmla="*/ 2052 w 2153"/>
              <a:gd name="T49" fmla="*/ 615 h 1321"/>
              <a:gd name="T50" fmla="*/ 1967 w 2153"/>
              <a:gd name="T51" fmla="*/ 467 h 1321"/>
              <a:gd name="T52" fmla="*/ 1679 w 2153"/>
              <a:gd name="T53" fmla="*/ 583 h 1321"/>
              <a:gd name="T54" fmla="*/ 1586 w 2153"/>
              <a:gd name="T55" fmla="*/ 490 h 1321"/>
              <a:gd name="T56" fmla="*/ 1733 w 2153"/>
              <a:gd name="T57" fmla="*/ 218 h 1321"/>
              <a:gd name="T58" fmla="*/ 1593 w 2153"/>
              <a:gd name="T59" fmla="*/ 132 h 1321"/>
              <a:gd name="T60" fmla="*/ 1368 w 2153"/>
              <a:gd name="T61" fmla="*/ 358 h 1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153" h="1321">
                <a:moveTo>
                  <a:pt x="1368" y="358"/>
                </a:moveTo>
                <a:lnTo>
                  <a:pt x="1197" y="318"/>
                </a:lnTo>
                <a:lnTo>
                  <a:pt x="1173" y="0"/>
                </a:lnTo>
                <a:lnTo>
                  <a:pt x="964" y="16"/>
                </a:lnTo>
                <a:lnTo>
                  <a:pt x="948" y="318"/>
                </a:lnTo>
                <a:lnTo>
                  <a:pt x="808" y="366"/>
                </a:lnTo>
                <a:lnTo>
                  <a:pt x="606" y="109"/>
                </a:lnTo>
                <a:lnTo>
                  <a:pt x="467" y="187"/>
                </a:lnTo>
                <a:lnTo>
                  <a:pt x="599" y="474"/>
                </a:lnTo>
                <a:lnTo>
                  <a:pt x="506" y="568"/>
                </a:lnTo>
                <a:lnTo>
                  <a:pt x="202" y="459"/>
                </a:lnTo>
                <a:lnTo>
                  <a:pt x="132" y="576"/>
                </a:lnTo>
                <a:lnTo>
                  <a:pt x="365" y="778"/>
                </a:lnTo>
                <a:lnTo>
                  <a:pt x="327" y="933"/>
                </a:lnTo>
                <a:lnTo>
                  <a:pt x="7" y="956"/>
                </a:lnTo>
                <a:lnTo>
                  <a:pt x="0" y="1128"/>
                </a:lnTo>
                <a:lnTo>
                  <a:pt x="327" y="1174"/>
                </a:lnTo>
                <a:lnTo>
                  <a:pt x="358" y="1321"/>
                </a:lnTo>
                <a:lnTo>
                  <a:pt x="1804" y="1321"/>
                </a:lnTo>
                <a:lnTo>
                  <a:pt x="1835" y="1158"/>
                </a:lnTo>
                <a:lnTo>
                  <a:pt x="2153" y="1128"/>
                </a:lnTo>
                <a:lnTo>
                  <a:pt x="2146" y="964"/>
                </a:lnTo>
                <a:lnTo>
                  <a:pt x="1827" y="917"/>
                </a:lnTo>
                <a:lnTo>
                  <a:pt x="1795" y="793"/>
                </a:lnTo>
                <a:lnTo>
                  <a:pt x="2052" y="615"/>
                </a:lnTo>
                <a:lnTo>
                  <a:pt x="1967" y="467"/>
                </a:lnTo>
                <a:lnTo>
                  <a:pt x="1679" y="583"/>
                </a:lnTo>
                <a:lnTo>
                  <a:pt x="1586" y="490"/>
                </a:lnTo>
                <a:lnTo>
                  <a:pt x="1733" y="218"/>
                </a:lnTo>
                <a:lnTo>
                  <a:pt x="1593" y="132"/>
                </a:lnTo>
                <a:lnTo>
                  <a:pt x="1368" y="35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3" name="Freeform 7">
            <a:extLst>
              <a:ext uri="{FF2B5EF4-FFF2-40B4-BE49-F238E27FC236}">
                <a16:creationId xmlns:a16="http://schemas.microsoft.com/office/drawing/2014/main" id="{CE63F04A-9E78-4CAD-A68F-9DB7B8734FD7}"/>
              </a:ext>
            </a:extLst>
          </p:cNvPr>
          <p:cNvSpPr>
            <a:spLocks/>
          </p:cNvSpPr>
          <p:nvPr/>
        </p:nvSpPr>
        <p:spPr bwMode="hidden">
          <a:xfrm>
            <a:off x="4494213" y="4425950"/>
            <a:ext cx="2263775" cy="2263775"/>
          </a:xfrm>
          <a:custGeom>
            <a:avLst/>
            <a:gdLst>
              <a:gd name="T0" fmla="*/ 1469 w 2312"/>
              <a:gd name="T1" fmla="*/ 384 h 2313"/>
              <a:gd name="T2" fmla="*/ 1285 w 2312"/>
              <a:gd name="T3" fmla="*/ 342 h 2313"/>
              <a:gd name="T4" fmla="*/ 1260 w 2312"/>
              <a:gd name="T5" fmla="*/ 0 h 2313"/>
              <a:gd name="T6" fmla="*/ 1035 w 2312"/>
              <a:gd name="T7" fmla="*/ 17 h 2313"/>
              <a:gd name="T8" fmla="*/ 1018 w 2312"/>
              <a:gd name="T9" fmla="*/ 342 h 2313"/>
              <a:gd name="T10" fmla="*/ 868 w 2312"/>
              <a:gd name="T11" fmla="*/ 393 h 2313"/>
              <a:gd name="T12" fmla="*/ 651 w 2312"/>
              <a:gd name="T13" fmla="*/ 117 h 2313"/>
              <a:gd name="T14" fmla="*/ 501 w 2312"/>
              <a:gd name="T15" fmla="*/ 201 h 2313"/>
              <a:gd name="T16" fmla="*/ 643 w 2312"/>
              <a:gd name="T17" fmla="*/ 509 h 2313"/>
              <a:gd name="T18" fmla="*/ 543 w 2312"/>
              <a:gd name="T19" fmla="*/ 610 h 2313"/>
              <a:gd name="T20" fmla="*/ 217 w 2312"/>
              <a:gd name="T21" fmla="*/ 493 h 2313"/>
              <a:gd name="T22" fmla="*/ 142 w 2312"/>
              <a:gd name="T23" fmla="*/ 618 h 2313"/>
              <a:gd name="T24" fmla="*/ 392 w 2312"/>
              <a:gd name="T25" fmla="*/ 835 h 2313"/>
              <a:gd name="T26" fmla="*/ 351 w 2312"/>
              <a:gd name="T27" fmla="*/ 1002 h 2313"/>
              <a:gd name="T28" fmla="*/ 8 w 2312"/>
              <a:gd name="T29" fmla="*/ 1027 h 2313"/>
              <a:gd name="T30" fmla="*/ 0 w 2312"/>
              <a:gd name="T31" fmla="*/ 1211 h 2313"/>
              <a:gd name="T32" fmla="*/ 351 w 2312"/>
              <a:gd name="T33" fmla="*/ 1261 h 2313"/>
              <a:gd name="T34" fmla="*/ 384 w 2312"/>
              <a:gd name="T35" fmla="*/ 1419 h 2313"/>
              <a:gd name="T36" fmla="*/ 125 w 2312"/>
              <a:gd name="T37" fmla="*/ 1653 h 2313"/>
              <a:gd name="T38" fmla="*/ 217 w 2312"/>
              <a:gd name="T39" fmla="*/ 1795 h 2313"/>
              <a:gd name="T40" fmla="*/ 509 w 2312"/>
              <a:gd name="T41" fmla="*/ 1661 h 2313"/>
              <a:gd name="T42" fmla="*/ 618 w 2312"/>
              <a:gd name="T43" fmla="*/ 1770 h 2313"/>
              <a:gd name="T44" fmla="*/ 467 w 2312"/>
              <a:gd name="T45" fmla="*/ 2045 h 2313"/>
              <a:gd name="T46" fmla="*/ 609 w 2312"/>
              <a:gd name="T47" fmla="*/ 2162 h 2313"/>
              <a:gd name="T48" fmla="*/ 868 w 2312"/>
              <a:gd name="T49" fmla="*/ 1912 h 2313"/>
              <a:gd name="T50" fmla="*/ 1018 w 2312"/>
              <a:gd name="T51" fmla="*/ 1962 h 2313"/>
              <a:gd name="T52" fmla="*/ 1052 w 2312"/>
              <a:gd name="T53" fmla="*/ 2304 h 2313"/>
              <a:gd name="T54" fmla="*/ 1277 w 2312"/>
              <a:gd name="T55" fmla="*/ 2313 h 2313"/>
              <a:gd name="T56" fmla="*/ 1302 w 2312"/>
              <a:gd name="T57" fmla="*/ 1954 h 2313"/>
              <a:gd name="T58" fmla="*/ 1494 w 2312"/>
              <a:gd name="T59" fmla="*/ 1904 h 2313"/>
              <a:gd name="T60" fmla="*/ 1720 w 2312"/>
              <a:gd name="T61" fmla="*/ 2154 h 2313"/>
              <a:gd name="T62" fmla="*/ 1870 w 2312"/>
              <a:gd name="T63" fmla="*/ 2062 h 2313"/>
              <a:gd name="T64" fmla="*/ 1720 w 2312"/>
              <a:gd name="T65" fmla="*/ 1762 h 2313"/>
              <a:gd name="T66" fmla="*/ 1820 w 2312"/>
              <a:gd name="T67" fmla="*/ 1636 h 2313"/>
              <a:gd name="T68" fmla="*/ 2120 w 2312"/>
              <a:gd name="T69" fmla="*/ 1778 h 2313"/>
              <a:gd name="T70" fmla="*/ 2212 w 2312"/>
              <a:gd name="T71" fmla="*/ 1620 h 2313"/>
              <a:gd name="T72" fmla="*/ 1937 w 2312"/>
              <a:gd name="T73" fmla="*/ 1419 h 2313"/>
              <a:gd name="T74" fmla="*/ 1970 w 2312"/>
              <a:gd name="T75" fmla="*/ 1244 h 2313"/>
              <a:gd name="T76" fmla="*/ 2312 w 2312"/>
              <a:gd name="T77" fmla="*/ 1211 h 2313"/>
              <a:gd name="T78" fmla="*/ 2304 w 2312"/>
              <a:gd name="T79" fmla="*/ 1035 h 2313"/>
              <a:gd name="T80" fmla="*/ 1962 w 2312"/>
              <a:gd name="T81" fmla="*/ 985 h 2313"/>
              <a:gd name="T82" fmla="*/ 1928 w 2312"/>
              <a:gd name="T83" fmla="*/ 852 h 2313"/>
              <a:gd name="T84" fmla="*/ 2204 w 2312"/>
              <a:gd name="T85" fmla="*/ 660 h 2313"/>
              <a:gd name="T86" fmla="*/ 2112 w 2312"/>
              <a:gd name="T87" fmla="*/ 501 h 2313"/>
              <a:gd name="T88" fmla="*/ 1803 w 2312"/>
              <a:gd name="T89" fmla="*/ 626 h 2313"/>
              <a:gd name="T90" fmla="*/ 1703 w 2312"/>
              <a:gd name="T91" fmla="*/ 526 h 2313"/>
              <a:gd name="T92" fmla="*/ 1861 w 2312"/>
              <a:gd name="T93" fmla="*/ 234 h 2313"/>
              <a:gd name="T94" fmla="*/ 1711 w 2312"/>
              <a:gd name="T95" fmla="*/ 142 h 2313"/>
              <a:gd name="T96" fmla="*/ 1469 w 2312"/>
              <a:gd name="T97" fmla="*/ 384 h 2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4" name="Freeform 8">
            <a:extLst>
              <a:ext uri="{FF2B5EF4-FFF2-40B4-BE49-F238E27FC236}">
                <a16:creationId xmlns:a16="http://schemas.microsoft.com/office/drawing/2014/main" id="{DF0A396F-BD84-4341-9E50-2681BB40A1F1}"/>
              </a:ext>
            </a:extLst>
          </p:cNvPr>
          <p:cNvSpPr>
            <a:spLocks/>
          </p:cNvSpPr>
          <p:nvPr/>
        </p:nvSpPr>
        <p:spPr bwMode="hidden">
          <a:xfrm>
            <a:off x="5646738" y="487363"/>
            <a:ext cx="2928937" cy="2930525"/>
          </a:xfrm>
          <a:custGeom>
            <a:avLst/>
            <a:gdLst>
              <a:gd name="T0" fmla="*/ 1469 w 2312"/>
              <a:gd name="T1" fmla="*/ 384 h 2313"/>
              <a:gd name="T2" fmla="*/ 1285 w 2312"/>
              <a:gd name="T3" fmla="*/ 342 h 2313"/>
              <a:gd name="T4" fmla="*/ 1260 w 2312"/>
              <a:gd name="T5" fmla="*/ 0 h 2313"/>
              <a:gd name="T6" fmla="*/ 1035 w 2312"/>
              <a:gd name="T7" fmla="*/ 17 h 2313"/>
              <a:gd name="T8" fmla="*/ 1018 w 2312"/>
              <a:gd name="T9" fmla="*/ 342 h 2313"/>
              <a:gd name="T10" fmla="*/ 868 w 2312"/>
              <a:gd name="T11" fmla="*/ 393 h 2313"/>
              <a:gd name="T12" fmla="*/ 651 w 2312"/>
              <a:gd name="T13" fmla="*/ 117 h 2313"/>
              <a:gd name="T14" fmla="*/ 501 w 2312"/>
              <a:gd name="T15" fmla="*/ 201 h 2313"/>
              <a:gd name="T16" fmla="*/ 643 w 2312"/>
              <a:gd name="T17" fmla="*/ 509 h 2313"/>
              <a:gd name="T18" fmla="*/ 543 w 2312"/>
              <a:gd name="T19" fmla="*/ 610 h 2313"/>
              <a:gd name="T20" fmla="*/ 217 w 2312"/>
              <a:gd name="T21" fmla="*/ 493 h 2313"/>
              <a:gd name="T22" fmla="*/ 142 w 2312"/>
              <a:gd name="T23" fmla="*/ 618 h 2313"/>
              <a:gd name="T24" fmla="*/ 392 w 2312"/>
              <a:gd name="T25" fmla="*/ 835 h 2313"/>
              <a:gd name="T26" fmla="*/ 351 w 2312"/>
              <a:gd name="T27" fmla="*/ 1002 h 2313"/>
              <a:gd name="T28" fmla="*/ 8 w 2312"/>
              <a:gd name="T29" fmla="*/ 1027 h 2313"/>
              <a:gd name="T30" fmla="*/ 0 w 2312"/>
              <a:gd name="T31" fmla="*/ 1211 h 2313"/>
              <a:gd name="T32" fmla="*/ 351 w 2312"/>
              <a:gd name="T33" fmla="*/ 1261 h 2313"/>
              <a:gd name="T34" fmla="*/ 384 w 2312"/>
              <a:gd name="T35" fmla="*/ 1419 h 2313"/>
              <a:gd name="T36" fmla="*/ 125 w 2312"/>
              <a:gd name="T37" fmla="*/ 1653 h 2313"/>
              <a:gd name="T38" fmla="*/ 217 w 2312"/>
              <a:gd name="T39" fmla="*/ 1795 h 2313"/>
              <a:gd name="T40" fmla="*/ 509 w 2312"/>
              <a:gd name="T41" fmla="*/ 1661 h 2313"/>
              <a:gd name="T42" fmla="*/ 618 w 2312"/>
              <a:gd name="T43" fmla="*/ 1770 h 2313"/>
              <a:gd name="T44" fmla="*/ 467 w 2312"/>
              <a:gd name="T45" fmla="*/ 2045 h 2313"/>
              <a:gd name="T46" fmla="*/ 609 w 2312"/>
              <a:gd name="T47" fmla="*/ 2162 h 2313"/>
              <a:gd name="T48" fmla="*/ 868 w 2312"/>
              <a:gd name="T49" fmla="*/ 1912 h 2313"/>
              <a:gd name="T50" fmla="*/ 1018 w 2312"/>
              <a:gd name="T51" fmla="*/ 1962 h 2313"/>
              <a:gd name="T52" fmla="*/ 1052 w 2312"/>
              <a:gd name="T53" fmla="*/ 2304 h 2313"/>
              <a:gd name="T54" fmla="*/ 1277 w 2312"/>
              <a:gd name="T55" fmla="*/ 2313 h 2313"/>
              <a:gd name="T56" fmla="*/ 1302 w 2312"/>
              <a:gd name="T57" fmla="*/ 1954 h 2313"/>
              <a:gd name="T58" fmla="*/ 1494 w 2312"/>
              <a:gd name="T59" fmla="*/ 1904 h 2313"/>
              <a:gd name="T60" fmla="*/ 1720 w 2312"/>
              <a:gd name="T61" fmla="*/ 2154 h 2313"/>
              <a:gd name="T62" fmla="*/ 1870 w 2312"/>
              <a:gd name="T63" fmla="*/ 2062 h 2313"/>
              <a:gd name="T64" fmla="*/ 1720 w 2312"/>
              <a:gd name="T65" fmla="*/ 1762 h 2313"/>
              <a:gd name="T66" fmla="*/ 1820 w 2312"/>
              <a:gd name="T67" fmla="*/ 1636 h 2313"/>
              <a:gd name="T68" fmla="*/ 2120 w 2312"/>
              <a:gd name="T69" fmla="*/ 1778 h 2313"/>
              <a:gd name="T70" fmla="*/ 2212 w 2312"/>
              <a:gd name="T71" fmla="*/ 1620 h 2313"/>
              <a:gd name="T72" fmla="*/ 1937 w 2312"/>
              <a:gd name="T73" fmla="*/ 1419 h 2313"/>
              <a:gd name="T74" fmla="*/ 1970 w 2312"/>
              <a:gd name="T75" fmla="*/ 1244 h 2313"/>
              <a:gd name="T76" fmla="*/ 2312 w 2312"/>
              <a:gd name="T77" fmla="*/ 1211 h 2313"/>
              <a:gd name="T78" fmla="*/ 2304 w 2312"/>
              <a:gd name="T79" fmla="*/ 1035 h 2313"/>
              <a:gd name="T80" fmla="*/ 1962 w 2312"/>
              <a:gd name="T81" fmla="*/ 985 h 2313"/>
              <a:gd name="T82" fmla="*/ 1928 w 2312"/>
              <a:gd name="T83" fmla="*/ 852 h 2313"/>
              <a:gd name="T84" fmla="*/ 2204 w 2312"/>
              <a:gd name="T85" fmla="*/ 660 h 2313"/>
              <a:gd name="T86" fmla="*/ 2112 w 2312"/>
              <a:gd name="T87" fmla="*/ 501 h 2313"/>
              <a:gd name="T88" fmla="*/ 1803 w 2312"/>
              <a:gd name="T89" fmla="*/ 626 h 2313"/>
              <a:gd name="T90" fmla="*/ 1703 w 2312"/>
              <a:gd name="T91" fmla="*/ 526 h 2313"/>
              <a:gd name="T92" fmla="*/ 1861 w 2312"/>
              <a:gd name="T93" fmla="*/ 234 h 2313"/>
              <a:gd name="T94" fmla="*/ 1711 w 2312"/>
              <a:gd name="T95" fmla="*/ 142 h 2313"/>
              <a:gd name="T96" fmla="*/ 1469 w 2312"/>
              <a:gd name="T97" fmla="*/ 384 h 2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5" name="Freeform 9">
            <a:extLst>
              <a:ext uri="{FF2B5EF4-FFF2-40B4-BE49-F238E27FC236}">
                <a16:creationId xmlns:a16="http://schemas.microsoft.com/office/drawing/2014/main" id="{6CBC4A95-8AB0-4159-A84D-ED7652CE5BC8}"/>
              </a:ext>
            </a:extLst>
          </p:cNvPr>
          <p:cNvSpPr>
            <a:spLocks/>
          </p:cNvSpPr>
          <p:nvPr/>
        </p:nvSpPr>
        <p:spPr bwMode="hidden">
          <a:xfrm>
            <a:off x="7146925" y="2555875"/>
            <a:ext cx="2008188" cy="3997325"/>
          </a:xfrm>
          <a:custGeom>
            <a:avLst/>
            <a:gdLst>
              <a:gd name="T0" fmla="*/ 1265 w 1265"/>
              <a:gd name="T1" fmla="*/ 0 h 2518"/>
              <a:gd name="T2" fmla="*/ 1128 w 1265"/>
              <a:gd name="T3" fmla="*/ 18 h 2518"/>
              <a:gd name="T4" fmla="*/ 1110 w 1265"/>
              <a:gd name="T5" fmla="*/ 372 h 2518"/>
              <a:gd name="T6" fmla="*/ 946 w 1265"/>
              <a:gd name="T7" fmla="*/ 428 h 2518"/>
              <a:gd name="T8" fmla="*/ 710 w 1265"/>
              <a:gd name="T9" fmla="*/ 127 h 2518"/>
              <a:gd name="T10" fmla="*/ 546 w 1265"/>
              <a:gd name="T11" fmla="*/ 219 h 2518"/>
              <a:gd name="T12" fmla="*/ 701 w 1265"/>
              <a:gd name="T13" fmla="*/ 555 h 2518"/>
              <a:gd name="T14" fmla="*/ 592 w 1265"/>
              <a:gd name="T15" fmla="*/ 665 h 2518"/>
              <a:gd name="T16" fmla="*/ 237 w 1265"/>
              <a:gd name="T17" fmla="*/ 537 h 2518"/>
              <a:gd name="T18" fmla="*/ 155 w 1265"/>
              <a:gd name="T19" fmla="*/ 674 h 2518"/>
              <a:gd name="T20" fmla="*/ 427 w 1265"/>
              <a:gd name="T21" fmla="*/ 911 h 2518"/>
              <a:gd name="T22" fmla="*/ 383 w 1265"/>
              <a:gd name="T23" fmla="*/ 1093 h 2518"/>
              <a:gd name="T24" fmla="*/ 9 w 1265"/>
              <a:gd name="T25" fmla="*/ 1121 h 2518"/>
              <a:gd name="T26" fmla="*/ 0 w 1265"/>
              <a:gd name="T27" fmla="*/ 1322 h 2518"/>
              <a:gd name="T28" fmla="*/ 383 w 1265"/>
              <a:gd name="T29" fmla="*/ 1376 h 2518"/>
              <a:gd name="T30" fmla="*/ 419 w 1265"/>
              <a:gd name="T31" fmla="*/ 1549 h 2518"/>
              <a:gd name="T32" fmla="*/ 136 w 1265"/>
              <a:gd name="T33" fmla="*/ 1804 h 2518"/>
              <a:gd name="T34" fmla="*/ 237 w 1265"/>
              <a:gd name="T35" fmla="*/ 1959 h 2518"/>
              <a:gd name="T36" fmla="*/ 555 w 1265"/>
              <a:gd name="T37" fmla="*/ 1813 h 2518"/>
              <a:gd name="T38" fmla="*/ 674 w 1265"/>
              <a:gd name="T39" fmla="*/ 1932 h 2518"/>
              <a:gd name="T40" fmla="*/ 509 w 1265"/>
              <a:gd name="T41" fmla="*/ 2232 h 2518"/>
              <a:gd name="T42" fmla="*/ 664 w 1265"/>
              <a:gd name="T43" fmla="*/ 2360 h 2518"/>
              <a:gd name="T44" fmla="*/ 946 w 1265"/>
              <a:gd name="T45" fmla="*/ 2087 h 2518"/>
              <a:gd name="T46" fmla="*/ 1110 w 1265"/>
              <a:gd name="T47" fmla="*/ 2142 h 2518"/>
              <a:gd name="T48" fmla="*/ 1147 w 1265"/>
              <a:gd name="T49" fmla="*/ 2515 h 2518"/>
              <a:gd name="T50" fmla="*/ 1265 w 1265"/>
              <a:gd name="T51" fmla="*/ 2518 h 2518"/>
              <a:gd name="T52" fmla="*/ 1265 w 1265"/>
              <a:gd name="T53" fmla="*/ 0 h 2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265" h="2518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6" name="Freeform 10">
            <a:extLst>
              <a:ext uri="{FF2B5EF4-FFF2-40B4-BE49-F238E27FC236}">
                <a16:creationId xmlns:a16="http://schemas.microsoft.com/office/drawing/2014/main" id="{81F4A7A6-1E6C-4A2F-8B21-0487D521FBDA}"/>
              </a:ext>
            </a:extLst>
          </p:cNvPr>
          <p:cNvSpPr>
            <a:spLocks/>
          </p:cNvSpPr>
          <p:nvPr/>
        </p:nvSpPr>
        <p:spPr bwMode="hidden">
          <a:xfrm rot="-5400000">
            <a:off x="3977481" y="-853281"/>
            <a:ext cx="1722438" cy="3429000"/>
          </a:xfrm>
          <a:custGeom>
            <a:avLst/>
            <a:gdLst>
              <a:gd name="T0" fmla="*/ 1265 w 1265"/>
              <a:gd name="T1" fmla="*/ 0 h 2518"/>
              <a:gd name="T2" fmla="*/ 1128 w 1265"/>
              <a:gd name="T3" fmla="*/ 18 h 2518"/>
              <a:gd name="T4" fmla="*/ 1110 w 1265"/>
              <a:gd name="T5" fmla="*/ 372 h 2518"/>
              <a:gd name="T6" fmla="*/ 946 w 1265"/>
              <a:gd name="T7" fmla="*/ 428 h 2518"/>
              <a:gd name="T8" fmla="*/ 710 w 1265"/>
              <a:gd name="T9" fmla="*/ 127 h 2518"/>
              <a:gd name="T10" fmla="*/ 546 w 1265"/>
              <a:gd name="T11" fmla="*/ 219 h 2518"/>
              <a:gd name="T12" fmla="*/ 701 w 1265"/>
              <a:gd name="T13" fmla="*/ 555 h 2518"/>
              <a:gd name="T14" fmla="*/ 592 w 1265"/>
              <a:gd name="T15" fmla="*/ 665 h 2518"/>
              <a:gd name="T16" fmla="*/ 237 w 1265"/>
              <a:gd name="T17" fmla="*/ 537 h 2518"/>
              <a:gd name="T18" fmla="*/ 155 w 1265"/>
              <a:gd name="T19" fmla="*/ 674 h 2518"/>
              <a:gd name="T20" fmla="*/ 427 w 1265"/>
              <a:gd name="T21" fmla="*/ 911 h 2518"/>
              <a:gd name="T22" fmla="*/ 383 w 1265"/>
              <a:gd name="T23" fmla="*/ 1093 h 2518"/>
              <a:gd name="T24" fmla="*/ 9 w 1265"/>
              <a:gd name="T25" fmla="*/ 1121 h 2518"/>
              <a:gd name="T26" fmla="*/ 0 w 1265"/>
              <a:gd name="T27" fmla="*/ 1322 h 2518"/>
              <a:gd name="T28" fmla="*/ 383 w 1265"/>
              <a:gd name="T29" fmla="*/ 1376 h 2518"/>
              <a:gd name="T30" fmla="*/ 419 w 1265"/>
              <a:gd name="T31" fmla="*/ 1549 h 2518"/>
              <a:gd name="T32" fmla="*/ 136 w 1265"/>
              <a:gd name="T33" fmla="*/ 1804 h 2518"/>
              <a:gd name="T34" fmla="*/ 237 w 1265"/>
              <a:gd name="T35" fmla="*/ 1959 h 2518"/>
              <a:gd name="T36" fmla="*/ 555 w 1265"/>
              <a:gd name="T37" fmla="*/ 1813 h 2518"/>
              <a:gd name="T38" fmla="*/ 674 w 1265"/>
              <a:gd name="T39" fmla="*/ 1932 h 2518"/>
              <a:gd name="T40" fmla="*/ 509 w 1265"/>
              <a:gd name="T41" fmla="*/ 2232 h 2518"/>
              <a:gd name="T42" fmla="*/ 664 w 1265"/>
              <a:gd name="T43" fmla="*/ 2360 h 2518"/>
              <a:gd name="T44" fmla="*/ 946 w 1265"/>
              <a:gd name="T45" fmla="*/ 2087 h 2518"/>
              <a:gd name="T46" fmla="*/ 1110 w 1265"/>
              <a:gd name="T47" fmla="*/ 2142 h 2518"/>
              <a:gd name="T48" fmla="*/ 1147 w 1265"/>
              <a:gd name="T49" fmla="*/ 2515 h 2518"/>
              <a:gd name="T50" fmla="*/ 1265 w 1265"/>
              <a:gd name="T51" fmla="*/ 2518 h 2518"/>
              <a:gd name="T52" fmla="*/ 1265 w 1265"/>
              <a:gd name="T53" fmla="*/ 0 h 2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265" h="2518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4347" name="Picture 11">
            <a:extLst>
              <a:ext uri="{FF2B5EF4-FFF2-40B4-BE49-F238E27FC236}">
                <a16:creationId xmlns:a16="http://schemas.microsoft.com/office/drawing/2014/main" id="{E3F91EDD-57F9-4117-A6AF-CE655457B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3175" y="-3175"/>
            <a:ext cx="8032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48" name="Rectangle 12">
            <a:extLst>
              <a:ext uri="{FF2B5EF4-FFF2-40B4-BE49-F238E27FC236}">
                <a16:creationId xmlns:a16="http://schemas.microsoft.com/office/drawing/2014/main" id="{1E2B68DC-33BE-4869-9A11-F127A76E90A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430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4349" name="Rectangle 13">
            <a:extLst>
              <a:ext uri="{FF2B5EF4-FFF2-40B4-BE49-F238E27FC236}">
                <a16:creationId xmlns:a16="http://schemas.microsoft.com/office/drawing/2014/main" id="{F0C950BF-2B71-4833-96D7-F72A9A238CE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14800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4350" name="Rectangle 14">
            <a:extLst>
              <a:ext uri="{FF2B5EF4-FFF2-40B4-BE49-F238E27FC236}">
                <a16:creationId xmlns:a16="http://schemas.microsoft.com/office/drawing/2014/main" id="{33E59116-3EAC-4B29-8669-8DE2CC7B74C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1143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4351" name="Rectangle 15">
            <a:extLst>
              <a:ext uri="{FF2B5EF4-FFF2-40B4-BE49-F238E27FC236}">
                <a16:creationId xmlns:a16="http://schemas.microsoft.com/office/drawing/2014/main" id="{A01DB8C4-F955-4C6F-8A36-91363AF52FA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4352" name="Rectangle 16">
            <a:extLst>
              <a:ext uri="{FF2B5EF4-FFF2-40B4-BE49-F238E27FC236}">
                <a16:creationId xmlns:a16="http://schemas.microsoft.com/office/drawing/2014/main" id="{D072663D-D1D7-4249-B834-CE0C72BBF96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941A1FD-A86C-414B-B909-B90C1E451F4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EEB9B-A5C1-4CEC-A354-6CD900E42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FFBAC3-D4F9-4073-9D3E-4FD149AC5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5147FD-8C37-4798-8958-366DC5082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24F2D6-0B11-4565-8ABB-F80EE2ED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DE34D3-C931-4AE4-B861-823DC9EFE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1297FF-2A3C-4C01-A840-4755C97EF2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878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78C885-0BFE-4555-A87F-67BF8FFFC5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96100" y="3048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3B6DDC-BF80-474C-B59F-7C41C75C5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3048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C87EA3-F0E3-44CB-B2FC-472B1D82E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37BA65-19F9-4330-BA27-9DF6EA5F0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F375B3-BBE9-44B5-96A9-127C31D8A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08F842-25CC-418B-A55D-A7FA4B200C0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695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EA71C-418C-4841-98D6-FD603554A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EBD43D-D271-49E2-94D2-2454BB864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42F0C5-0FE1-4A9D-8977-0FB310A30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AC49DF-2E13-4473-BB28-FC006C7DE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734883-20AD-4936-9D92-091D09FD8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BBD615-A68A-4A43-81BD-6DDB2A8AF73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179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A134A-A6FC-4F43-BF12-982B38E4A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9D2480-DE66-4D6F-AB9C-7AF947D17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B044C4-923F-4C8A-A2EE-213EBA203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B3893F-A1C3-485C-A300-0E903761F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D6FC45-B407-40BD-99D0-FF7CB4600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B52D4C-215C-4249-9C3B-03151AEF587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5311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15534-6408-4429-BE2B-52F1D0B2C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736E8E-0644-41B8-A8C1-7925D41B1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16764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3EF02A-B2E7-499F-A5EE-BBDE9B28A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29200" y="16764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13B1CD-2E1C-421A-B10C-C69D734D6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8587F2-D69D-4A51-93A6-1373476AC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C57018-66AE-43EA-B2BB-ADBE9E5E0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7B8B-4882-4E14-AC9D-A5D4CCA7C11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289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84CE33-FF8D-4EED-8AEE-83D1297D2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D73EA2-40B0-4E04-BB02-CE3730121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D25BE8-60FF-4DF0-AD91-EE5357091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056BD79-5773-40F1-B947-DBAB205334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933AA6E-2A40-4E9C-80FC-6E124B015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600B8C0-52C3-4A84-AB7C-AF58E6731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7FB3D5-B47B-4808-87C5-BC05FA0D8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53F65B-37DB-4E4F-B6A7-E31787526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B48BE4-B984-49BD-9BEE-79BD8AE4ACA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20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8D22B-A65F-4CA5-9104-82C410C9A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DAE8E1C-F081-4A74-909A-965018EE4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2EF533-6426-4BCF-A392-CE6CCBDEC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FE35B5-94D1-4A1C-9B06-0406CF89A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2931AD-021E-4134-BAA5-5BC2983CE65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429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59407D0-B0CA-4A5A-ADFE-DE9E5EC2E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AF3408-7882-4D61-9C5C-BFE9AE7F7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74F65F-4648-451C-BDFD-0086CD9F5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C11EDA-6FCA-4BBF-AC42-15EFDB47F65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3258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0D1AA-C0CF-4C67-BAE8-E7B2B1D9E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8A0031-DA63-4953-B5DB-5895E8BE7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BECAB1-192D-4799-B4C7-750443D04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B52A24-2474-4638-8476-0E9E40362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0E5A91-3C07-46F3-8E1C-22149B9E9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683DF5-A870-4E0B-B891-6D11857D9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BDAF17-5FC1-4867-9EE5-47539CB54E7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9213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637F5-F505-45DE-86C3-7B16B12FD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D71782-85FA-4CA6-9FC8-9A8F7B5C52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19DF67-1BC7-48BD-97A0-F0F66C2B1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C10B39-CB1B-4AB1-8C10-6E53615A6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481119-DD11-45AD-8F79-A8AA81195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F36C60-666F-45A9-94EF-F5E81D6F3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CC98E3-1FC7-4F26-9E99-A9A99157EE3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33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reeform 2">
            <a:extLst>
              <a:ext uri="{FF2B5EF4-FFF2-40B4-BE49-F238E27FC236}">
                <a16:creationId xmlns:a16="http://schemas.microsoft.com/office/drawing/2014/main" id="{5B8D0FF3-F860-4BB3-A507-1820026A2C91}"/>
              </a:ext>
            </a:extLst>
          </p:cNvPr>
          <p:cNvSpPr>
            <a:spLocks/>
          </p:cNvSpPr>
          <p:nvPr/>
        </p:nvSpPr>
        <p:spPr bwMode="hidden">
          <a:xfrm>
            <a:off x="-11113" y="1836738"/>
            <a:ext cx="2268538" cy="2709862"/>
          </a:xfrm>
          <a:custGeom>
            <a:avLst/>
            <a:gdLst>
              <a:gd name="T0" fmla="*/ 808 w 1429"/>
              <a:gd name="T1" fmla="*/ 283 h 1707"/>
              <a:gd name="T2" fmla="*/ 673 w 1429"/>
              <a:gd name="T3" fmla="*/ 252 h 1707"/>
              <a:gd name="T4" fmla="*/ 654 w 1429"/>
              <a:gd name="T5" fmla="*/ 0 h 1707"/>
              <a:gd name="T6" fmla="*/ 488 w 1429"/>
              <a:gd name="T7" fmla="*/ 13 h 1707"/>
              <a:gd name="T8" fmla="*/ 476 w 1429"/>
              <a:gd name="T9" fmla="*/ 252 h 1707"/>
              <a:gd name="T10" fmla="*/ 365 w 1429"/>
              <a:gd name="T11" fmla="*/ 290 h 1707"/>
              <a:gd name="T12" fmla="*/ 206 w 1429"/>
              <a:gd name="T13" fmla="*/ 86 h 1707"/>
              <a:gd name="T14" fmla="*/ 95 w 1429"/>
              <a:gd name="T15" fmla="*/ 148 h 1707"/>
              <a:gd name="T16" fmla="*/ 200 w 1429"/>
              <a:gd name="T17" fmla="*/ 376 h 1707"/>
              <a:gd name="T18" fmla="*/ 126 w 1429"/>
              <a:gd name="T19" fmla="*/ 450 h 1707"/>
              <a:gd name="T20" fmla="*/ 0 w 1429"/>
              <a:gd name="T21" fmla="*/ 423 h 1707"/>
              <a:gd name="T22" fmla="*/ 0 w 1429"/>
              <a:gd name="T23" fmla="*/ 1273 h 1707"/>
              <a:gd name="T24" fmla="*/ 101 w 1429"/>
              <a:gd name="T25" fmla="*/ 1226 h 1707"/>
              <a:gd name="T26" fmla="*/ 181 w 1429"/>
              <a:gd name="T27" fmla="*/ 1306 h 1707"/>
              <a:gd name="T28" fmla="*/ 70 w 1429"/>
              <a:gd name="T29" fmla="*/ 1509 h 1707"/>
              <a:gd name="T30" fmla="*/ 175 w 1429"/>
              <a:gd name="T31" fmla="*/ 1596 h 1707"/>
              <a:gd name="T32" fmla="*/ 365 w 1429"/>
              <a:gd name="T33" fmla="*/ 1411 h 1707"/>
              <a:gd name="T34" fmla="*/ 476 w 1429"/>
              <a:gd name="T35" fmla="*/ 1448 h 1707"/>
              <a:gd name="T36" fmla="*/ 501 w 1429"/>
              <a:gd name="T37" fmla="*/ 1700 h 1707"/>
              <a:gd name="T38" fmla="*/ 667 w 1429"/>
              <a:gd name="T39" fmla="*/ 1707 h 1707"/>
              <a:gd name="T40" fmla="*/ 685 w 1429"/>
              <a:gd name="T41" fmla="*/ 1442 h 1707"/>
              <a:gd name="T42" fmla="*/ 826 w 1429"/>
              <a:gd name="T43" fmla="*/ 1405 h 1707"/>
              <a:gd name="T44" fmla="*/ 993 w 1429"/>
              <a:gd name="T45" fmla="*/ 1590 h 1707"/>
              <a:gd name="T46" fmla="*/ 1103 w 1429"/>
              <a:gd name="T47" fmla="*/ 1522 h 1707"/>
              <a:gd name="T48" fmla="*/ 993 w 1429"/>
              <a:gd name="T49" fmla="*/ 1300 h 1707"/>
              <a:gd name="T50" fmla="*/ 1067 w 1429"/>
              <a:gd name="T51" fmla="*/ 1207 h 1707"/>
              <a:gd name="T52" fmla="*/ 1288 w 1429"/>
              <a:gd name="T53" fmla="*/ 1312 h 1707"/>
              <a:gd name="T54" fmla="*/ 1355 w 1429"/>
              <a:gd name="T55" fmla="*/ 1196 h 1707"/>
              <a:gd name="T56" fmla="*/ 1153 w 1429"/>
              <a:gd name="T57" fmla="*/ 1047 h 1707"/>
              <a:gd name="T58" fmla="*/ 1177 w 1429"/>
              <a:gd name="T59" fmla="*/ 918 h 1707"/>
              <a:gd name="T60" fmla="*/ 1429 w 1429"/>
              <a:gd name="T61" fmla="*/ 894 h 1707"/>
              <a:gd name="T62" fmla="*/ 1423 w 1429"/>
              <a:gd name="T63" fmla="*/ 764 h 1707"/>
              <a:gd name="T64" fmla="*/ 1171 w 1429"/>
              <a:gd name="T65" fmla="*/ 727 h 1707"/>
              <a:gd name="T66" fmla="*/ 1146 w 1429"/>
              <a:gd name="T67" fmla="*/ 629 h 1707"/>
              <a:gd name="T68" fmla="*/ 1349 w 1429"/>
              <a:gd name="T69" fmla="*/ 487 h 1707"/>
              <a:gd name="T70" fmla="*/ 1282 w 1429"/>
              <a:gd name="T71" fmla="*/ 370 h 1707"/>
              <a:gd name="T72" fmla="*/ 1054 w 1429"/>
              <a:gd name="T73" fmla="*/ 462 h 1707"/>
              <a:gd name="T74" fmla="*/ 980 w 1429"/>
              <a:gd name="T75" fmla="*/ 388 h 1707"/>
              <a:gd name="T76" fmla="*/ 1097 w 1429"/>
              <a:gd name="T77" fmla="*/ 173 h 1707"/>
              <a:gd name="T78" fmla="*/ 986 w 1429"/>
              <a:gd name="T79" fmla="*/ 105 h 1707"/>
              <a:gd name="T80" fmla="*/ 808 w 1429"/>
              <a:gd name="T81" fmla="*/ 283 h 1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429" h="1707">
                <a:moveTo>
                  <a:pt x="808" y="283"/>
                </a:moveTo>
                <a:lnTo>
                  <a:pt x="673" y="252"/>
                </a:lnTo>
                <a:lnTo>
                  <a:pt x="654" y="0"/>
                </a:lnTo>
                <a:lnTo>
                  <a:pt x="488" y="13"/>
                </a:lnTo>
                <a:lnTo>
                  <a:pt x="476" y="252"/>
                </a:lnTo>
                <a:lnTo>
                  <a:pt x="365" y="290"/>
                </a:lnTo>
                <a:lnTo>
                  <a:pt x="206" y="86"/>
                </a:lnTo>
                <a:lnTo>
                  <a:pt x="95" y="148"/>
                </a:lnTo>
                <a:lnTo>
                  <a:pt x="200" y="376"/>
                </a:lnTo>
                <a:lnTo>
                  <a:pt x="126" y="450"/>
                </a:lnTo>
                <a:lnTo>
                  <a:pt x="0" y="423"/>
                </a:lnTo>
                <a:lnTo>
                  <a:pt x="0" y="1273"/>
                </a:lnTo>
                <a:lnTo>
                  <a:pt x="101" y="1226"/>
                </a:lnTo>
                <a:lnTo>
                  <a:pt x="181" y="1306"/>
                </a:lnTo>
                <a:lnTo>
                  <a:pt x="70" y="1509"/>
                </a:lnTo>
                <a:lnTo>
                  <a:pt x="175" y="1596"/>
                </a:lnTo>
                <a:lnTo>
                  <a:pt x="365" y="1411"/>
                </a:lnTo>
                <a:lnTo>
                  <a:pt x="476" y="1448"/>
                </a:lnTo>
                <a:lnTo>
                  <a:pt x="501" y="1700"/>
                </a:lnTo>
                <a:lnTo>
                  <a:pt x="667" y="1707"/>
                </a:lnTo>
                <a:lnTo>
                  <a:pt x="685" y="1442"/>
                </a:lnTo>
                <a:lnTo>
                  <a:pt x="826" y="1405"/>
                </a:lnTo>
                <a:lnTo>
                  <a:pt x="993" y="1590"/>
                </a:lnTo>
                <a:lnTo>
                  <a:pt x="1103" y="1522"/>
                </a:lnTo>
                <a:lnTo>
                  <a:pt x="993" y="1300"/>
                </a:lnTo>
                <a:lnTo>
                  <a:pt x="1067" y="1207"/>
                </a:lnTo>
                <a:lnTo>
                  <a:pt x="1288" y="1312"/>
                </a:lnTo>
                <a:lnTo>
                  <a:pt x="1355" y="1196"/>
                </a:lnTo>
                <a:lnTo>
                  <a:pt x="1153" y="1047"/>
                </a:lnTo>
                <a:lnTo>
                  <a:pt x="1177" y="918"/>
                </a:lnTo>
                <a:lnTo>
                  <a:pt x="1429" y="894"/>
                </a:lnTo>
                <a:lnTo>
                  <a:pt x="1423" y="764"/>
                </a:lnTo>
                <a:lnTo>
                  <a:pt x="1171" y="727"/>
                </a:lnTo>
                <a:lnTo>
                  <a:pt x="1146" y="629"/>
                </a:lnTo>
                <a:lnTo>
                  <a:pt x="1349" y="487"/>
                </a:lnTo>
                <a:lnTo>
                  <a:pt x="1282" y="370"/>
                </a:lnTo>
                <a:lnTo>
                  <a:pt x="1054" y="462"/>
                </a:lnTo>
                <a:lnTo>
                  <a:pt x="980" y="388"/>
                </a:lnTo>
                <a:lnTo>
                  <a:pt x="1097" y="173"/>
                </a:lnTo>
                <a:lnTo>
                  <a:pt x="986" y="105"/>
                </a:lnTo>
                <a:lnTo>
                  <a:pt x="808" y="283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5" name="Freeform 3">
            <a:extLst>
              <a:ext uri="{FF2B5EF4-FFF2-40B4-BE49-F238E27FC236}">
                <a16:creationId xmlns:a16="http://schemas.microsoft.com/office/drawing/2014/main" id="{6EBDA10E-F786-497A-AB74-5E5D16AF6A51}"/>
              </a:ext>
            </a:extLst>
          </p:cNvPr>
          <p:cNvSpPr>
            <a:spLocks/>
          </p:cNvSpPr>
          <p:nvPr/>
        </p:nvSpPr>
        <p:spPr bwMode="hidden">
          <a:xfrm>
            <a:off x="107950" y="15875"/>
            <a:ext cx="838200" cy="787400"/>
          </a:xfrm>
          <a:custGeom>
            <a:avLst/>
            <a:gdLst>
              <a:gd name="T0" fmla="*/ 335 w 528"/>
              <a:gd name="T1" fmla="*/ 56 h 496"/>
              <a:gd name="T2" fmla="*/ 293 w 528"/>
              <a:gd name="T3" fmla="*/ 46 h 496"/>
              <a:gd name="T4" fmla="*/ 288 w 528"/>
              <a:gd name="T5" fmla="*/ 0 h 496"/>
              <a:gd name="T6" fmla="*/ 238 w 528"/>
              <a:gd name="T7" fmla="*/ 0 h 496"/>
              <a:gd name="T8" fmla="*/ 232 w 528"/>
              <a:gd name="T9" fmla="*/ 46 h 496"/>
              <a:gd name="T10" fmla="*/ 198 w 528"/>
              <a:gd name="T11" fmla="*/ 58 h 496"/>
              <a:gd name="T12" fmla="*/ 146 w 528"/>
              <a:gd name="T13" fmla="*/ 0 h 496"/>
              <a:gd name="T14" fmla="*/ 114 w 528"/>
              <a:gd name="T15" fmla="*/ 14 h 496"/>
              <a:gd name="T16" fmla="*/ 147 w 528"/>
              <a:gd name="T17" fmla="*/ 84 h 496"/>
              <a:gd name="T18" fmla="*/ 124 w 528"/>
              <a:gd name="T19" fmla="*/ 107 h 496"/>
              <a:gd name="T20" fmla="*/ 50 w 528"/>
              <a:gd name="T21" fmla="*/ 81 h 496"/>
              <a:gd name="T22" fmla="*/ 32 w 528"/>
              <a:gd name="T23" fmla="*/ 109 h 496"/>
              <a:gd name="T24" fmla="*/ 90 w 528"/>
              <a:gd name="T25" fmla="*/ 159 h 496"/>
              <a:gd name="T26" fmla="*/ 80 w 528"/>
              <a:gd name="T27" fmla="*/ 197 h 496"/>
              <a:gd name="T28" fmla="*/ 2 w 528"/>
              <a:gd name="T29" fmla="*/ 202 h 496"/>
              <a:gd name="T30" fmla="*/ 0 w 528"/>
              <a:gd name="T31" fmla="*/ 244 h 496"/>
              <a:gd name="T32" fmla="*/ 80 w 528"/>
              <a:gd name="T33" fmla="*/ 256 h 496"/>
              <a:gd name="T34" fmla="*/ 88 w 528"/>
              <a:gd name="T35" fmla="*/ 292 h 496"/>
              <a:gd name="T36" fmla="*/ 29 w 528"/>
              <a:gd name="T37" fmla="*/ 345 h 496"/>
              <a:gd name="T38" fmla="*/ 50 w 528"/>
              <a:gd name="T39" fmla="*/ 378 h 496"/>
              <a:gd name="T40" fmla="*/ 116 w 528"/>
              <a:gd name="T41" fmla="*/ 347 h 496"/>
              <a:gd name="T42" fmla="*/ 141 w 528"/>
              <a:gd name="T43" fmla="*/ 372 h 496"/>
              <a:gd name="T44" fmla="*/ 107 w 528"/>
              <a:gd name="T45" fmla="*/ 435 h 496"/>
              <a:gd name="T46" fmla="*/ 139 w 528"/>
              <a:gd name="T47" fmla="*/ 462 h 496"/>
              <a:gd name="T48" fmla="*/ 198 w 528"/>
              <a:gd name="T49" fmla="*/ 404 h 496"/>
              <a:gd name="T50" fmla="*/ 232 w 528"/>
              <a:gd name="T51" fmla="*/ 416 h 496"/>
              <a:gd name="T52" fmla="*/ 240 w 528"/>
              <a:gd name="T53" fmla="*/ 494 h 496"/>
              <a:gd name="T54" fmla="*/ 292 w 528"/>
              <a:gd name="T55" fmla="*/ 496 h 496"/>
              <a:gd name="T56" fmla="*/ 297 w 528"/>
              <a:gd name="T57" fmla="*/ 414 h 496"/>
              <a:gd name="T58" fmla="*/ 341 w 528"/>
              <a:gd name="T59" fmla="*/ 403 h 496"/>
              <a:gd name="T60" fmla="*/ 393 w 528"/>
              <a:gd name="T61" fmla="*/ 460 h 496"/>
              <a:gd name="T62" fmla="*/ 427 w 528"/>
              <a:gd name="T63" fmla="*/ 439 h 496"/>
              <a:gd name="T64" fmla="*/ 393 w 528"/>
              <a:gd name="T65" fmla="*/ 370 h 496"/>
              <a:gd name="T66" fmla="*/ 416 w 528"/>
              <a:gd name="T67" fmla="*/ 341 h 496"/>
              <a:gd name="T68" fmla="*/ 484 w 528"/>
              <a:gd name="T69" fmla="*/ 374 h 496"/>
              <a:gd name="T70" fmla="*/ 505 w 528"/>
              <a:gd name="T71" fmla="*/ 338 h 496"/>
              <a:gd name="T72" fmla="*/ 442 w 528"/>
              <a:gd name="T73" fmla="*/ 292 h 496"/>
              <a:gd name="T74" fmla="*/ 450 w 528"/>
              <a:gd name="T75" fmla="*/ 252 h 496"/>
              <a:gd name="T76" fmla="*/ 528 w 528"/>
              <a:gd name="T77" fmla="*/ 244 h 496"/>
              <a:gd name="T78" fmla="*/ 526 w 528"/>
              <a:gd name="T79" fmla="*/ 204 h 496"/>
              <a:gd name="T80" fmla="*/ 448 w 528"/>
              <a:gd name="T81" fmla="*/ 193 h 496"/>
              <a:gd name="T82" fmla="*/ 440 w 528"/>
              <a:gd name="T83" fmla="*/ 162 h 496"/>
              <a:gd name="T84" fmla="*/ 503 w 528"/>
              <a:gd name="T85" fmla="*/ 119 h 496"/>
              <a:gd name="T86" fmla="*/ 482 w 528"/>
              <a:gd name="T87" fmla="*/ 82 h 496"/>
              <a:gd name="T88" fmla="*/ 412 w 528"/>
              <a:gd name="T89" fmla="*/ 111 h 496"/>
              <a:gd name="T90" fmla="*/ 389 w 528"/>
              <a:gd name="T91" fmla="*/ 88 h 496"/>
              <a:gd name="T92" fmla="*/ 425 w 528"/>
              <a:gd name="T93" fmla="*/ 21 h 496"/>
              <a:gd name="T94" fmla="*/ 391 w 528"/>
              <a:gd name="T95" fmla="*/ 0 h 496"/>
              <a:gd name="T96" fmla="*/ 335 w 528"/>
              <a:gd name="T97" fmla="*/ 56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28" h="496">
                <a:moveTo>
                  <a:pt x="335" y="56"/>
                </a:moveTo>
                <a:lnTo>
                  <a:pt x="293" y="46"/>
                </a:lnTo>
                <a:lnTo>
                  <a:pt x="288" y="0"/>
                </a:lnTo>
                <a:lnTo>
                  <a:pt x="238" y="0"/>
                </a:lnTo>
                <a:lnTo>
                  <a:pt x="232" y="46"/>
                </a:lnTo>
                <a:lnTo>
                  <a:pt x="198" y="58"/>
                </a:lnTo>
                <a:lnTo>
                  <a:pt x="146" y="0"/>
                </a:lnTo>
                <a:lnTo>
                  <a:pt x="114" y="14"/>
                </a:lnTo>
                <a:lnTo>
                  <a:pt x="147" y="84"/>
                </a:lnTo>
                <a:lnTo>
                  <a:pt x="124" y="107"/>
                </a:lnTo>
                <a:lnTo>
                  <a:pt x="50" y="81"/>
                </a:lnTo>
                <a:lnTo>
                  <a:pt x="32" y="109"/>
                </a:lnTo>
                <a:lnTo>
                  <a:pt x="90" y="159"/>
                </a:lnTo>
                <a:lnTo>
                  <a:pt x="80" y="197"/>
                </a:lnTo>
                <a:lnTo>
                  <a:pt x="2" y="202"/>
                </a:lnTo>
                <a:lnTo>
                  <a:pt x="0" y="244"/>
                </a:lnTo>
                <a:lnTo>
                  <a:pt x="80" y="256"/>
                </a:lnTo>
                <a:lnTo>
                  <a:pt x="88" y="292"/>
                </a:lnTo>
                <a:lnTo>
                  <a:pt x="29" y="345"/>
                </a:lnTo>
                <a:lnTo>
                  <a:pt x="50" y="378"/>
                </a:lnTo>
                <a:lnTo>
                  <a:pt x="116" y="347"/>
                </a:lnTo>
                <a:lnTo>
                  <a:pt x="141" y="372"/>
                </a:lnTo>
                <a:lnTo>
                  <a:pt x="107" y="435"/>
                </a:lnTo>
                <a:lnTo>
                  <a:pt x="139" y="462"/>
                </a:lnTo>
                <a:lnTo>
                  <a:pt x="198" y="404"/>
                </a:lnTo>
                <a:lnTo>
                  <a:pt x="232" y="416"/>
                </a:lnTo>
                <a:lnTo>
                  <a:pt x="240" y="494"/>
                </a:lnTo>
                <a:lnTo>
                  <a:pt x="292" y="496"/>
                </a:lnTo>
                <a:lnTo>
                  <a:pt x="297" y="414"/>
                </a:lnTo>
                <a:lnTo>
                  <a:pt x="341" y="403"/>
                </a:lnTo>
                <a:lnTo>
                  <a:pt x="393" y="460"/>
                </a:lnTo>
                <a:lnTo>
                  <a:pt x="427" y="439"/>
                </a:lnTo>
                <a:lnTo>
                  <a:pt x="393" y="370"/>
                </a:lnTo>
                <a:lnTo>
                  <a:pt x="416" y="341"/>
                </a:lnTo>
                <a:lnTo>
                  <a:pt x="484" y="374"/>
                </a:lnTo>
                <a:lnTo>
                  <a:pt x="505" y="338"/>
                </a:lnTo>
                <a:lnTo>
                  <a:pt x="442" y="292"/>
                </a:lnTo>
                <a:lnTo>
                  <a:pt x="450" y="252"/>
                </a:lnTo>
                <a:lnTo>
                  <a:pt x="528" y="244"/>
                </a:lnTo>
                <a:lnTo>
                  <a:pt x="526" y="204"/>
                </a:lnTo>
                <a:lnTo>
                  <a:pt x="448" y="193"/>
                </a:lnTo>
                <a:lnTo>
                  <a:pt x="440" y="162"/>
                </a:lnTo>
                <a:lnTo>
                  <a:pt x="503" y="119"/>
                </a:lnTo>
                <a:lnTo>
                  <a:pt x="482" y="82"/>
                </a:lnTo>
                <a:lnTo>
                  <a:pt x="412" y="111"/>
                </a:lnTo>
                <a:lnTo>
                  <a:pt x="389" y="88"/>
                </a:lnTo>
                <a:lnTo>
                  <a:pt x="425" y="21"/>
                </a:lnTo>
                <a:lnTo>
                  <a:pt x="391" y="0"/>
                </a:lnTo>
                <a:lnTo>
                  <a:pt x="335" y="56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6" name="Freeform 4">
            <a:extLst>
              <a:ext uri="{FF2B5EF4-FFF2-40B4-BE49-F238E27FC236}">
                <a16:creationId xmlns:a16="http://schemas.microsoft.com/office/drawing/2014/main" id="{B92D9F4F-7CC9-44C2-B860-A679CBFBA3C2}"/>
              </a:ext>
            </a:extLst>
          </p:cNvPr>
          <p:cNvSpPr>
            <a:spLocks/>
          </p:cNvSpPr>
          <p:nvPr/>
        </p:nvSpPr>
        <p:spPr bwMode="hidden">
          <a:xfrm>
            <a:off x="1192213" y="354013"/>
            <a:ext cx="2266950" cy="2270125"/>
          </a:xfrm>
          <a:custGeom>
            <a:avLst/>
            <a:gdLst>
              <a:gd name="T0" fmla="*/ 1469 w 2312"/>
              <a:gd name="T1" fmla="*/ 384 h 2313"/>
              <a:gd name="T2" fmla="*/ 1285 w 2312"/>
              <a:gd name="T3" fmla="*/ 342 h 2313"/>
              <a:gd name="T4" fmla="*/ 1260 w 2312"/>
              <a:gd name="T5" fmla="*/ 0 h 2313"/>
              <a:gd name="T6" fmla="*/ 1035 w 2312"/>
              <a:gd name="T7" fmla="*/ 17 h 2313"/>
              <a:gd name="T8" fmla="*/ 1018 w 2312"/>
              <a:gd name="T9" fmla="*/ 342 h 2313"/>
              <a:gd name="T10" fmla="*/ 868 w 2312"/>
              <a:gd name="T11" fmla="*/ 393 h 2313"/>
              <a:gd name="T12" fmla="*/ 651 w 2312"/>
              <a:gd name="T13" fmla="*/ 117 h 2313"/>
              <a:gd name="T14" fmla="*/ 501 w 2312"/>
              <a:gd name="T15" fmla="*/ 201 h 2313"/>
              <a:gd name="T16" fmla="*/ 643 w 2312"/>
              <a:gd name="T17" fmla="*/ 509 h 2313"/>
              <a:gd name="T18" fmla="*/ 543 w 2312"/>
              <a:gd name="T19" fmla="*/ 610 h 2313"/>
              <a:gd name="T20" fmla="*/ 217 w 2312"/>
              <a:gd name="T21" fmla="*/ 493 h 2313"/>
              <a:gd name="T22" fmla="*/ 142 w 2312"/>
              <a:gd name="T23" fmla="*/ 618 h 2313"/>
              <a:gd name="T24" fmla="*/ 392 w 2312"/>
              <a:gd name="T25" fmla="*/ 835 h 2313"/>
              <a:gd name="T26" fmla="*/ 351 w 2312"/>
              <a:gd name="T27" fmla="*/ 1002 h 2313"/>
              <a:gd name="T28" fmla="*/ 8 w 2312"/>
              <a:gd name="T29" fmla="*/ 1027 h 2313"/>
              <a:gd name="T30" fmla="*/ 0 w 2312"/>
              <a:gd name="T31" fmla="*/ 1211 h 2313"/>
              <a:gd name="T32" fmla="*/ 351 w 2312"/>
              <a:gd name="T33" fmla="*/ 1261 h 2313"/>
              <a:gd name="T34" fmla="*/ 384 w 2312"/>
              <a:gd name="T35" fmla="*/ 1419 h 2313"/>
              <a:gd name="T36" fmla="*/ 125 w 2312"/>
              <a:gd name="T37" fmla="*/ 1653 h 2313"/>
              <a:gd name="T38" fmla="*/ 217 w 2312"/>
              <a:gd name="T39" fmla="*/ 1795 h 2313"/>
              <a:gd name="T40" fmla="*/ 509 w 2312"/>
              <a:gd name="T41" fmla="*/ 1661 h 2313"/>
              <a:gd name="T42" fmla="*/ 618 w 2312"/>
              <a:gd name="T43" fmla="*/ 1770 h 2313"/>
              <a:gd name="T44" fmla="*/ 467 w 2312"/>
              <a:gd name="T45" fmla="*/ 2045 h 2313"/>
              <a:gd name="T46" fmla="*/ 609 w 2312"/>
              <a:gd name="T47" fmla="*/ 2162 h 2313"/>
              <a:gd name="T48" fmla="*/ 868 w 2312"/>
              <a:gd name="T49" fmla="*/ 1912 h 2313"/>
              <a:gd name="T50" fmla="*/ 1018 w 2312"/>
              <a:gd name="T51" fmla="*/ 1962 h 2313"/>
              <a:gd name="T52" fmla="*/ 1052 w 2312"/>
              <a:gd name="T53" fmla="*/ 2304 h 2313"/>
              <a:gd name="T54" fmla="*/ 1277 w 2312"/>
              <a:gd name="T55" fmla="*/ 2313 h 2313"/>
              <a:gd name="T56" fmla="*/ 1302 w 2312"/>
              <a:gd name="T57" fmla="*/ 1954 h 2313"/>
              <a:gd name="T58" fmla="*/ 1494 w 2312"/>
              <a:gd name="T59" fmla="*/ 1904 h 2313"/>
              <a:gd name="T60" fmla="*/ 1720 w 2312"/>
              <a:gd name="T61" fmla="*/ 2154 h 2313"/>
              <a:gd name="T62" fmla="*/ 1870 w 2312"/>
              <a:gd name="T63" fmla="*/ 2062 h 2313"/>
              <a:gd name="T64" fmla="*/ 1720 w 2312"/>
              <a:gd name="T65" fmla="*/ 1762 h 2313"/>
              <a:gd name="T66" fmla="*/ 1820 w 2312"/>
              <a:gd name="T67" fmla="*/ 1636 h 2313"/>
              <a:gd name="T68" fmla="*/ 2120 w 2312"/>
              <a:gd name="T69" fmla="*/ 1778 h 2313"/>
              <a:gd name="T70" fmla="*/ 2212 w 2312"/>
              <a:gd name="T71" fmla="*/ 1620 h 2313"/>
              <a:gd name="T72" fmla="*/ 1937 w 2312"/>
              <a:gd name="T73" fmla="*/ 1419 h 2313"/>
              <a:gd name="T74" fmla="*/ 1970 w 2312"/>
              <a:gd name="T75" fmla="*/ 1244 h 2313"/>
              <a:gd name="T76" fmla="*/ 2312 w 2312"/>
              <a:gd name="T77" fmla="*/ 1211 h 2313"/>
              <a:gd name="T78" fmla="*/ 2304 w 2312"/>
              <a:gd name="T79" fmla="*/ 1035 h 2313"/>
              <a:gd name="T80" fmla="*/ 1962 w 2312"/>
              <a:gd name="T81" fmla="*/ 985 h 2313"/>
              <a:gd name="T82" fmla="*/ 1928 w 2312"/>
              <a:gd name="T83" fmla="*/ 852 h 2313"/>
              <a:gd name="T84" fmla="*/ 2204 w 2312"/>
              <a:gd name="T85" fmla="*/ 660 h 2313"/>
              <a:gd name="T86" fmla="*/ 2112 w 2312"/>
              <a:gd name="T87" fmla="*/ 501 h 2313"/>
              <a:gd name="T88" fmla="*/ 1803 w 2312"/>
              <a:gd name="T89" fmla="*/ 626 h 2313"/>
              <a:gd name="T90" fmla="*/ 1703 w 2312"/>
              <a:gd name="T91" fmla="*/ 526 h 2313"/>
              <a:gd name="T92" fmla="*/ 1861 w 2312"/>
              <a:gd name="T93" fmla="*/ 234 h 2313"/>
              <a:gd name="T94" fmla="*/ 1711 w 2312"/>
              <a:gd name="T95" fmla="*/ 142 h 2313"/>
              <a:gd name="T96" fmla="*/ 1469 w 2312"/>
              <a:gd name="T97" fmla="*/ 384 h 2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7" name="Freeform 5">
            <a:extLst>
              <a:ext uri="{FF2B5EF4-FFF2-40B4-BE49-F238E27FC236}">
                <a16:creationId xmlns:a16="http://schemas.microsoft.com/office/drawing/2014/main" id="{E43250BF-9E94-42DC-BCCE-8723A279621C}"/>
              </a:ext>
            </a:extLst>
          </p:cNvPr>
          <p:cNvSpPr>
            <a:spLocks/>
          </p:cNvSpPr>
          <p:nvPr/>
        </p:nvSpPr>
        <p:spPr bwMode="hidden">
          <a:xfrm>
            <a:off x="2532063" y="1270000"/>
            <a:ext cx="3670300" cy="3671888"/>
          </a:xfrm>
          <a:custGeom>
            <a:avLst/>
            <a:gdLst>
              <a:gd name="T0" fmla="*/ 1469 w 2312"/>
              <a:gd name="T1" fmla="*/ 384 h 2313"/>
              <a:gd name="T2" fmla="*/ 1285 w 2312"/>
              <a:gd name="T3" fmla="*/ 342 h 2313"/>
              <a:gd name="T4" fmla="*/ 1260 w 2312"/>
              <a:gd name="T5" fmla="*/ 0 h 2313"/>
              <a:gd name="T6" fmla="*/ 1035 w 2312"/>
              <a:gd name="T7" fmla="*/ 17 h 2313"/>
              <a:gd name="T8" fmla="*/ 1018 w 2312"/>
              <a:gd name="T9" fmla="*/ 342 h 2313"/>
              <a:gd name="T10" fmla="*/ 868 w 2312"/>
              <a:gd name="T11" fmla="*/ 393 h 2313"/>
              <a:gd name="T12" fmla="*/ 651 w 2312"/>
              <a:gd name="T13" fmla="*/ 117 h 2313"/>
              <a:gd name="T14" fmla="*/ 501 w 2312"/>
              <a:gd name="T15" fmla="*/ 201 h 2313"/>
              <a:gd name="T16" fmla="*/ 643 w 2312"/>
              <a:gd name="T17" fmla="*/ 509 h 2313"/>
              <a:gd name="T18" fmla="*/ 543 w 2312"/>
              <a:gd name="T19" fmla="*/ 610 h 2313"/>
              <a:gd name="T20" fmla="*/ 217 w 2312"/>
              <a:gd name="T21" fmla="*/ 493 h 2313"/>
              <a:gd name="T22" fmla="*/ 142 w 2312"/>
              <a:gd name="T23" fmla="*/ 618 h 2313"/>
              <a:gd name="T24" fmla="*/ 392 w 2312"/>
              <a:gd name="T25" fmla="*/ 835 h 2313"/>
              <a:gd name="T26" fmla="*/ 351 w 2312"/>
              <a:gd name="T27" fmla="*/ 1002 h 2313"/>
              <a:gd name="T28" fmla="*/ 8 w 2312"/>
              <a:gd name="T29" fmla="*/ 1027 h 2313"/>
              <a:gd name="T30" fmla="*/ 0 w 2312"/>
              <a:gd name="T31" fmla="*/ 1211 h 2313"/>
              <a:gd name="T32" fmla="*/ 351 w 2312"/>
              <a:gd name="T33" fmla="*/ 1261 h 2313"/>
              <a:gd name="T34" fmla="*/ 384 w 2312"/>
              <a:gd name="T35" fmla="*/ 1419 h 2313"/>
              <a:gd name="T36" fmla="*/ 125 w 2312"/>
              <a:gd name="T37" fmla="*/ 1653 h 2313"/>
              <a:gd name="T38" fmla="*/ 217 w 2312"/>
              <a:gd name="T39" fmla="*/ 1795 h 2313"/>
              <a:gd name="T40" fmla="*/ 509 w 2312"/>
              <a:gd name="T41" fmla="*/ 1661 h 2313"/>
              <a:gd name="T42" fmla="*/ 618 w 2312"/>
              <a:gd name="T43" fmla="*/ 1770 h 2313"/>
              <a:gd name="T44" fmla="*/ 467 w 2312"/>
              <a:gd name="T45" fmla="*/ 2045 h 2313"/>
              <a:gd name="T46" fmla="*/ 609 w 2312"/>
              <a:gd name="T47" fmla="*/ 2162 h 2313"/>
              <a:gd name="T48" fmla="*/ 868 w 2312"/>
              <a:gd name="T49" fmla="*/ 1912 h 2313"/>
              <a:gd name="T50" fmla="*/ 1018 w 2312"/>
              <a:gd name="T51" fmla="*/ 1962 h 2313"/>
              <a:gd name="T52" fmla="*/ 1052 w 2312"/>
              <a:gd name="T53" fmla="*/ 2304 h 2313"/>
              <a:gd name="T54" fmla="*/ 1277 w 2312"/>
              <a:gd name="T55" fmla="*/ 2313 h 2313"/>
              <a:gd name="T56" fmla="*/ 1302 w 2312"/>
              <a:gd name="T57" fmla="*/ 1954 h 2313"/>
              <a:gd name="T58" fmla="*/ 1494 w 2312"/>
              <a:gd name="T59" fmla="*/ 1904 h 2313"/>
              <a:gd name="T60" fmla="*/ 1720 w 2312"/>
              <a:gd name="T61" fmla="*/ 2154 h 2313"/>
              <a:gd name="T62" fmla="*/ 1870 w 2312"/>
              <a:gd name="T63" fmla="*/ 2062 h 2313"/>
              <a:gd name="T64" fmla="*/ 1720 w 2312"/>
              <a:gd name="T65" fmla="*/ 1762 h 2313"/>
              <a:gd name="T66" fmla="*/ 1820 w 2312"/>
              <a:gd name="T67" fmla="*/ 1636 h 2313"/>
              <a:gd name="T68" fmla="*/ 2120 w 2312"/>
              <a:gd name="T69" fmla="*/ 1778 h 2313"/>
              <a:gd name="T70" fmla="*/ 2212 w 2312"/>
              <a:gd name="T71" fmla="*/ 1620 h 2313"/>
              <a:gd name="T72" fmla="*/ 1937 w 2312"/>
              <a:gd name="T73" fmla="*/ 1419 h 2313"/>
              <a:gd name="T74" fmla="*/ 1970 w 2312"/>
              <a:gd name="T75" fmla="*/ 1244 h 2313"/>
              <a:gd name="T76" fmla="*/ 2312 w 2312"/>
              <a:gd name="T77" fmla="*/ 1211 h 2313"/>
              <a:gd name="T78" fmla="*/ 2304 w 2312"/>
              <a:gd name="T79" fmla="*/ 1035 h 2313"/>
              <a:gd name="T80" fmla="*/ 1962 w 2312"/>
              <a:gd name="T81" fmla="*/ 985 h 2313"/>
              <a:gd name="T82" fmla="*/ 1928 w 2312"/>
              <a:gd name="T83" fmla="*/ 852 h 2313"/>
              <a:gd name="T84" fmla="*/ 2204 w 2312"/>
              <a:gd name="T85" fmla="*/ 660 h 2313"/>
              <a:gd name="T86" fmla="*/ 2112 w 2312"/>
              <a:gd name="T87" fmla="*/ 501 h 2313"/>
              <a:gd name="T88" fmla="*/ 1803 w 2312"/>
              <a:gd name="T89" fmla="*/ 626 h 2313"/>
              <a:gd name="T90" fmla="*/ 1703 w 2312"/>
              <a:gd name="T91" fmla="*/ 526 h 2313"/>
              <a:gd name="T92" fmla="*/ 1861 w 2312"/>
              <a:gd name="T93" fmla="*/ 234 h 2313"/>
              <a:gd name="T94" fmla="*/ 1711 w 2312"/>
              <a:gd name="T95" fmla="*/ 142 h 2313"/>
              <a:gd name="T96" fmla="*/ 1469 w 2312"/>
              <a:gd name="T97" fmla="*/ 384 h 2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8" name="Freeform 6">
            <a:extLst>
              <a:ext uri="{FF2B5EF4-FFF2-40B4-BE49-F238E27FC236}">
                <a16:creationId xmlns:a16="http://schemas.microsoft.com/office/drawing/2014/main" id="{F13E1B94-80F9-4E9B-BC93-8753AB3D6E52}"/>
              </a:ext>
            </a:extLst>
          </p:cNvPr>
          <p:cNvSpPr>
            <a:spLocks/>
          </p:cNvSpPr>
          <p:nvPr/>
        </p:nvSpPr>
        <p:spPr bwMode="hidden">
          <a:xfrm>
            <a:off x="3175" y="4797425"/>
            <a:ext cx="3417888" cy="2097088"/>
          </a:xfrm>
          <a:custGeom>
            <a:avLst/>
            <a:gdLst>
              <a:gd name="T0" fmla="*/ 1368 w 2153"/>
              <a:gd name="T1" fmla="*/ 358 h 1321"/>
              <a:gd name="T2" fmla="*/ 1197 w 2153"/>
              <a:gd name="T3" fmla="*/ 318 h 1321"/>
              <a:gd name="T4" fmla="*/ 1173 w 2153"/>
              <a:gd name="T5" fmla="*/ 0 h 1321"/>
              <a:gd name="T6" fmla="*/ 964 w 2153"/>
              <a:gd name="T7" fmla="*/ 16 h 1321"/>
              <a:gd name="T8" fmla="*/ 948 w 2153"/>
              <a:gd name="T9" fmla="*/ 318 h 1321"/>
              <a:gd name="T10" fmla="*/ 808 w 2153"/>
              <a:gd name="T11" fmla="*/ 366 h 1321"/>
              <a:gd name="T12" fmla="*/ 606 w 2153"/>
              <a:gd name="T13" fmla="*/ 109 h 1321"/>
              <a:gd name="T14" fmla="*/ 467 w 2153"/>
              <a:gd name="T15" fmla="*/ 187 h 1321"/>
              <a:gd name="T16" fmla="*/ 599 w 2153"/>
              <a:gd name="T17" fmla="*/ 474 h 1321"/>
              <a:gd name="T18" fmla="*/ 506 w 2153"/>
              <a:gd name="T19" fmla="*/ 568 h 1321"/>
              <a:gd name="T20" fmla="*/ 202 w 2153"/>
              <a:gd name="T21" fmla="*/ 459 h 1321"/>
              <a:gd name="T22" fmla="*/ 132 w 2153"/>
              <a:gd name="T23" fmla="*/ 576 h 1321"/>
              <a:gd name="T24" fmla="*/ 365 w 2153"/>
              <a:gd name="T25" fmla="*/ 778 h 1321"/>
              <a:gd name="T26" fmla="*/ 327 w 2153"/>
              <a:gd name="T27" fmla="*/ 933 h 1321"/>
              <a:gd name="T28" fmla="*/ 7 w 2153"/>
              <a:gd name="T29" fmla="*/ 956 h 1321"/>
              <a:gd name="T30" fmla="*/ 0 w 2153"/>
              <a:gd name="T31" fmla="*/ 1128 h 1321"/>
              <a:gd name="T32" fmla="*/ 327 w 2153"/>
              <a:gd name="T33" fmla="*/ 1174 h 1321"/>
              <a:gd name="T34" fmla="*/ 358 w 2153"/>
              <a:gd name="T35" fmla="*/ 1321 h 1321"/>
              <a:gd name="T36" fmla="*/ 1804 w 2153"/>
              <a:gd name="T37" fmla="*/ 1321 h 1321"/>
              <a:gd name="T38" fmla="*/ 1835 w 2153"/>
              <a:gd name="T39" fmla="*/ 1158 h 1321"/>
              <a:gd name="T40" fmla="*/ 2153 w 2153"/>
              <a:gd name="T41" fmla="*/ 1128 h 1321"/>
              <a:gd name="T42" fmla="*/ 2146 w 2153"/>
              <a:gd name="T43" fmla="*/ 964 h 1321"/>
              <a:gd name="T44" fmla="*/ 1827 w 2153"/>
              <a:gd name="T45" fmla="*/ 917 h 1321"/>
              <a:gd name="T46" fmla="*/ 1795 w 2153"/>
              <a:gd name="T47" fmla="*/ 793 h 1321"/>
              <a:gd name="T48" fmla="*/ 2052 w 2153"/>
              <a:gd name="T49" fmla="*/ 615 h 1321"/>
              <a:gd name="T50" fmla="*/ 1967 w 2153"/>
              <a:gd name="T51" fmla="*/ 467 h 1321"/>
              <a:gd name="T52" fmla="*/ 1679 w 2153"/>
              <a:gd name="T53" fmla="*/ 583 h 1321"/>
              <a:gd name="T54" fmla="*/ 1586 w 2153"/>
              <a:gd name="T55" fmla="*/ 490 h 1321"/>
              <a:gd name="T56" fmla="*/ 1733 w 2153"/>
              <a:gd name="T57" fmla="*/ 218 h 1321"/>
              <a:gd name="T58" fmla="*/ 1593 w 2153"/>
              <a:gd name="T59" fmla="*/ 132 h 1321"/>
              <a:gd name="T60" fmla="*/ 1368 w 2153"/>
              <a:gd name="T61" fmla="*/ 358 h 1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153" h="1321">
                <a:moveTo>
                  <a:pt x="1368" y="358"/>
                </a:moveTo>
                <a:lnTo>
                  <a:pt x="1197" y="318"/>
                </a:lnTo>
                <a:lnTo>
                  <a:pt x="1173" y="0"/>
                </a:lnTo>
                <a:lnTo>
                  <a:pt x="964" y="16"/>
                </a:lnTo>
                <a:lnTo>
                  <a:pt x="948" y="318"/>
                </a:lnTo>
                <a:lnTo>
                  <a:pt x="808" y="366"/>
                </a:lnTo>
                <a:lnTo>
                  <a:pt x="606" y="109"/>
                </a:lnTo>
                <a:lnTo>
                  <a:pt x="467" y="187"/>
                </a:lnTo>
                <a:lnTo>
                  <a:pt x="599" y="474"/>
                </a:lnTo>
                <a:lnTo>
                  <a:pt x="506" y="568"/>
                </a:lnTo>
                <a:lnTo>
                  <a:pt x="202" y="459"/>
                </a:lnTo>
                <a:lnTo>
                  <a:pt x="132" y="576"/>
                </a:lnTo>
                <a:lnTo>
                  <a:pt x="365" y="778"/>
                </a:lnTo>
                <a:lnTo>
                  <a:pt x="327" y="933"/>
                </a:lnTo>
                <a:lnTo>
                  <a:pt x="7" y="956"/>
                </a:lnTo>
                <a:lnTo>
                  <a:pt x="0" y="1128"/>
                </a:lnTo>
                <a:lnTo>
                  <a:pt x="327" y="1174"/>
                </a:lnTo>
                <a:lnTo>
                  <a:pt x="358" y="1321"/>
                </a:lnTo>
                <a:lnTo>
                  <a:pt x="1804" y="1321"/>
                </a:lnTo>
                <a:lnTo>
                  <a:pt x="1835" y="1158"/>
                </a:lnTo>
                <a:lnTo>
                  <a:pt x="2153" y="1128"/>
                </a:lnTo>
                <a:lnTo>
                  <a:pt x="2146" y="964"/>
                </a:lnTo>
                <a:lnTo>
                  <a:pt x="1827" y="917"/>
                </a:lnTo>
                <a:lnTo>
                  <a:pt x="1795" y="793"/>
                </a:lnTo>
                <a:lnTo>
                  <a:pt x="2052" y="615"/>
                </a:lnTo>
                <a:lnTo>
                  <a:pt x="1967" y="467"/>
                </a:lnTo>
                <a:lnTo>
                  <a:pt x="1679" y="583"/>
                </a:lnTo>
                <a:lnTo>
                  <a:pt x="1586" y="490"/>
                </a:lnTo>
                <a:lnTo>
                  <a:pt x="1733" y="218"/>
                </a:lnTo>
                <a:lnTo>
                  <a:pt x="1593" y="132"/>
                </a:lnTo>
                <a:lnTo>
                  <a:pt x="1368" y="35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9" name="Freeform 7">
            <a:extLst>
              <a:ext uri="{FF2B5EF4-FFF2-40B4-BE49-F238E27FC236}">
                <a16:creationId xmlns:a16="http://schemas.microsoft.com/office/drawing/2014/main" id="{2DB2CA92-78DD-4ACC-8C17-E845B86495DA}"/>
              </a:ext>
            </a:extLst>
          </p:cNvPr>
          <p:cNvSpPr>
            <a:spLocks/>
          </p:cNvSpPr>
          <p:nvPr/>
        </p:nvSpPr>
        <p:spPr bwMode="hidden">
          <a:xfrm>
            <a:off x="4494213" y="4425950"/>
            <a:ext cx="2263775" cy="2263775"/>
          </a:xfrm>
          <a:custGeom>
            <a:avLst/>
            <a:gdLst>
              <a:gd name="T0" fmla="*/ 1469 w 2312"/>
              <a:gd name="T1" fmla="*/ 384 h 2313"/>
              <a:gd name="T2" fmla="*/ 1285 w 2312"/>
              <a:gd name="T3" fmla="*/ 342 h 2313"/>
              <a:gd name="T4" fmla="*/ 1260 w 2312"/>
              <a:gd name="T5" fmla="*/ 0 h 2313"/>
              <a:gd name="T6" fmla="*/ 1035 w 2312"/>
              <a:gd name="T7" fmla="*/ 17 h 2313"/>
              <a:gd name="T8" fmla="*/ 1018 w 2312"/>
              <a:gd name="T9" fmla="*/ 342 h 2313"/>
              <a:gd name="T10" fmla="*/ 868 w 2312"/>
              <a:gd name="T11" fmla="*/ 393 h 2313"/>
              <a:gd name="T12" fmla="*/ 651 w 2312"/>
              <a:gd name="T13" fmla="*/ 117 h 2313"/>
              <a:gd name="T14" fmla="*/ 501 w 2312"/>
              <a:gd name="T15" fmla="*/ 201 h 2313"/>
              <a:gd name="T16" fmla="*/ 643 w 2312"/>
              <a:gd name="T17" fmla="*/ 509 h 2313"/>
              <a:gd name="T18" fmla="*/ 543 w 2312"/>
              <a:gd name="T19" fmla="*/ 610 h 2313"/>
              <a:gd name="T20" fmla="*/ 217 w 2312"/>
              <a:gd name="T21" fmla="*/ 493 h 2313"/>
              <a:gd name="T22" fmla="*/ 142 w 2312"/>
              <a:gd name="T23" fmla="*/ 618 h 2313"/>
              <a:gd name="T24" fmla="*/ 392 w 2312"/>
              <a:gd name="T25" fmla="*/ 835 h 2313"/>
              <a:gd name="T26" fmla="*/ 351 w 2312"/>
              <a:gd name="T27" fmla="*/ 1002 h 2313"/>
              <a:gd name="T28" fmla="*/ 8 w 2312"/>
              <a:gd name="T29" fmla="*/ 1027 h 2313"/>
              <a:gd name="T30" fmla="*/ 0 w 2312"/>
              <a:gd name="T31" fmla="*/ 1211 h 2313"/>
              <a:gd name="T32" fmla="*/ 351 w 2312"/>
              <a:gd name="T33" fmla="*/ 1261 h 2313"/>
              <a:gd name="T34" fmla="*/ 384 w 2312"/>
              <a:gd name="T35" fmla="*/ 1419 h 2313"/>
              <a:gd name="T36" fmla="*/ 125 w 2312"/>
              <a:gd name="T37" fmla="*/ 1653 h 2313"/>
              <a:gd name="T38" fmla="*/ 217 w 2312"/>
              <a:gd name="T39" fmla="*/ 1795 h 2313"/>
              <a:gd name="T40" fmla="*/ 509 w 2312"/>
              <a:gd name="T41" fmla="*/ 1661 h 2313"/>
              <a:gd name="T42" fmla="*/ 618 w 2312"/>
              <a:gd name="T43" fmla="*/ 1770 h 2313"/>
              <a:gd name="T44" fmla="*/ 467 w 2312"/>
              <a:gd name="T45" fmla="*/ 2045 h 2313"/>
              <a:gd name="T46" fmla="*/ 609 w 2312"/>
              <a:gd name="T47" fmla="*/ 2162 h 2313"/>
              <a:gd name="T48" fmla="*/ 868 w 2312"/>
              <a:gd name="T49" fmla="*/ 1912 h 2313"/>
              <a:gd name="T50" fmla="*/ 1018 w 2312"/>
              <a:gd name="T51" fmla="*/ 1962 h 2313"/>
              <a:gd name="T52" fmla="*/ 1052 w 2312"/>
              <a:gd name="T53" fmla="*/ 2304 h 2313"/>
              <a:gd name="T54" fmla="*/ 1277 w 2312"/>
              <a:gd name="T55" fmla="*/ 2313 h 2313"/>
              <a:gd name="T56" fmla="*/ 1302 w 2312"/>
              <a:gd name="T57" fmla="*/ 1954 h 2313"/>
              <a:gd name="T58" fmla="*/ 1494 w 2312"/>
              <a:gd name="T59" fmla="*/ 1904 h 2313"/>
              <a:gd name="T60" fmla="*/ 1720 w 2312"/>
              <a:gd name="T61" fmla="*/ 2154 h 2313"/>
              <a:gd name="T62" fmla="*/ 1870 w 2312"/>
              <a:gd name="T63" fmla="*/ 2062 h 2313"/>
              <a:gd name="T64" fmla="*/ 1720 w 2312"/>
              <a:gd name="T65" fmla="*/ 1762 h 2313"/>
              <a:gd name="T66" fmla="*/ 1820 w 2312"/>
              <a:gd name="T67" fmla="*/ 1636 h 2313"/>
              <a:gd name="T68" fmla="*/ 2120 w 2312"/>
              <a:gd name="T69" fmla="*/ 1778 h 2313"/>
              <a:gd name="T70" fmla="*/ 2212 w 2312"/>
              <a:gd name="T71" fmla="*/ 1620 h 2313"/>
              <a:gd name="T72" fmla="*/ 1937 w 2312"/>
              <a:gd name="T73" fmla="*/ 1419 h 2313"/>
              <a:gd name="T74" fmla="*/ 1970 w 2312"/>
              <a:gd name="T75" fmla="*/ 1244 h 2313"/>
              <a:gd name="T76" fmla="*/ 2312 w 2312"/>
              <a:gd name="T77" fmla="*/ 1211 h 2313"/>
              <a:gd name="T78" fmla="*/ 2304 w 2312"/>
              <a:gd name="T79" fmla="*/ 1035 h 2313"/>
              <a:gd name="T80" fmla="*/ 1962 w 2312"/>
              <a:gd name="T81" fmla="*/ 985 h 2313"/>
              <a:gd name="T82" fmla="*/ 1928 w 2312"/>
              <a:gd name="T83" fmla="*/ 852 h 2313"/>
              <a:gd name="T84" fmla="*/ 2204 w 2312"/>
              <a:gd name="T85" fmla="*/ 660 h 2313"/>
              <a:gd name="T86" fmla="*/ 2112 w 2312"/>
              <a:gd name="T87" fmla="*/ 501 h 2313"/>
              <a:gd name="T88" fmla="*/ 1803 w 2312"/>
              <a:gd name="T89" fmla="*/ 626 h 2313"/>
              <a:gd name="T90" fmla="*/ 1703 w 2312"/>
              <a:gd name="T91" fmla="*/ 526 h 2313"/>
              <a:gd name="T92" fmla="*/ 1861 w 2312"/>
              <a:gd name="T93" fmla="*/ 234 h 2313"/>
              <a:gd name="T94" fmla="*/ 1711 w 2312"/>
              <a:gd name="T95" fmla="*/ 142 h 2313"/>
              <a:gd name="T96" fmla="*/ 1469 w 2312"/>
              <a:gd name="T97" fmla="*/ 384 h 2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0" name="Freeform 8">
            <a:extLst>
              <a:ext uri="{FF2B5EF4-FFF2-40B4-BE49-F238E27FC236}">
                <a16:creationId xmlns:a16="http://schemas.microsoft.com/office/drawing/2014/main" id="{96CA1F7D-2ADC-4711-B08E-C3089CDCCCBB}"/>
              </a:ext>
            </a:extLst>
          </p:cNvPr>
          <p:cNvSpPr>
            <a:spLocks/>
          </p:cNvSpPr>
          <p:nvPr/>
        </p:nvSpPr>
        <p:spPr bwMode="hidden">
          <a:xfrm>
            <a:off x="5646738" y="487363"/>
            <a:ext cx="2928937" cy="2930525"/>
          </a:xfrm>
          <a:custGeom>
            <a:avLst/>
            <a:gdLst>
              <a:gd name="T0" fmla="*/ 1469 w 2312"/>
              <a:gd name="T1" fmla="*/ 384 h 2313"/>
              <a:gd name="T2" fmla="*/ 1285 w 2312"/>
              <a:gd name="T3" fmla="*/ 342 h 2313"/>
              <a:gd name="T4" fmla="*/ 1260 w 2312"/>
              <a:gd name="T5" fmla="*/ 0 h 2313"/>
              <a:gd name="T6" fmla="*/ 1035 w 2312"/>
              <a:gd name="T7" fmla="*/ 17 h 2313"/>
              <a:gd name="T8" fmla="*/ 1018 w 2312"/>
              <a:gd name="T9" fmla="*/ 342 h 2313"/>
              <a:gd name="T10" fmla="*/ 868 w 2312"/>
              <a:gd name="T11" fmla="*/ 393 h 2313"/>
              <a:gd name="T12" fmla="*/ 651 w 2312"/>
              <a:gd name="T13" fmla="*/ 117 h 2313"/>
              <a:gd name="T14" fmla="*/ 501 w 2312"/>
              <a:gd name="T15" fmla="*/ 201 h 2313"/>
              <a:gd name="T16" fmla="*/ 643 w 2312"/>
              <a:gd name="T17" fmla="*/ 509 h 2313"/>
              <a:gd name="T18" fmla="*/ 543 w 2312"/>
              <a:gd name="T19" fmla="*/ 610 h 2313"/>
              <a:gd name="T20" fmla="*/ 217 w 2312"/>
              <a:gd name="T21" fmla="*/ 493 h 2313"/>
              <a:gd name="T22" fmla="*/ 142 w 2312"/>
              <a:gd name="T23" fmla="*/ 618 h 2313"/>
              <a:gd name="T24" fmla="*/ 392 w 2312"/>
              <a:gd name="T25" fmla="*/ 835 h 2313"/>
              <a:gd name="T26" fmla="*/ 351 w 2312"/>
              <a:gd name="T27" fmla="*/ 1002 h 2313"/>
              <a:gd name="T28" fmla="*/ 8 w 2312"/>
              <a:gd name="T29" fmla="*/ 1027 h 2313"/>
              <a:gd name="T30" fmla="*/ 0 w 2312"/>
              <a:gd name="T31" fmla="*/ 1211 h 2313"/>
              <a:gd name="T32" fmla="*/ 351 w 2312"/>
              <a:gd name="T33" fmla="*/ 1261 h 2313"/>
              <a:gd name="T34" fmla="*/ 384 w 2312"/>
              <a:gd name="T35" fmla="*/ 1419 h 2313"/>
              <a:gd name="T36" fmla="*/ 125 w 2312"/>
              <a:gd name="T37" fmla="*/ 1653 h 2313"/>
              <a:gd name="T38" fmla="*/ 217 w 2312"/>
              <a:gd name="T39" fmla="*/ 1795 h 2313"/>
              <a:gd name="T40" fmla="*/ 509 w 2312"/>
              <a:gd name="T41" fmla="*/ 1661 h 2313"/>
              <a:gd name="T42" fmla="*/ 618 w 2312"/>
              <a:gd name="T43" fmla="*/ 1770 h 2313"/>
              <a:gd name="T44" fmla="*/ 467 w 2312"/>
              <a:gd name="T45" fmla="*/ 2045 h 2313"/>
              <a:gd name="T46" fmla="*/ 609 w 2312"/>
              <a:gd name="T47" fmla="*/ 2162 h 2313"/>
              <a:gd name="T48" fmla="*/ 868 w 2312"/>
              <a:gd name="T49" fmla="*/ 1912 h 2313"/>
              <a:gd name="T50" fmla="*/ 1018 w 2312"/>
              <a:gd name="T51" fmla="*/ 1962 h 2313"/>
              <a:gd name="T52" fmla="*/ 1052 w 2312"/>
              <a:gd name="T53" fmla="*/ 2304 h 2313"/>
              <a:gd name="T54" fmla="*/ 1277 w 2312"/>
              <a:gd name="T55" fmla="*/ 2313 h 2313"/>
              <a:gd name="T56" fmla="*/ 1302 w 2312"/>
              <a:gd name="T57" fmla="*/ 1954 h 2313"/>
              <a:gd name="T58" fmla="*/ 1494 w 2312"/>
              <a:gd name="T59" fmla="*/ 1904 h 2313"/>
              <a:gd name="T60" fmla="*/ 1720 w 2312"/>
              <a:gd name="T61" fmla="*/ 2154 h 2313"/>
              <a:gd name="T62" fmla="*/ 1870 w 2312"/>
              <a:gd name="T63" fmla="*/ 2062 h 2313"/>
              <a:gd name="T64" fmla="*/ 1720 w 2312"/>
              <a:gd name="T65" fmla="*/ 1762 h 2313"/>
              <a:gd name="T66" fmla="*/ 1820 w 2312"/>
              <a:gd name="T67" fmla="*/ 1636 h 2313"/>
              <a:gd name="T68" fmla="*/ 2120 w 2312"/>
              <a:gd name="T69" fmla="*/ 1778 h 2313"/>
              <a:gd name="T70" fmla="*/ 2212 w 2312"/>
              <a:gd name="T71" fmla="*/ 1620 h 2313"/>
              <a:gd name="T72" fmla="*/ 1937 w 2312"/>
              <a:gd name="T73" fmla="*/ 1419 h 2313"/>
              <a:gd name="T74" fmla="*/ 1970 w 2312"/>
              <a:gd name="T75" fmla="*/ 1244 h 2313"/>
              <a:gd name="T76" fmla="*/ 2312 w 2312"/>
              <a:gd name="T77" fmla="*/ 1211 h 2313"/>
              <a:gd name="T78" fmla="*/ 2304 w 2312"/>
              <a:gd name="T79" fmla="*/ 1035 h 2313"/>
              <a:gd name="T80" fmla="*/ 1962 w 2312"/>
              <a:gd name="T81" fmla="*/ 985 h 2313"/>
              <a:gd name="T82" fmla="*/ 1928 w 2312"/>
              <a:gd name="T83" fmla="*/ 852 h 2313"/>
              <a:gd name="T84" fmla="*/ 2204 w 2312"/>
              <a:gd name="T85" fmla="*/ 660 h 2313"/>
              <a:gd name="T86" fmla="*/ 2112 w 2312"/>
              <a:gd name="T87" fmla="*/ 501 h 2313"/>
              <a:gd name="T88" fmla="*/ 1803 w 2312"/>
              <a:gd name="T89" fmla="*/ 626 h 2313"/>
              <a:gd name="T90" fmla="*/ 1703 w 2312"/>
              <a:gd name="T91" fmla="*/ 526 h 2313"/>
              <a:gd name="T92" fmla="*/ 1861 w 2312"/>
              <a:gd name="T93" fmla="*/ 234 h 2313"/>
              <a:gd name="T94" fmla="*/ 1711 w 2312"/>
              <a:gd name="T95" fmla="*/ 142 h 2313"/>
              <a:gd name="T96" fmla="*/ 1469 w 2312"/>
              <a:gd name="T97" fmla="*/ 384 h 2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1" name="Freeform 9">
            <a:extLst>
              <a:ext uri="{FF2B5EF4-FFF2-40B4-BE49-F238E27FC236}">
                <a16:creationId xmlns:a16="http://schemas.microsoft.com/office/drawing/2014/main" id="{1ECDF7FE-9F8D-4EF2-AE62-761A4D559C77}"/>
              </a:ext>
            </a:extLst>
          </p:cNvPr>
          <p:cNvSpPr>
            <a:spLocks/>
          </p:cNvSpPr>
          <p:nvPr/>
        </p:nvSpPr>
        <p:spPr bwMode="hidden">
          <a:xfrm>
            <a:off x="7146925" y="2555875"/>
            <a:ext cx="2008188" cy="3997325"/>
          </a:xfrm>
          <a:custGeom>
            <a:avLst/>
            <a:gdLst>
              <a:gd name="T0" fmla="*/ 1265 w 1265"/>
              <a:gd name="T1" fmla="*/ 0 h 2518"/>
              <a:gd name="T2" fmla="*/ 1128 w 1265"/>
              <a:gd name="T3" fmla="*/ 18 h 2518"/>
              <a:gd name="T4" fmla="*/ 1110 w 1265"/>
              <a:gd name="T5" fmla="*/ 372 h 2518"/>
              <a:gd name="T6" fmla="*/ 946 w 1265"/>
              <a:gd name="T7" fmla="*/ 428 h 2518"/>
              <a:gd name="T8" fmla="*/ 710 w 1265"/>
              <a:gd name="T9" fmla="*/ 127 h 2518"/>
              <a:gd name="T10" fmla="*/ 546 w 1265"/>
              <a:gd name="T11" fmla="*/ 219 h 2518"/>
              <a:gd name="T12" fmla="*/ 701 w 1265"/>
              <a:gd name="T13" fmla="*/ 555 h 2518"/>
              <a:gd name="T14" fmla="*/ 592 w 1265"/>
              <a:gd name="T15" fmla="*/ 665 h 2518"/>
              <a:gd name="T16" fmla="*/ 237 w 1265"/>
              <a:gd name="T17" fmla="*/ 537 h 2518"/>
              <a:gd name="T18" fmla="*/ 155 w 1265"/>
              <a:gd name="T19" fmla="*/ 674 h 2518"/>
              <a:gd name="T20" fmla="*/ 427 w 1265"/>
              <a:gd name="T21" fmla="*/ 911 h 2518"/>
              <a:gd name="T22" fmla="*/ 383 w 1265"/>
              <a:gd name="T23" fmla="*/ 1093 h 2518"/>
              <a:gd name="T24" fmla="*/ 9 w 1265"/>
              <a:gd name="T25" fmla="*/ 1121 h 2518"/>
              <a:gd name="T26" fmla="*/ 0 w 1265"/>
              <a:gd name="T27" fmla="*/ 1322 h 2518"/>
              <a:gd name="T28" fmla="*/ 383 w 1265"/>
              <a:gd name="T29" fmla="*/ 1376 h 2518"/>
              <a:gd name="T30" fmla="*/ 419 w 1265"/>
              <a:gd name="T31" fmla="*/ 1549 h 2518"/>
              <a:gd name="T32" fmla="*/ 136 w 1265"/>
              <a:gd name="T33" fmla="*/ 1804 h 2518"/>
              <a:gd name="T34" fmla="*/ 237 w 1265"/>
              <a:gd name="T35" fmla="*/ 1959 h 2518"/>
              <a:gd name="T36" fmla="*/ 555 w 1265"/>
              <a:gd name="T37" fmla="*/ 1813 h 2518"/>
              <a:gd name="T38" fmla="*/ 674 w 1265"/>
              <a:gd name="T39" fmla="*/ 1932 h 2518"/>
              <a:gd name="T40" fmla="*/ 509 w 1265"/>
              <a:gd name="T41" fmla="*/ 2232 h 2518"/>
              <a:gd name="T42" fmla="*/ 664 w 1265"/>
              <a:gd name="T43" fmla="*/ 2360 h 2518"/>
              <a:gd name="T44" fmla="*/ 946 w 1265"/>
              <a:gd name="T45" fmla="*/ 2087 h 2518"/>
              <a:gd name="T46" fmla="*/ 1110 w 1265"/>
              <a:gd name="T47" fmla="*/ 2142 h 2518"/>
              <a:gd name="T48" fmla="*/ 1147 w 1265"/>
              <a:gd name="T49" fmla="*/ 2515 h 2518"/>
              <a:gd name="T50" fmla="*/ 1265 w 1265"/>
              <a:gd name="T51" fmla="*/ 2518 h 2518"/>
              <a:gd name="T52" fmla="*/ 1265 w 1265"/>
              <a:gd name="T53" fmla="*/ 0 h 2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265" h="2518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3322" name="Picture 10">
            <a:extLst>
              <a:ext uri="{FF2B5EF4-FFF2-40B4-BE49-F238E27FC236}">
                <a16:creationId xmlns:a16="http://schemas.microsoft.com/office/drawing/2014/main" id="{66FC93B4-FDD7-42E9-A129-31C307863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3175" y="-3175"/>
            <a:ext cx="8032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23" name="Rectangle 11">
            <a:extLst>
              <a:ext uri="{FF2B5EF4-FFF2-40B4-BE49-F238E27FC236}">
                <a16:creationId xmlns:a16="http://schemas.microsoft.com/office/drawing/2014/main" id="{FA8795BE-D87B-45CD-8E40-F192F393BF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3324" name="Rectangle 12">
            <a:extLst>
              <a:ext uri="{FF2B5EF4-FFF2-40B4-BE49-F238E27FC236}">
                <a16:creationId xmlns:a16="http://schemas.microsoft.com/office/drawing/2014/main" id="{464B2936-84DB-4459-BB64-7B5E16C602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6764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325" name="Rectangle 13">
            <a:extLst>
              <a:ext uri="{FF2B5EF4-FFF2-40B4-BE49-F238E27FC236}">
                <a16:creationId xmlns:a16="http://schemas.microsoft.com/office/drawing/2014/main" id="{DCC69AAA-7DF7-4CE7-B088-85304790380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b="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3326" name="Rectangle 14">
            <a:extLst>
              <a:ext uri="{FF2B5EF4-FFF2-40B4-BE49-F238E27FC236}">
                <a16:creationId xmlns:a16="http://schemas.microsoft.com/office/drawing/2014/main" id="{65FAC5AD-CCAB-47CD-88CC-1F503930497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b="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3327" name="Rectangle 15">
            <a:extLst>
              <a:ext uri="{FF2B5EF4-FFF2-40B4-BE49-F238E27FC236}">
                <a16:creationId xmlns:a16="http://schemas.microsoft.com/office/drawing/2014/main" id="{E0291927-9AB5-4044-AA65-DA49C188CF5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 b="0">
                <a:solidFill>
                  <a:schemeClr val="tx2"/>
                </a:solidFill>
                <a:latin typeface="+mn-lt"/>
              </a:defRPr>
            </a:lvl1pPr>
          </a:lstStyle>
          <a:p>
            <a:fld id="{A59A68FA-913F-4A2F-B1D4-7CCEF920764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FF00"/>
        </a:buClr>
        <a:buSzPct val="80000"/>
        <a:buFont typeface="Wingdings" panose="05000000000000000000" pitchFamily="2" charset="2"/>
        <a:buChar char="®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CC0000"/>
        </a:buClr>
        <a:buSzPct val="70000"/>
        <a:buFont typeface="Wingdings" panose="05000000000000000000" pitchFamily="2" charset="2"/>
        <a:buChar char="®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9900"/>
        </a:buClr>
        <a:buSzPct val="60000"/>
        <a:buFont typeface="Wingdings" panose="05000000000000000000" pitchFamily="2" charset="2"/>
        <a:buChar char="®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5" Type="http://schemas.openxmlformats.org/officeDocument/2006/relationships/slide" Target="slide8.xml"/><Relationship Id="rId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5ADC1E9-6949-4D44-80F6-69F5FE5E0A0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3400" y="1600200"/>
            <a:ext cx="8382000" cy="1905000"/>
          </a:xfrm>
        </p:spPr>
        <p:txBody>
          <a:bodyPr/>
          <a:lstStyle/>
          <a:p>
            <a:r>
              <a:rPr lang="en-US" altLang="zh-CN" sz="4800" b="1"/>
              <a:t>	</a:t>
            </a:r>
            <a:r>
              <a:rPr lang="zh-CN" altLang="en-US" sz="4800" b="1"/>
              <a:t>第六章   我们生活的大洲</a:t>
            </a:r>
            <a:r>
              <a:rPr lang="en-US" altLang="zh-CN" sz="4800" b="1">
                <a:latin typeface="Times New Roman" panose="02020603050405020304" pitchFamily="18" charset="0"/>
              </a:rPr>
              <a:t>—</a:t>
            </a:r>
            <a:r>
              <a:rPr lang="en-US" altLang="zh-CN" sz="4800" b="1"/>
              <a:t>             </a:t>
            </a:r>
            <a:r>
              <a:rPr lang="en-US" altLang="zh-CN" sz="4800" b="1">
                <a:latin typeface="Times New Roman" panose="02020603050405020304" pitchFamily="18" charset="0"/>
              </a:rPr>
              <a:t>—</a:t>
            </a:r>
            <a:r>
              <a:rPr lang="zh-CN" altLang="en-US" sz="4800" b="1"/>
              <a:t>亚洲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A285725A-E0AD-4749-A657-09EC19DB5CF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81400"/>
            <a:ext cx="6400800" cy="1752600"/>
          </a:xfrm>
        </p:spPr>
        <p:txBody>
          <a:bodyPr/>
          <a:lstStyle/>
          <a:p>
            <a:r>
              <a:rPr lang="zh-CN" altLang="en-US" sz="4400" b="1"/>
              <a:t>第一节  位置和范围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utoUpdateAnimBg="0"/>
      <p:bldP spid="2051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9D39BBD1-9551-4478-9133-9A4AC5C6BA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北美洲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67D4FEAE-2C5C-4CA3-A8A3-E46ED6914B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28676" name="Picture 4">
            <a:extLst>
              <a:ext uri="{FF2B5EF4-FFF2-40B4-BE49-F238E27FC236}">
                <a16:creationId xmlns:a16="http://schemas.microsoft.com/office/drawing/2014/main" id="{FC586630-A987-46FB-97BA-A7CA95FCE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0"/>
            <a:ext cx="55451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678" name="AutoShape 6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91FD04BB-C9EC-4953-A8D1-EAFCBF2FE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0"/>
              <a:t>  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>
            <a:extLst>
              <a:ext uri="{FF2B5EF4-FFF2-40B4-BE49-F238E27FC236}">
                <a16:creationId xmlns:a16="http://schemas.microsoft.com/office/drawing/2014/main" id="{92FF80A5-4391-4E03-8F2D-C893EA6393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3288" y="692150"/>
            <a:ext cx="7772400" cy="5113338"/>
          </a:xfrm>
        </p:spPr>
        <p:txBody>
          <a:bodyPr/>
          <a:lstStyle/>
          <a:p>
            <a:r>
              <a:rPr lang="zh-CN" altLang="en-US" sz="3800" b="1"/>
              <a:t>读图</a:t>
            </a:r>
            <a:r>
              <a:rPr lang="en-US" altLang="zh-CN" sz="3800" b="1"/>
              <a:t>6.2,</a:t>
            </a:r>
            <a:r>
              <a:rPr lang="zh-CN" altLang="en-US" sz="3800" b="1"/>
              <a:t>亚洲的范围</a:t>
            </a:r>
          </a:p>
          <a:p>
            <a:r>
              <a:rPr lang="zh-CN" altLang="en-US" sz="3800" b="1"/>
              <a:t>读图</a:t>
            </a:r>
            <a:r>
              <a:rPr lang="en-US" altLang="zh-CN" sz="3800" b="1"/>
              <a:t>6.1/6.2,</a:t>
            </a:r>
            <a:r>
              <a:rPr lang="zh-CN" altLang="en-US" sz="3800" b="1"/>
              <a:t>亚洲周围的海洋和大洲</a:t>
            </a:r>
          </a:p>
          <a:p>
            <a:r>
              <a:rPr lang="zh-CN" altLang="en-US" sz="3800" b="1"/>
              <a:t>读图</a:t>
            </a:r>
            <a:r>
              <a:rPr lang="en-US" altLang="zh-CN" sz="3800" b="1"/>
              <a:t>6.2,</a:t>
            </a:r>
            <a:r>
              <a:rPr lang="zh-CN" altLang="en-US" sz="3800" b="1"/>
              <a:t>亚洲的纬度位置</a:t>
            </a:r>
          </a:p>
          <a:p>
            <a:r>
              <a:rPr lang="zh-CN" altLang="en-US" sz="3800" b="1"/>
              <a:t>亚洲哪些方面可称为</a:t>
            </a:r>
            <a:r>
              <a:rPr lang="zh-CN" altLang="en-US" sz="3800" b="1">
                <a:latin typeface="Times New Roman" panose="02020603050405020304" pitchFamily="18" charset="0"/>
              </a:rPr>
              <a:t>“</a:t>
            </a:r>
            <a:r>
              <a:rPr lang="zh-CN" altLang="en-US" sz="3800" b="1"/>
              <a:t>世界第一大洲</a:t>
            </a:r>
            <a:r>
              <a:rPr lang="zh-CN" altLang="en-US" sz="3800" b="1">
                <a:latin typeface="Times New Roman" panose="02020603050405020304" pitchFamily="18" charset="0"/>
              </a:rPr>
              <a:t>”</a:t>
            </a:r>
            <a:endParaRPr lang="zh-CN" altLang="en-US" sz="3800" b="1"/>
          </a:p>
          <a:p>
            <a:r>
              <a:rPr lang="en-US" altLang="zh-CN" sz="3800" b="1"/>
              <a:t>P5</a:t>
            </a:r>
            <a:r>
              <a:rPr lang="zh-CN" altLang="en-US" sz="3800" b="1"/>
              <a:t>活动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2BB60BB-3C51-454E-B026-A341207D54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404813"/>
            <a:ext cx="7983538" cy="6453187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b="1"/>
              <a:t>一、雄踞东方的大洲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/>
              <a:t> </a:t>
            </a:r>
            <a:r>
              <a:rPr lang="en-US" altLang="zh-CN" b="1"/>
              <a:t>1</a:t>
            </a:r>
            <a:r>
              <a:rPr lang="zh-CN" altLang="en-US" b="1"/>
              <a:t>、亚洲的位置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b="1"/>
              <a:t>   ★半球位置：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b="1"/>
              <a:t>         大部分在东半球、北半球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b="1"/>
              <a:t>   ★ 海陆位置：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b="1"/>
              <a:t>        东临太平洋；南临印度洋、北临北冰洋、东南临大洋洲，西南临非洲、西北临欧洲</a:t>
            </a:r>
            <a:r>
              <a:rPr lang="zh-CN" altLang="en-US" sz="2800"/>
              <a:t> 、</a:t>
            </a:r>
            <a:r>
              <a:rPr lang="zh-CN" altLang="en-US" b="1"/>
              <a:t>东北临北美洲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b="1"/>
              <a:t>  ★纬度位置：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b="1"/>
              <a:t>           </a:t>
            </a:r>
            <a:r>
              <a:rPr lang="zh-CN" altLang="en-US" b="1" u="sng"/>
              <a:t>跨热带、温带、寒带</a:t>
            </a:r>
            <a:r>
              <a:rPr lang="zh-CN" altLang="en-US" sz="2800"/>
              <a:t> </a:t>
            </a:r>
            <a:endParaRPr lang="zh-CN" altLang="en-US" b="1"/>
          </a:p>
        </p:txBody>
      </p:sp>
      <p:sp>
        <p:nvSpPr>
          <p:cNvPr id="3075" name="Text Box 3">
            <a:hlinkClick r:id="rId2" action="ppaction://hlinksldjump"/>
            <a:extLst>
              <a:ext uri="{FF2B5EF4-FFF2-40B4-BE49-F238E27FC236}">
                <a16:creationId xmlns:a16="http://schemas.microsoft.com/office/drawing/2014/main" id="{4D395E4A-64F8-4042-B437-E7FF7137B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1557338"/>
            <a:ext cx="3962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b="0"/>
          </a:p>
        </p:txBody>
      </p:sp>
      <p:sp>
        <p:nvSpPr>
          <p:cNvPr id="3078" name="Text Box 6">
            <a:hlinkClick r:id="rId3" action="ppaction://hlinksldjump"/>
            <a:extLst>
              <a:ext uri="{FF2B5EF4-FFF2-40B4-BE49-F238E27FC236}">
                <a16:creationId xmlns:a16="http://schemas.microsoft.com/office/drawing/2014/main" id="{579F9BD2-8285-4235-896A-77FD9FB79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2716213"/>
            <a:ext cx="3962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b="0"/>
          </a:p>
        </p:txBody>
      </p:sp>
      <p:sp>
        <p:nvSpPr>
          <p:cNvPr id="3080" name="Text Box 8">
            <a:hlinkClick r:id="rId4" action="ppaction://hlinksldjump"/>
            <a:extLst>
              <a:ext uri="{FF2B5EF4-FFF2-40B4-BE49-F238E27FC236}">
                <a16:creationId xmlns:a16="http://schemas.microsoft.com/office/drawing/2014/main" id="{53E4E383-B873-46D3-8C66-34F143848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88" y="6165850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/>
              <a:t>北美洲地图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>
            <a:extLst>
              <a:ext uri="{FF2B5EF4-FFF2-40B4-BE49-F238E27FC236}">
                <a16:creationId xmlns:a16="http://schemas.microsoft.com/office/drawing/2014/main" id="{BB4B3463-F99F-42C6-ACC0-2BBC152FCA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333375"/>
            <a:ext cx="8316912" cy="5688013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b="1"/>
              <a:t> </a:t>
            </a:r>
            <a:r>
              <a:rPr lang="zh-CN" altLang="en-US" b="1"/>
              <a:t>二、世界第一大洲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b="1"/>
              <a:t>  </a:t>
            </a:r>
            <a:r>
              <a:rPr lang="en-US" altLang="zh-CN" b="1"/>
              <a:t>1</a:t>
            </a:r>
            <a:r>
              <a:rPr lang="zh-CN" altLang="en-US" b="1"/>
              <a:t>、世界第一大洲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b="1"/>
              <a:t>   ★ 面积（</a:t>
            </a:r>
            <a:r>
              <a:rPr lang="en-US" altLang="zh-CN" b="1"/>
              <a:t>4400</a:t>
            </a:r>
            <a:r>
              <a:rPr lang="zh-CN" altLang="en-US" b="1"/>
              <a:t>万平方千米）  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b="1"/>
              <a:t>   ★ 东西距离世界第一  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b="1"/>
              <a:t>   ★ 所跨纬度世界第一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b="1"/>
              <a:t>  </a:t>
            </a:r>
            <a:r>
              <a:rPr lang="en-US" altLang="zh-CN" b="1"/>
              <a:t>2</a:t>
            </a:r>
            <a:r>
              <a:rPr lang="zh-CN" altLang="en-US" b="1"/>
              <a:t>、亚洲的范围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b="1"/>
              <a:t>    ★ 洲界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b="1"/>
              <a:t>    ★ 分区：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b="1"/>
              <a:t>      东亚、东南亚、南亚、西亚、北亚、中亚。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b="1"/>
              <a:t>  </a:t>
            </a:r>
            <a:r>
              <a:rPr lang="en-US" altLang="zh-CN" b="1"/>
              <a:t>3</a:t>
            </a:r>
            <a:r>
              <a:rPr lang="zh-CN" altLang="en-US" b="1"/>
              <a:t>、亚洲各地居民的生活差异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endParaRPr lang="zh-CN" altLang="en-US" b="1"/>
          </a:p>
          <a:p>
            <a:pPr>
              <a:lnSpc>
                <a:spcPct val="90000"/>
              </a:lnSpc>
            </a:pPr>
            <a:endParaRPr lang="en-US" altLang="zh-CN"/>
          </a:p>
        </p:txBody>
      </p:sp>
      <p:sp>
        <p:nvSpPr>
          <p:cNvPr id="23556" name="Text Box 4">
            <a:hlinkClick r:id="rId2" action="ppaction://hlinksldjump"/>
            <a:extLst>
              <a:ext uri="{FF2B5EF4-FFF2-40B4-BE49-F238E27FC236}">
                <a16:creationId xmlns:a16="http://schemas.microsoft.com/office/drawing/2014/main" id="{F964F29D-F31A-41B9-9F04-7C85AE0B6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5084763"/>
            <a:ext cx="67691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b="0"/>
          </a:p>
        </p:txBody>
      </p:sp>
      <p:sp>
        <p:nvSpPr>
          <p:cNvPr id="23557" name="Text Box 5">
            <a:hlinkClick r:id="rId3" action="ppaction://hlinksldjump"/>
            <a:extLst>
              <a:ext uri="{FF2B5EF4-FFF2-40B4-BE49-F238E27FC236}">
                <a16:creationId xmlns:a16="http://schemas.microsoft.com/office/drawing/2014/main" id="{5682DFE9-44E0-4FCF-93BD-DC3BF803B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4076700"/>
            <a:ext cx="77057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b="0"/>
          </a:p>
        </p:txBody>
      </p:sp>
      <p:sp>
        <p:nvSpPr>
          <p:cNvPr id="23558" name="Text Box 6">
            <a:hlinkClick r:id="rId4" action="ppaction://hlinksldjump"/>
            <a:extLst>
              <a:ext uri="{FF2B5EF4-FFF2-40B4-BE49-F238E27FC236}">
                <a16:creationId xmlns:a16="http://schemas.microsoft.com/office/drawing/2014/main" id="{88F60B53-CCB5-4536-B60D-373AF28E9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765175"/>
            <a:ext cx="3962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b="0"/>
          </a:p>
        </p:txBody>
      </p:sp>
      <p:sp>
        <p:nvSpPr>
          <p:cNvPr id="23559" name="Text Box 7">
            <a:hlinkClick r:id="rId5" action="ppaction://hlinksldjump"/>
            <a:extLst>
              <a:ext uri="{FF2B5EF4-FFF2-40B4-BE49-F238E27FC236}">
                <a16:creationId xmlns:a16="http://schemas.microsoft.com/office/drawing/2014/main" id="{5610F055-AE3A-43C3-90BF-1631C7149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3506788"/>
            <a:ext cx="3962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BFF68D84-F856-47BC-B550-1C44E290F3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半球分布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7AFD06D5-6FF4-40D9-8B7A-0A52F685F1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24580" name="Picture 4">
            <a:extLst>
              <a:ext uri="{FF2B5EF4-FFF2-40B4-BE49-F238E27FC236}">
                <a16:creationId xmlns:a16="http://schemas.microsoft.com/office/drawing/2014/main" id="{0B0F88A4-D1CA-4897-A020-DC1154C9B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5175"/>
            <a:ext cx="9144000" cy="528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81" name="AutoShape 5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E8CD933F-63D4-4A88-A532-1260676A8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0"/>
              <a:t>  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748FE45B-7B65-4958-A695-880D81C28F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5150" y="2133600"/>
            <a:ext cx="7772400" cy="1143000"/>
          </a:xfrm>
        </p:spPr>
        <p:txBody>
          <a:bodyPr/>
          <a:lstStyle/>
          <a:p>
            <a:r>
              <a:rPr lang="zh-CN" altLang="en-US"/>
              <a:t>大洲面积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07954A04-BF50-4137-8AB2-17FF8C346A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25604" name="Picture 4">
            <a:extLst>
              <a:ext uri="{FF2B5EF4-FFF2-40B4-BE49-F238E27FC236}">
                <a16:creationId xmlns:a16="http://schemas.microsoft.com/office/drawing/2014/main" id="{AE1B64C2-E47C-4422-BCE3-295135E31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765175"/>
            <a:ext cx="8964612" cy="51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05" name="AutoShape 5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1016C813-1194-44C9-A4D7-08F83B69B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0"/>
              <a:t>  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36" name="Picture 12">
            <a:extLst>
              <a:ext uri="{FF2B5EF4-FFF2-40B4-BE49-F238E27FC236}">
                <a16:creationId xmlns:a16="http://schemas.microsoft.com/office/drawing/2014/main" id="{A152E28A-01DA-4AB3-8971-262693850D48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08250" y="1676400"/>
            <a:ext cx="48879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6626" name="Rectangle 2">
            <a:extLst>
              <a:ext uri="{FF2B5EF4-FFF2-40B4-BE49-F238E27FC236}">
                <a16:creationId xmlns:a16="http://schemas.microsoft.com/office/drawing/2014/main" id="{0E76AC59-7896-45FB-89F6-A4F24A453E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24013" y="-450850"/>
            <a:ext cx="7772400" cy="1143000"/>
          </a:xfrm>
        </p:spPr>
        <p:txBody>
          <a:bodyPr/>
          <a:lstStyle/>
          <a:p>
            <a:r>
              <a:rPr lang="zh-CN" altLang="en-US"/>
              <a:t>亚洲各地居民的生活</a:t>
            </a:r>
          </a:p>
        </p:txBody>
      </p:sp>
      <p:pic>
        <p:nvPicPr>
          <p:cNvPr id="26629" name="Picture 5">
            <a:extLst>
              <a:ext uri="{FF2B5EF4-FFF2-40B4-BE49-F238E27FC236}">
                <a16:creationId xmlns:a16="http://schemas.microsoft.com/office/drawing/2014/main" id="{E19DE62F-A6C9-4A85-B6A9-53A8CF67B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5175"/>
            <a:ext cx="3203575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0" name="Picture 6">
            <a:extLst>
              <a:ext uri="{FF2B5EF4-FFF2-40B4-BE49-F238E27FC236}">
                <a16:creationId xmlns:a16="http://schemas.microsoft.com/office/drawing/2014/main" id="{83B45EE3-DE2C-4821-83B5-EF8D11F5A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765175"/>
            <a:ext cx="3348037" cy="192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2" name="Picture 8">
            <a:extLst>
              <a:ext uri="{FF2B5EF4-FFF2-40B4-BE49-F238E27FC236}">
                <a16:creationId xmlns:a16="http://schemas.microsoft.com/office/drawing/2014/main" id="{C9DD3369-ECBA-4ECC-BABC-EF101A210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91038"/>
            <a:ext cx="3563938" cy="236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3" name="Picture 9">
            <a:extLst>
              <a:ext uri="{FF2B5EF4-FFF2-40B4-BE49-F238E27FC236}">
                <a16:creationId xmlns:a16="http://schemas.microsoft.com/office/drawing/2014/main" id="{21AFEC26-C304-47ED-922E-0A5A2E7FC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4703763"/>
            <a:ext cx="3059112" cy="215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35" name="AutoShape 11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5F5A0F0C-13F5-4515-8206-DCA7839A7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0"/>
              <a:t>  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5" name="Rectangle 13">
            <a:extLst>
              <a:ext uri="{FF2B5EF4-FFF2-40B4-BE49-F238E27FC236}">
                <a16:creationId xmlns:a16="http://schemas.microsoft.com/office/drawing/2014/main" id="{92A69ADF-CE35-4669-8C6D-DC329E850AC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124075" y="765175"/>
            <a:ext cx="7772400" cy="1143000"/>
          </a:xfrm>
        </p:spPr>
        <p:txBody>
          <a:bodyPr/>
          <a:lstStyle/>
          <a:p>
            <a:r>
              <a:rPr lang="zh-CN" altLang="en-US"/>
              <a:t>范围和位置</a:t>
            </a:r>
          </a:p>
        </p:txBody>
      </p:sp>
      <p:pic>
        <p:nvPicPr>
          <p:cNvPr id="8204" name="Picture 12">
            <a:extLst>
              <a:ext uri="{FF2B5EF4-FFF2-40B4-BE49-F238E27FC236}">
                <a16:creationId xmlns:a16="http://schemas.microsoft.com/office/drawing/2014/main" id="{E2B8C63A-27E0-4E54-B27B-A0325B731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0"/>
            <a:ext cx="7489825" cy="630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06" name="AutoShape 14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BEDEFAEC-D2EE-42A6-B65E-EB5E4DAF7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3" y="115888"/>
            <a:ext cx="9144000" cy="6858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0"/>
              <a:t>  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>
            <a:extLst>
              <a:ext uri="{FF2B5EF4-FFF2-40B4-BE49-F238E27FC236}">
                <a16:creationId xmlns:a16="http://schemas.microsoft.com/office/drawing/2014/main" id="{1374D382-C895-4690-8F07-65E47757EA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200"/>
            <a:ext cx="762000" cy="3962400"/>
          </a:xfrm>
        </p:spPr>
        <p:txBody>
          <a:bodyPr/>
          <a:lstStyle/>
          <a:p>
            <a:r>
              <a:rPr lang="zh-CN" altLang="en-US" b="1"/>
              <a:t>亚洲政区</a:t>
            </a:r>
          </a:p>
        </p:txBody>
      </p:sp>
      <p:pic>
        <p:nvPicPr>
          <p:cNvPr id="11267" name="Picture 1027">
            <a:extLst>
              <a:ext uri="{FF2B5EF4-FFF2-40B4-BE49-F238E27FC236}">
                <a16:creationId xmlns:a16="http://schemas.microsoft.com/office/drawing/2014/main" id="{633EAEE1-6986-472A-96B1-F8E111935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6388"/>
            <a:ext cx="8382000" cy="6323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8" name="AutoShape 1028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42DDCB3A-0F47-4E68-91F1-8ECC5CBBF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0"/>
              <a:t>  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Factory">
  <a:themeElements>
    <a:clrScheme name="Factory 1">
      <a:dk1>
        <a:srgbClr val="000054"/>
      </a:dk1>
      <a:lt1>
        <a:srgbClr val="EAEAEA"/>
      </a:lt1>
      <a:dk2>
        <a:srgbClr val="00007A"/>
      </a:dk2>
      <a:lt2>
        <a:srgbClr val="EBD189"/>
      </a:lt2>
      <a:accent1>
        <a:srgbClr val="FCAB40"/>
      </a:accent1>
      <a:accent2>
        <a:srgbClr val="555BAD"/>
      </a:accent2>
      <a:accent3>
        <a:srgbClr val="AAAABE"/>
      </a:accent3>
      <a:accent4>
        <a:srgbClr val="C8C8C8"/>
      </a:accent4>
      <a:accent5>
        <a:srgbClr val="FDD2AF"/>
      </a:accent5>
      <a:accent6>
        <a:srgbClr val="4C529C"/>
      </a:accent6>
      <a:hlink>
        <a:srgbClr val="B97C01"/>
      </a:hlink>
      <a:folHlink>
        <a:srgbClr val="CCFF33"/>
      </a:folHlink>
    </a:clrScheme>
    <a:fontScheme name="Factory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Factory 1">
        <a:dk1>
          <a:srgbClr val="000054"/>
        </a:dk1>
        <a:lt1>
          <a:srgbClr val="EAEAEA"/>
        </a:lt1>
        <a:dk2>
          <a:srgbClr val="00007A"/>
        </a:dk2>
        <a:lt2>
          <a:srgbClr val="EBD189"/>
        </a:lt2>
        <a:accent1>
          <a:srgbClr val="FCAB40"/>
        </a:accent1>
        <a:accent2>
          <a:srgbClr val="555BAD"/>
        </a:accent2>
        <a:accent3>
          <a:srgbClr val="AAAABE"/>
        </a:accent3>
        <a:accent4>
          <a:srgbClr val="C8C8C8"/>
        </a:accent4>
        <a:accent5>
          <a:srgbClr val="FDD2AF"/>
        </a:accent5>
        <a:accent6>
          <a:srgbClr val="4C529C"/>
        </a:accent6>
        <a:hlink>
          <a:srgbClr val="B97C01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2">
        <a:dk1>
          <a:srgbClr val="000000"/>
        </a:dk1>
        <a:lt1>
          <a:srgbClr val="FFFFCC"/>
        </a:lt1>
        <a:dk2>
          <a:srgbClr val="993300"/>
        </a:dk2>
        <a:lt2>
          <a:srgbClr val="EDE1AF"/>
        </a:lt2>
        <a:accent1>
          <a:srgbClr val="CAC0E2"/>
        </a:accent1>
        <a:accent2>
          <a:srgbClr val="DFC977"/>
        </a:accent2>
        <a:accent3>
          <a:srgbClr val="FFFFE2"/>
        </a:accent3>
        <a:accent4>
          <a:srgbClr val="000000"/>
        </a:accent4>
        <a:accent5>
          <a:srgbClr val="E1DCEE"/>
        </a:accent5>
        <a:accent6>
          <a:srgbClr val="CAB66B"/>
        </a:accent6>
        <a:hlink>
          <a:srgbClr val="660033"/>
        </a:hlink>
        <a:folHlink>
          <a:srgbClr val="99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tory 3">
        <a:dk1>
          <a:srgbClr val="000000"/>
        </a:dk1>
        <a:lt1>
          <a:srgbClr val="FFFFFF"/>
        </a:lt1>
        <a:dk2>
          <a:srgbClr val="000000"/>
        </a:dk2>
        <a:lt2>
          <a:srgbClr val="EAEAEA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tory 4">
        <a:dk1>
          <a:srgbClr val="481800"/>
        </a:dk1>
        <a:lt1>
          <a:srgbClr val="EAEAEA"/>
        </a:lt1>
        <a:dk2>
          <a:srgbClr val="762700"/>
        </a:dk2>
        <a:lt2>
          <a:srgbClr val="EBD189"/>
        </a:lt2>
        <a:accent1>
          <a:srgbClr val="FCAB40"/>
        </a:accent1>
        <a:accent2>
          <a:srgbClr val="AD717F"/>
        </a:accent2>
        <a:accent3>
          <a:srgbClr val="BDACAA"/>
        </a:accent3>
        <a:accent4>
          <a:srgbClr val="C8C8C8"/>
        </a:accent4>
        <a:accent5>
          <a:srgbClr val="FDD2AF"/>
        </a:accent5>
        <a:accent6>
          <a:srgbClr val="9C6672"/>
        </a:accent6>
        <a:hlink>
          <a:srgbClr val="FFFF99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5">
        <a:dk1>
          <a:srgbClr val="330066"/>
        </a:dk1>
        <a:lt1>
          <a:srgbClr val="EAEAEA"/>
        </a:lt1>
        <a:dk2>
          <a:srgbClr val="4E009C"/>
        </a:dk2>
        <a:lt2>
          <a:srgbClr val="EBD189"/>
        </a:lt2>
        <a:accent1>
          <a:srgbClr val="FCAB40"/>
        </a:accent1>
        <a:accent2>
          <a:srgbClr val="8871BB"/>
        </a:accent2>
        <a:accent3>
          <a:srgbClr val="B2AACB"/>
        </a:accent3>
        <a:accent4>
          <a:srgbClr val="C8C8C8"/>
        </a:accent4>
        <a:accent5>
          <a:srgbClr val="FDD2AF"/>
        </a:accent5>
        <a:accent6>
          <a:srgbClr val="7B66A9"/>
        </a:accent6>
        <a:hlink>
          <a:srgbClr val="99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6">
        <a:dk1>
          <a:srgbClr val="454425"/>
        </a:dk1>
        <a:lt1>
          <a:srgbClr val="EAEAEA"/>
        </a:lt1>
        <a:dk2>
          <a:srgbClr val="4D6A2A"/>
        </a:dk2>
        <a:lt2>
          <a:srgbClr val="EBD189"/>
        </a:lt2>
        <a:accent1>
          <a:srgbClr val="FCAB40"/>
        </a:accent1>
        <a:accent2>
          <a:srgbClr val="A59E79"/>
        </a:accent2>
        <a:accent3>
          <a:srgbClr val="B2B9AC"/>
        </a:accent3>
        <a:accent4>
          <a:srgbClr val="C8C8C8"/>
        </a:accent4>
        <a:accent5>
          <a:srgbClr val="FDD2AF"/>
        </a:accent5>
        <a:accent6>
          <a:srgbClr val="958F6D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7">
        <a:dk1>
          <a:srgbClr val="3C2924"/>
        </a:dk1>
        <a:lt1>
          <a:srgbClr val="EAEAEA"/>
        </a:lt1>
        <a:dk2>
          <a:srgbClr val="0D0A46"/>
        </a:dk2>
        <a:lt2>
          <a:srgbClr val="EBD189"/>
        </a:lt2>
        <a:accent1>
          <a:srgbClr val="FCAB40"/>
        </a:accent1>
        <a:accent2>
          <a:srgbClr val="633D4E"/>
        </a:accent2>
        <a:accent3>
          <a:srgbClr val="AAAAB0"/>
        </a:accent3>
        <a:accent4>
          <a:srgbClr val="C8C8C8"/>
        </a:accent4>
        <a:accent5>
          <a:srgbClr val="FDD2AF"/>
        </a:accent5>
        <a:accent6>
          <a:srgbClr val="593646"/>
        </a:accent6>
        <a:hlink>
          <a:srgbClr val="FFCC66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Designs\Factory.pot</Template>
  <TotalTime>752</TotalTime>
  <Words>213</Words>
  <Application>Microsoft Office PowerPoint</Application>
  <PresentationFormat>全屏显示(4:3)</PresentationFormat>
  <Paragraphs>38</Paragraphs>
  <Slides>10</Slides>
  <Notes>0</Notes>
  <HiddenSlides>6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  <vt:variant>
        <vt:lpstr>自定义放映</vt:lpstr>
      </vt:variant>
      <vt:variant>
        <vt:i4>1</vt:i4>
      </vt:variant>
    </vt:vector>
  </HeadingPairs>
  <TitlesOfParts>
    <vt:vector size="17" baseType="lpstr">
      <vt:lpstr>Times New Roman</vt:lpstr>
      <vt:lpstr>宋体</vt:lpstr>
      <vt:lpstr>Arial</vt:lpstr>
      <vt:lpstr>Arial Narrow</vt:lpstr>
      <vt:lpstr>Wingdings</vt:lpstr>
      <vt:lpstr>Factory</vt:lpstr>
      <vt:lpstr> 第六章   我们生活的大洲—             —亚洲</vt:lpstr>
      <vt:lpstr>PowerPoint 演示文稿</vt:lpstr>
      <vt:lpstr>PowerPoint 演示文稿</vt:lpstr>
      <vt:lpstr>PowerPoint 演示文稿</vt:lpstr>
      <vt:lpstr>半球分布</vt:lpstr>
      <vt:lpstr>大洲面积</vt:lpstr>
      <vt:lpstr>亚洲各地居民的生活</vt:lpstr>
      <vt:lpstr>范围和位置</vt:lpstr>
      <vt:lpstr>亚洲政区</vt:lpstr>
      <vt:lpstr>北美洲</vt:lpstr>
      <vt:lpstr>降水、气温</vt:lpstr>
    </vt:vector>
  </TitlesOfParts>
  <Company>nfls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   我们生活的大洲——          亚洲</dc:title>
  <dc:creator>qq</dc:creator>
  <cp:lastModifiedBy>chenrui chang</cp:lastModifiedBy>
  <cp:revision>41</cp:revision>
  <dcterms:created xsi:type="dcterms:W3CDTF">2003-03-22T09:42:41Z</dcterms:created>
  <dcterms:modified xsi:type="dcterms:W3CDTF">2021-03-08T09:00:06Z</dcterms:modified>
</cp:coreProperties>
</file>