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97" autoAdjust="0"/>
    <p:restoredTop sz="93841" autoAdjust="0"/>
  </p:normalViewPr>
  <p:slideViewPr>
    <p:cSldViewPr snapToGrid="0">
      <p:cViewPr varScale="1">
        <p:scale>
          <a:sx n="96" d="100"/>
          <a:sy n="96" d="100"/>
        </p:scale>
        <p:origin x="11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0942A-1675-40FE-A0FE-6F5DDF8AA0D7}" type="datetimeFigureOut">
              <a:rPr lang="de-DE" smtClean="0"/>
              <a:t>01.03.2018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1A59-CD71-4EAB-8700-F76D3F52B6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584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0942A-1675-40FE-A0FE-6F5DDF8AA0D7}" type="datetimeFigureOut">
              <a:rPr lang="de-DE" smtClean="0"/>
              <a:t>01.03.2018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1A59-CD71-4EAB-8700-F76D3F52B6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261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0942A-1675-40FE-A0FE-6F5DDF8AA0D7}" type="datetimeFigureOut">
              <a:rPr lang="de-DE" smtClean="0"/>
              <a:t>01.03.2018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1A59-CD71-4EAB-8700-F76D3F52B6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1881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0942A-1675-40FE-A0FE-6F5DDF8AA0D7}" type="datetimeFigureOut">
              <a:rPr lang="de-DE" smtClean="0"/>
              <a:t>01.03.2018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1A59-CD71-4EAB-8700-F76D3F52B6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2198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0942A-1675-40FE-A0FE-6F5DDF8AA0D7}" type="datetimeFigureOut">
              <a:rPr lang="de-DE" smtClean="0"/>
              <a:t>01.03.2018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1A59-CD71-4EAB-8700-F76D3F52B6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0608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0942A-1675-40FE-A0FE-6F5DDF8AA0D7}" type="datetimeFigureOut">
              <a:rPr lang="de-DE" smtClean="0"/>
              <a:t>01.03.2018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1A59-CD71-4EAB-8700-F76D3F52B6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6757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0942A-1675-40FE-A0FE-6F5DDF8AA0D7}" type="datetimeFigureOut">
              <a:rPr lang="de-DE" smtClean="0"/>
              <a:t>01.03.2018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1A59-CD71-4EAB-8700-F76D3F52B6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9805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0942A-1675-40FE-A0FE-6F5DDF8AA0D7}" type="datetimeFigureOut">
              <a:rPr lang="de-DE" smtClean="0"/>
              <a:t>01.03.2018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1A59-CD71-4EAB-8700-F76D3F52B6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1152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0942A-1675-40FE-A0FE-6F5DDF8AA0D7}" type="datetimeFigureOut">
              <a:rPr lang="de-DE" smtClean="0"/>
              <a:t>01.03.2018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1A59-CD71-4EAB-8700-F76D3F52B6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8644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0942A-1675-40FE-A0FE-6F5DDF8AA0D7}" type="datetimeFigureOut">
              <a:rPr lang="de-DE" smtClean="0"/>
              <a:t>01.03.2018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1A59-CD71-4EAB-8700-F76D3F52B6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491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0942A-1675-40FE-A0FE-6F5DDF8AA0D7}" type="datetimeFigureOut">
              <a:rPr lang="de-DE" smtClean="0"/>
              <a:t>01.03.2018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1A59-CD71-4EAB-8700-F76D3F52B6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1140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0942A-1675-40FE-A0FE-6F5DDF8AA0D7}" type="datetimeFigureOut">
              <a:rPr lang="de-DE" smtClean="0"/>
              <a:t>01.03.2018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31A59-CD71-4EAB-8700-F76D3F52B6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8294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ruppieren 151"/>
          <p:cNvGrpSpPr/>
          <p:nvPr/>
        </p:nvGrpSpPr>
        <p:grpSpPr>
          <a:xfrm>
            <a:off x="155508" y="1597025"/>
            <a:ext cx="11987052" cy="5080000"/>
            <a:chOff x="155508" y="1597025"/>
            <a:chExt cx="11987052" cy="5080000"/>
          </a:xfrm>
        </p:grpSpPr>
        <p:sp>
          <p:nvSpPr>
            <p:cNvPr id="127" name="Textfeld 126"/>
            <p:cNvSpPr txBox="1"/>
            <p:nvPr/>
          </p:nvSpPr>
          <p:spPr>
            <a:xfrm>
              <a:off x="7302500" y="6166575"/>
              <a:ext cx="4552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15 mm</a:t>
              </a:r>
            </a:p>
          </p:txBody>
        </p:sp>
        <p:sp>
          <p:nvSpPr>
            <p:cNvPr id="128" name="Textfeld 127"/>
            <p:cNvSpPr txBox="1"/>
            <p:nvPr/>
          </p:nvSpPr>
          <p:spPr>
            <a:xfrm>
              <a:off x="5173664" y="6166575"/>
              <a:ext cx="2125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7 mm</a:t>
              </a:r>
            </a:p>
          </p:txBody>
        </p:sp>
        <p:cxnSp>
          <p:nvCxnSpPr>
            <p:cNvPr id="119" name="Gerader Verbinder 118"/>
            <p:cNvCxnSpPr/>
            <p:nvPr/>
          </p:nvCxnSpPr>
          <p:spPr>
            <a:xfrm>
              <a:off x="298383" y="3721100"/>
              <a:ext cx="11771697" cy="0"/>
            </a:xfrm>
            <a:prstGeom prst="line">
              <a:avLst/>
            </a:prstGeom>
            <a:ln w="25400"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feld 104"/>
            <p:cNvSpPr txBox="1"/>
            <p:nvPr/>
          </p:nvSpPr>
          <p:spPr>
            <a:xfrm>
              <a:off x="623888" y="6167477"/>
              <a:ext cx="4552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15 mm</a:t>
              </a:r>
            </a:p>
          </p:txBody>
        </p:sp>
        <p:sp>
          <p:nvSpPr>
            <p:cNvPr id="74" name="Freeform 76"/>
            <p:cNvSpPr>
              <a:spLocks/>
            </p:cNvSpPr>
            <p:nvPr/>
          </p:nvSpPr>
          <p:spPr bwMode="auto">
            <a:xfrm flipV="1">
              <a:off x="623888" y="3209925"/>
              <a:ext cx="11231563" cy="1814513"/>
            </a:xfrm>
            <a:custGeom>
              <a:avLst/>
              <a:gdLst>
                <a:gd name="T0" fmla="*/ 0 w 115200"/>
                <a:gd name="T1" fmla="*/ 13358 h 18611"/>
                <a:gd name="T2" fmla="*/ 46703 w 115200"/>
                <a:gd name="T3" fmla="*/ 903 h 18611"/>
                <a:gd name="T4" fmla="*/ 50091 w 115200"/>
                <a:gd name="T5" fmla="*/ 0 h 18611"/>
                <a:gd name="T6" fmla="*/ 65330 w 115200"/>
                <a:gd name="T7" fmla="*/ 417 h 18611"/>
                <a:gd name="T8" fmla="*/ 115200 w 115200"/>
                <a:gd name="T9" fmla="*/ 18611 h 18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200" h="18611">
                  <a:moveTo>
                    <a:pt x="0" y="13358"/>
                  </a:moveTo>
                  <a:lnTo>
                    <a:pt x="46703" y="903"/>
                  </a:lnTo>
                  <a:lnTo>
                    <a:pt x="50091" y="0"/>
                  </a:lnTo>
                  <a:lnTo>
                    <a:pt x="65330" y="417"/>
                  </a:lnTo>
                  <a:lnTo>
                    <a:pt x="115200" y="18611"/>
                  </a:lnTo>
                </a:path>
              </a:pathLst>
            </a:custGeom>
            <a:noFill/>
            <a:ln w="2540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" name="Freeform 77"/>
            <p:cNvSpPr>
              <a:spLocks/>
            </p:cNvSpPr>
            <p:nvPr/>
          </p:nvSpPr>
          <p:spPr bwMode="auto">
            <a:xfrm flipV="1">
              <a:off x="623888" y="3721100"/>
              <a:ext cx="11231563" cy="838200"/>
            </a:xfrm>
            <a:custGeom>
              <a:avLst/>
              <a:gdLst>
                <a:gd name="T0" fmla="*/ 0 w 115200"/>
                <a:gd name="T1" fmla="*/ 8593 h 8593"/>
                <a:gd name="T2" fmla="*/ 46703 w 115200"/>
                <a:gd name="T3" fmla="*/ 290 h 8593"/>
                <a:gd name="T4" fmla="*/ 48036 w 115200"/>
                <a:gd name="T5" fmla="*/ 53 h 8593"/>
                <a:gd name="T6" fmla="*/ 67147 w 115200"/>
                <a:gd name="T7" fmla="*/ 0 h 8593"/>
                <a:gd name="T8" fmla="*/ 115200 w 115200"/>
                <a:gd name="T9" fmla="*/ 8160 h 8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200" h="8593">
                  <a:moveTo>
                    <a:pt x="0" y="8593"/>
                  </a:moveTo>
                  <a:lnTo>
                    <a:pt x="46703" y="290"/>
                  </a:lnTo>
                  <a:lnTo>
                    <a:pt x="48036" y="53"/>
                  </a:lnTo>
                  <a:lnTo>
                    <a:pt x="67147" y="0"/>
                  </a:lnTo>
                  <a:lnTo>
                    <a:pt x="115200" y="8160"/>
                  </a:lnTo>
                </a:path>
              </a:pathLst>
            </a:custGeom>
            <a:noFill/>
            <a:ln w="2540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" name="Freeform 78"/>
            <p:cNvSpPr>
              <a:spLocks/>
            </p:cNvSpPr>
            <p:nvPr/>
          </p:nvSpPr>
          <p:spPr bwMode="auto">
            <a:xfrm flipV="1">
              <a:off x="623888" y="3721100"/>
              <a:ext cx="11231563" cy="420688"/>
            </a:xfrm>
            <a:custGeom>
              <a:avLst/>
              <a:gdLst>
                <a:gd name="T0" fmla="*/ 0 w 115200"/>
                <a:gd name="T1" fmla="*/ 4315 h 4315"/>
                <a:gd name="T2" fmla="*/ 46703 w 115200"/>
                <a:gd name="T3" fmla="*/ 163 h 4315"/>
                <a:gd name="T4" fmla="*/ 47016 w 115200"/>
                <a:gd name="T5" fmla="*/ 136 h 4315"/>
                <a:gd name="T6" fmla="*/ 68163 w 115200"/>
                <a:gd name="T7" fmla="*/ 0 h 4315"/>
                <a:gd name="T8" fmla="*/ 115200 w 115200"/>
                <a:gd name="T9" fmla="*/ 3370 h 4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200" h="4315">
                  <a:moveTo>
                    <a:pt x="0" y="4315"/>
                  </a:moveTo>
                  <a:lnTo>
                    <a:pt x="46703" y="163"/>
                  </a:lnTo>
                  <a:lnTo>
                    <a:pt x="47016" y="136"/>
                  </a:lnTo>
                  <a:lnTo>
                    <a:pt x="68163" y="0"/>
                  </a:lnTo>
                  <a:lnTo>
                    <a:pt x="115200" y="3370"/>
                  </a:lnTo>
                </a:path>
              </a:pathLst>
            </a:custGeom>
            <a:noFill/>
            <a:ln w="2540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" name="Freeform 80"/>
            <p:cNvSpPr>
              <a:spLocks/>
            </p:cNvSpPr>
            <p:nvPr/>
          </p:nvSpPr>
          <p:spPr bwMode="auto">
            <a:xfrm flipV="1">
              <a:off x="623888" y="3300413"/>
              <a:ext cx="11231563" cy="420688"/>
            </a:xfrm>
            <a:custGeom>
              <a:avLst/>
              <a:gdLst>
                <a:gd name="T0" fmla="*/ 0 w 115200"/>
                <a:gd name="T1" fmla="*/ 0 h 4315"/>
                <a:gd name="T2" fmla="*/ 46703 w 115200"/>
                <a:gd name="T3" fmla="*/ 4151 h 4315"/>
                <a:gd name="T4" fmla="*/ 47016 w 115200"/>
                <a:gd name="T5" fmla="*/ 4179 h 4315"/>
                <a:gd name="T6" fmla="*/ 68163 w 115200"/>
                <a:gd name="T7" fmla="*/ 4315 h 4315"/>
                <a:gd name="T8" fmla="*/ 115200 w 115200"/>
                <a:gd name="T9" fmla="*/ 945 h 4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200" h="4315">
                  <a:moveTo>
                    <a:pt x="0" y="0"/>
                  </a:moveTo>
                  <a:lnTo>
                    <a:pt x="46703" y="4151"/>
                  </a:lnTo>
                  <a:lnTo>
                    <a:pt x="47016" y="4179"/>
                  </a:lnTo>
                  <a:lnTo>
                    <a:pt x="68163" y="4315"/>
                  </a:lnTo>
                  <a:lnTo>
                    <a:pt x="115200" y="945"/>
                  </a:lnTo>
                </a:path>
              </a:pathLst>
            </a:custGeom>
            <a:noFill/>
            <a:ln w="2540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" name="Freeform 81"/>
            <p:cNvSpPr>
              <a:spLocks/>
            </p:cNvSpPr>
            <p:nvPr/>
          </p:nvSpPr>
          <p:spPr bwMode="auto">
            <a:xfrm flipV="1">
              <a:off x="623888" y="2884488"/>
              <a:ext cx="11231563" cy="836613"/>
            </a:xfrm>
            <a:custGeom>
              <a:avLst/>
              <a:gdLst>
                <a:gd name="T0" fmla="*/ 0 w 115200"/>
                <a:gd name="T1" fmla="*/ 0 h 8592"/>
                <a:gd name="T2" fmla="*/ 46703 w 115200"/>
                <a:gd name="T3" fmla="*/ 8303 h 8592"/>
                <a:gd name="T4" fmla="*/ 48036 w 115200"/>
                <a:gd name="T5" fmla="*/ 8540 h 8592"/>
                <a:gd name="T6" fmla="*/ 67147 w 115200"/>
                <a:gd name="T7" fmla="*/ 8592 h 8592"/>
                <a:gd name="T8" fmla="*/ 115200 w 115200"/>
                <a:gd name="T9" fmla="*/ 433 h 8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200" h="8592">
                  <a:moveTo>
                    <a:pt x="0" y="0"/>
                  </a:moveTo>
                  <a:lnTo>
                    <a:pt x="46703" y="8303"/>
                  </a:lnTo>
                  <a:lnTo>
                    <a:pt x="48036" y="8540"/>
                  </a:lnTo>
                  <a:lnTo>
                    <a:pt x="67147" y="8592"/>
                  </a:lnTo>
                  <a:lnTo>
                    <a:pt x="115200" y="433"/>
                  </a:lnTo>
                </a:path>
              </a:pathLst>
            </a:custGeom>
            <a:noFill/>
            <a:ln w="2540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" name="Freeform 82"/>
            <p:cNvSpPr>
              <a:spLocks/>
            </p:cNvSpPr>
            <p:nvPr/>
          </p:nvSpPr>
          <p:spPr bwMode="auto">
            <a:xfrm flipV="1">
              <a:off x="623888" y="2419350"/>
              <a:ext cx="11231563" cy="1814513"/>
            </a:xfrm>
            <a:custGeom>
              <a:avLst/>
              <a:gdLst>
                <a:gd name="T0" fmla="*/ 0 w 115200"/>
                <a:gd name="T1" fmla="*/ 5254 h 18612"/>
                <a:gd name="T2" fmla="*/ 46703 w 115200"/>
                <a:gd name="T3" fmla="*/ 17708 h 18612"/>
                <a:gd name="T4" fmla="*/ 50091 w 115200"/>
                <a:gd name="T5" fmla="*/ 18612 h 18612"/>
                <a:gd name="T6" fmla="*/ 65330 w 115200"/>
                <a:gd name="T7" fmla="*/ 18195 h 18612"/>
                <a:gd name="T8" fmla="*/ 115200 w 115200"/>
                <a:gd name="T9" fmla="*/ 0 h 18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200" h="18612">
                  <a:moveTo>
                    <a:pt x="0" y="5254"/>
                  </a:moveTo>
                  <a:lnTo>
                    <a:pt x="46703" y="17708"/>
                  </a:lnTo>
                  <a:lnTo>
                    <a:pt x="50091" y="18612"/>
                  </a:lnTo>
                  <a:lnTo>
                    <a:pt x="65330" y="18195"/>
                  </a:lnTo>
                  <a:lnTo>
                    <a:pt x="115200" y="0"/>
                  </a:lnTo>
                </a:path>
              </a:pathLst>
            </a:custGeom>
            <a:noFill/>
            <a:ln w="2540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" name="Line 83"/>
            <p:cNvSpPr>
              <a:spLocks noChangeShapeType="1"/>
            </p:cNvSpPr>
            <p:nvPr/>
          </p:nvSpPr>
          <p:spPr bwMode="auto">
            <a:xfrm>
              <a:off x="5176838" y="4935538"/>
              <a:ext cx="0" cy="219075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" name="Line 84"/>
            <p:cNvSpPr>
              <a:spLocks noChangeShapeType="1"/>
            </p:cNvSpPr>
            <p:nvPr/>
          </p:nvSpPr>
          <p:spPr bwMode="auto">
            <a:xfrm>
              <a:off x="5103813" y="4935538"/>
              <a:ext cx="146050" cy="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" name="Line 85"/>
            <p:cNvSpPr>
              <a:spLocks noChangeShapeType="1"/>
            </p:cNvSpPr>
            <p:nvPr/>
          </p:nvSpPr>
          <p:spPr bwMode="auto">
            <a:xfrm flipV="1">
              <a:off x="5176838" y="2289175"/>
              <a:ext cx="0" cy="217488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" name="Line 86"/>
            <p:cNvSpPr>
              <a:spLocks noChangeShapeType="1"/>
            </p:cNvSpPr>
            <p:nvPr/>
          </p:nvSpPr>
          <p:spPr bwMode="auto">
            <a:xfrm>
              <a:off x="5103813" y="2506663"/>
              <a:ext cx="146050" cy="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102" name="Gruppieren 101"/>
            <p:cNvGrpSpPr/>
            <p:nvPr/>
          </p:nvGrpSpPr>
          <p:grpSpPr>
            <a:xfrm>
              <a:off x="5176838" y="1597025"/>
              <a:ext cx="2125662" cy="4249738"/>
              <a:chOff x="5176838" y="1111250"/>
              <a:chExt cx="2125662" cy="4249738"/>
            </a:xfrm>
          </p:grpSpPr>
          <p:sp>
            <p:nvSpPr>
              <p:cNvPr id="85" name="Freeform 87"/>
              <p:cNvSpPr>
                <a:spLocks/>
              </p:cNvSpPr>
              <p:nvPr/>
            </p:nvSpPr>
            <p:spPr bwMode="auto">
              <a:xfrm flipV="1">
                <a:off x="5176838" y="3235325"/>
                <a:ext cx="1014413" cy="2125663"/>
              </a:xfrm>
              <a:custGeom>
                <a:avLst/>
                <a:gdLst>
                  <a:gd name="T0" fmla="*/ 0 w 10409"/>
                  <a:gd name="T1" fmla="*/ 21795 h 21795"/>
                  <a:gd name="T2" fmla="*/ 2 w 10409"/>
                  <a:gd name="T3" fmla="*/ 21432 h 21795"/>
                  <a:gd name="T4" fmla="*/ 9 w 10409"/>
                  <a:gd name="T5" fmla="*/ 21068 h 21795"/>
                  <a:gd name="T6" fmla="*/ 21 w 10409"/>
                  <a:gd name="T7" fmla="*/ 20705 h 21795"/>
                  <a:gd name="T8" fmla="*/ 37 w 10409"/>
                  <a:gd name="T9" fmla="*/ 20342 h 21795"/>
                  <a:gd name="T10" fmla="*/ 59 w 10409"/>
                  <a:gd name="T11" fmla="*/ 19979 h 21795"/>
                  <a:gd name="T12" fmla="*/ 85 w 10409"/>
                  <a:gd name="T13" fmla="*/ 19615 h 21795"/>
                  <a:gd name="T14" fmla="*/ 115 w 10409"/>
                  <a:gd name="T15" fmla="*/ 19252 h 21795"/>
                  <a:gd name="T16" fmla="*/ 151 w 10409"/>
                  <a:gd name="T17" fmla="*/ 18889 h 21795"/>
                  <a:gd name="T18" fmla="*/ 191 w 10409"/>
                  <a:gd name="T19" fmla="*/ 18526 h 21795"/>
                  <a:gd name="T20" fmla="*/ 236 w 10409"/>
                  <a:gd name="T21" fmla="*/ 18162 h 21795"/>
                  <a:gd name="T22" fmla="*/ 286 w 10409"/>
                  <a:gd name="T23" fmla="*/ 17799 h 21795"/>
                  <a:gd name="T24" fmla="*/ 341 w 10409"/>
                  <a:gd name="T25" fmla="*/ 17436 h 21795"/>
                  <a:gd name="T26" fmla="*/ 401 w 10409"/>
                  <a:gd name="T27" fmla="*/ 17073 h 21795"/>
                  <a:gd name="T28" fmla="*/ 465 w 10409"/>
                  <a:gd name="T29" fmla="*/ 16709 h 21795"/>
                  <a:gd name="T30" fmla="*/ 535 w 10409"/>
                  <a:gd name="T31" fmla="*/ 16346 h 21795"/>
                  <a:gd name="T32" fmla="*/ 609 w 10409"/>
                  <a:gd name="T33" fmla="*/ 15983 h 21795"/>
                  <a:gd name="T34" fmla="*/ 689 w 10409"/>
                  <a:gd name="T35" fmla="*/ 15620 h 21795"/>
                  <a:gd name="T36" fmla="*/ 773 w 10409"/>
                  <a:gd name="T37" fmla="*/ 15256 h 21795"/>
                  <a:gd name="T38" fmla="*/ 863 w 10409"/>
                  <a:gd name="T39" fmla="*/ 14893 h 21795"/>
                  <a:gd name="T40" fmla="*/ 958 w 10409"/>
                  <a:gd name="T41" fmla="*/ 14530 h 21795"/>
                  <a:gd name="T42" fmla="*/ 1058 w 10409"/>
                  <a:gd name="T43" fmla="*/ 14167 h 21795"/>
                  <a:gd name="T44" fmla="*/ 1163 w 10409"/>
                  <a:gd name="T45" fmla="*/ 13803 h 21795"/>
                  <a:gd name="T46" fmla="*/ 1274 w 10409"/>
                  <a:gd name="T47" fmla="*/ 13440 h 21795"/>
                  <a:gd name="T48" fmla="*/ 1390 w 10409"/>
                  <a:gd name="T49" fmla="*/ 13077 h 21795"/>
                  <a:gd name="T50" fmla="*/ 1512 w 10409"/>
                  <a:gd name="T51" fmla="*/ 12714 h 21795"/>
                  <a:gd name="T52" fmla="*/ 1639 w 10409"/>
                  <a:gd name="T53" fmla="*/ 12350 h 21795"/>
                  <a:gd name="T54" fmla="*/ 1772 w 10409"/>
                  <a:gd name="T55" fmla="*/ 11987 h 21795"/>
                  <a:gd name="T56" fmla="*/ 1911 w 10409"/>
                  <a:gd name="T57" fmla="*/ 11624 h 21795"/>
                  <a:gd name="T58" fmla="*/ 2055 w 10409"/>
                  <a:gd name="T59" fmla="*/ 11261 h 21795"/>
                  <a:gd name="T60" fmla="*/ 2206 w 10409"/>
                  <a:gd name="T61" fmla="*/ 10897 h 21795"/>
                  <a:gd name="T62" fmla="*/ 2362 w 10409"/>
                  <a:gd name="T63" fmla="*/ 10534 h 21795"/>
                  <a:gd name="T64" fmla="*/ 2524 w 10409"/>
                  <a:gd name="T65" fmla="*/ 10171 h 21795"/>
                  <a:gd name="T66" fmla="*/ 2693 w 10409"/>
                  <a:gd name="T67" fmla="*/ 9807 h 21795"/>
                  <a:gd name="T68" fmla="*/ 2868 w 10409"/>
                  <a:gd name="T69" fmla="*/ 9444 h 21795"/>
                  <a:gd name="T70" fmla="*/ 3050 w 10409"/>
                  <a:gd name="T71" fmla="*/ 9081 h 21795"/>
                  <a:gd name="T72" fmla="*/ 3238 w 10409"/>
                  <a:gd name="T73" fmla="*/ 8718 h 21795"/>
                  <a:gd name="T74" fmla="*/ 3433 w 10409"/>
                  <a:gd name="T75" fmla="*/ 8354 h 21795"/>
                  <a:gd name="T76" fmla="*/ 3635 w 10409"/>
                  <a:gd name="T77" fmla="*/ 7991 h 21795"/>
                  <a:gd name="T78" fmla="*/ 3844 w 10409"/>
                  <a:gd name="T79" fmla="*/ 7628 h 21795"/>
                  <a:gd name="T80" fmla="*/ 4061 w 10409"/>
                  <a:gd name="T81" fmla="*/ 7265 h 21795"/>
                  <a:gd name="T82" fmla="*/ 4285 w 10409"/>
                  <a:gd name="T83" fmla="*/ 6901 h 21795"/>
                  <a:gd name="T84" fmla="*/ 4517 w 10409"/>
                  <a:gd name="T85" fmla="*/ 6538 h 21795"/>
                  <a:gd name="T86" fmla="*/ 4757 w 10409"/>
                  <a:gd name="T87" fmla="*/ 6175 h 21795"/>
                  <a:gd name="T88" fmla="*/ 5005 w 10409"/>
                  <a:gd name="T89" fmla="*/ 5812 h 21795"/>
                  <a:gd name="T90" fmla="*/ 5261 w 10409"/>
                  <a:gd name="T91" fmla="*/ 5448 h 21795"/>
                  <a:gd name="T92" fmla="*/ 5527 w 10409"/>
                  <a:gd name="T93" fmla="*/ 5085 h 21795"/>
                  <a:gd name="T94" fmla="*/ 5801 w 10409"/>
                  <a:gd name="T95" fmla="*/ 4722 h 21795"/>
                  <a:gd name="T96" fmla="*/ 6085 w 10409"/>
                  <a:gd name="T97" fmla="*/ 4359 h 21795"/>
                  <a:gd name="T98" fmla="*/ 6379 w 10409"/>
                  <a:gd name="T99" fmla="*/ 3995 h 21795"/>
                  <a:gd name="T100" fmla="*/ 6682 w 10409"/>
                  <a:gd name="T101" fmla="*/ 3632 h 21795"/>
                  <a:gd name="T102" fmla="*/ 6997 w 10409"/>
                  <a:gd name="T103" fmla="*/ 3269 h 21795"/>
                  <a:gd name="T104" fmla="*/ 7323 w 10409"/>
                  <a:gd name="T105" fmla="*/ 2906 h 21795"/>
                  <a:gd name="T106" fmla="*/ 7660 w 10409"/>
                  <a:gd name="T107" fmla="*/ 2542 h 21795"/>
                  <a:gd name="T108" fmla="*/ 8010 w 10409"/>
                  <a:gd name="T109" fmla="*/ 2179 h 21795"/>
                  <a:gd name="T110" fmla="*/ 8373 w 10409"/>
                  <a:gd name="T111" fmla="*/ 1816 h 21795"/>
                  <a:gd name="T112" fmla="*/ 8749 w 10409"/>
                  <a:gd name="T113" fmla="*/ 1453 h 21795"/>
                  <a:gd name="T114" fmla="*/ 9140 w 10409"/>
                  <a:gd name="T115" fmla="*/ 1089 h 21795"/>
                  <a:gd name="T116" fmla="*/ 9546 w 10409"/>
                  <a:gd name="T117" fmla="*/ 726 h 21795"/>
                  <a:gd name="T118" fmla="*/ 9968 w 10409"/>
                  <a:gd name="T119" fmla="*/ 363 h 21795"/>
                  <a:gd name="T120" fmla="*/ 10409 w 10409"/>
                  <a:gd name="T121" fmla="*/ 0 h 21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0409" h="21795">
                    <a:moveTo>
                      <a:pt x="0" y="21795"/>
                    </a:moveTo>
                    <a:lnTo>
                      <a:pt x="2" y="21432"/>
                    </a:lnTo>
                    <a:lnTo>
                      <a:pt x="9" y="21068"/>
                    </a:lnTo>
                    <a:lnTo>
                      <a:pt x="21" y="20705"/>
                    </a:lnTo>
                    <a:lnTo>
                      <a:pt x="37" y="20342"/>
                    </a:lnTo>
                    <a:lnTo>
                      <a:pt x="59" y="19979"/>
                    </a:lnTo>
                    <a:lnTo>
                      <a:pt x="85" y="19615"/>
                    </a:lnTo>
                    <a:lnTo>
                      <a:pt x="115" y="19252"/>
                    </a:lnTo>
                    <a:lnTo>
                      <a:pt x="151" y="18889"/>
                    </a:lnTo>
                    <a:lnTo>
                      <a:pt x="191" y="18526"/>
                    </a:lnTo>
                    <a:lnTo>
                      <a:pt x="236" y="18162"/>
                    </a:lnTo>
                    <a:lnTo>
                      <a:pt x="286" y="17799"/>
                    </a:lnTo>
                    <a:lnTo>
                      <a:pt x="341" y="17436"/>
                    </a:lnTo>
                    <a:lnTo>
                      <a:pt x="401" y="17073"/>
                    </a:lnTo>
                    <a:lnTo>
                      <a:pt x="465" y="16709"/>
                    </a:lnTo>
                    <a:lnTo>
                      <a:pt x="535" y="16346"/>
                    </a:lnTo>
                    <a:lnTo>
                      <a:pt x="609" y="15983"/>
                    </a:lnTo>
                    <a:lnTo>
                      <a:pt x="689" y="15620"/>
                    </a:lnTo>
                    <a:lnTo>
                      <a:pt x="773" y="15256"/>
                    </a:lnTo>
                    <a:lnTo>
                      <a:pt x="863" y="14893"/>
                    </a:lnTo>
                    <a:lnTo>
                      <a:pt x="958" y="14530"/>
                    </a:lnTo>
                    <a:lnTo>
                      <a:pt x="1058" y="14167"/>
                    </a:lnTo>
                    <a:lnTo>
                      <a:pt x="1163" y="13803"/>
                    </a:lnTo>
                    <a:lnTo>
                      <a:pt x="1274" y="13440"/>
                    </a:lnTo>
                    <a:lnTo>
                      <a:pt x="1390" y="13077"/>
                    </a:lnTo>
                    <a:lnTo>
                      <a:pt x="1512" y="12714"/>
                    </a:lnTo>
                    <a:lnTo>
                      <a:pt x="1639" y="12350"/>
                    </a:lnTo>
                    <a:lnTo>
                      <a:pt x="1772" y="11987"/>
                    </a:lnTo>
                    <a:lnTo>
                      <a:pt x="1911" y="11624"/>
                    </a:lnTo>
                    <a:lnTo>
                      <a:pt x="2055" y="11261"/>
                    </a:lnTo>
                    <a:lnTo>
                      <a:pt x="2206" y="10897"/>
                    </a:lnTo>
                    <a:lnTo>
                      <a:pt x="2362" y="10534"/>
                    </a:lnTo>
                    <a:lnTo>
                      <a:pt x="2524" y="10171"/>
                    </a:lnTo>
                    <a:lnTo>
                      <a:pt x="2693" y="9807"/>
                    </a:lnTo>
                    <a:lnTo>
                      <a:pt x="2868" y="9444"/>
                    </a:lnTo>
                    <a:lnTo>
                      <a:pt x="3050" y="9081"/>
                    </a:lnTo>
                    <a:lnTo>
                      <a:pt x="3238" y="8718"/>
                    </a:lnTo>
                    <a:lnTo>
                      <a:pt x="3433" y="8354"/>
                    </a:lnTo>
                    <a:lnTo>
                      <a:pt x="3635" y="7991"/>
                    </a:lnTo>
                    <a:lnTo>
                      <a:pt x="3844" y="7628"/>
                    </a:lnTo>
                    <a:lnTo>
                      <a:pt x="4061" y="7265"/>
                    </a:lnTo>
                    <a:lnTo>
                      <a:pt x="4285" y="6901"/>
                    </a:lnTo>
                    <a:lnTo>
                      <a:pt x="4517" y="6538"/>
                    </a:lnTo>
                    <a:lnTo>
                      <a:pt x="4757" y="6175"/>
                    </a:lnTo>
                    <a:lnTo>
                      <a:pt x="5005" y="5812"/>
                    </a:lnTo>
                    <a:lnTo>
                      <a:pt x="5261" y="5448"/>
                    </a:lnTo>
                    <a:lnTo>
                      <a:pt x="5527" y="5085"/>
                    </a:lnTo>
                    <a:lnTo>
                      <a:pt x="5801" y="4722"/>
                    </a:lnTo>
                    <a:lnTo>
                      <a:pt x="6085" y="4359"/>
                    </a:lnTo>
                    <a:lnTo>
                      <a:pt x="6379" y="3995"/>
                    </a:lnTo>
                    <a:lnTo>
                      <a:pt x="6682" y="3632"/>
                    </a:lnTo>
                    <a:lnTo>
                      <a:pt x="6997" y="3269"/>
                    </a:lnTo>
                    <a:lnTo>
                      <a:pt x="7323" y="2906"/>
                    </a:lnTo>
                    <a:lnTo>
                      <a:pt x="7660" y="2542"/>
                    </a:lnTo>
                    <a:lnTo>
                      <a:pt x="8010" y="2179"/>
                    </a:lnTo>
                    <a:lnTo>
                      <a:pt x="8373" y="1816"/>
                    </a:lnTo>
                    <a:lnTo>
                      <a:pt x="8749" y="1453"/>
                    </a:lnTo>
                    <a:lnTo>
                      <a:pt x="9140" y="1089"/>
                    </a:lnTo>
                    <a:lnTo>
                      <a:pt x="9546" y="726"/>
                    </a:lnTo>
                    <a:lnTo>
                      <a:pt x="9968" y="363"/>
                    </a:lnTo>
                    <a:lnTo>
                      <a:pt x="10409" y="0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6" name="Freeform 88"/>
              <p:cNvSpPr>
                <a:spLocks/>
              </p:cNvSpPr>
              <p:nvPr/>
            </p:nvSpPr>
            <p:spPr bwMode="auto">
              <a:xfrm flipV="1">
                <a:off x="5176838" y="1111250"/>
                <a:ext cx="1014413" cy="2124075"/>
              </a:xfrm>
              <a:custGeom>
                <a:avLst/>
                <a:gdLst>
                  <a:gd name="T0" fmla="*/ 0 w 10409"/>
                  <a:gd name="T1" fmla="*/ 0 h 21795"/>
                  <a:gd name="T2" fmla="*/ 2 w 10409"/>
                  <a:gd name="T3" fmla="*/ 363 h 21795"/>
                  <a:gd name="T4" fmla="*/ 9 w 10409"/>
                  <a:gd name="T5" fmla="*/ 726 h 21795"/>
                  <a:gd name="T6" fmla="*/ 21 w 10409"/>
                  <a:gd name="T7" fmla="*/ 1090 h 21795"/>
                  <a:gd name="T8" fmla="*/ 37 w 10409"/>
                  <a:gd name="T9" fmla="*/ 1453 h 21795"/>
                  <a:gd name="T10" fmla="*/ 59 w 10409"/>
                  <a:gd name="T11" fmla="*/ 1816 h 21795"/>
                  <a:gd name="T12" fmla="*/ 85 w 10409"/>
                  <a:gd name="T13" fmla="*/ 2179 h 21795"/>
                  <a:gd name="T14" fmla="*/ 115 w 10409"/>
                  <a:gd name="T15" fmla="*/ 2543 h 21795"/>
                  <a:gd name="T16" fmla="*/ 151 w 10409"/>
                  <a:gd name="T17" fmla="*/ 2906 h 21795"/>
                  <a:gd name="T18" fmla="*/ 191 w 10409"/>
                  <a:gd name="T19" fmla="*/ 3269 h 21795"/>
                  <a:gd name="T20" fmla="*/ 236 w 10409"/>
                  <a:gd name="T21" fmla="*/ 3632 h 21795"/>
                  <a:gd name="T22" fmla="*/ 286 w 10409"/>
                  <a:gd name="T23" fmla="*/ 3996 h 21795"/>
                  <a:gd name="T24" fmla="*/ 341 w 10409"/>
                  <a:gd name="T25" fmla="*/ 4359 h 21795"/>
                  <a:gd name="T26" fmla="*/ 401 w 10409"/>
                  <a:gd name="T27" fmla="*/ 4722 h 21795"/>
                  <a:gd name="T28" fmla="*/ 465 w 10409"/>
                  <a:gd name="T29" fmla="*/ 5085 h 21795"/>
                  <a:gd name="T30" fmla="*/ 535 w 10409"/>
                  <a:gd name="T31" fmla="*/ 5449 h 21795"/>
                  <a:gd name="T32" fmla="*/ 609 w 10409"/>
                  <a:gd name="T33" fmla="*/ 5812 h 21795"/>
                  <a:gd name="T34" fmla="*/ 689 w 10409"/>
                  <a:gd name="T35" fmla="*/ 6175 h 21795"/>
                  <a:gd name="T36" fmla="*/ 773 w 10409"/>
                  <a:gd name="T37" fmla="*/ 6538 h 21795"/>
                  <a:gd name="T38" fmla="*/ 863 w 10409"/>
                  <a:gd name="T39" fmla="*/ 6902 h 21795"/>
                  <a:gd name="T40" fmla="*/ 958 w 10409"/>
                  <a:gd name="T41" fmla="*/ 7265 h 21795"/>
                  <a:gd name="T42" fmla="*/ 1058 w 10409"/>
                  <a:gd name="T43" fmla="*/ 7628 h 21795"/>
                  <a:gd name="T44" fmla="*/ 1163 w 10409"/>
                  <a:gd name="T45" fmla="*/ 7992 h 21795"/>
                  <a:gd name="T46" fmla="*/ 1274 w 10409"/>
                  <a:gd name="T47" fmla="*/ 8355 h 21795"/>
                  <a:gd name="T48" fmla="*/ 1390 w 10409"/>
                  <a:gd name="T49" fmla="*/ 8718 h 21795"/>
                  <a:gd name="T50" fmla="*/ 1512 w 10409"/>
                  <a:gd name="T51" fmla="*/ 9081 h 21795"/>
                  <a:gd name="T52" fmla="*/ 1639 w 10409"/>
                  <a:gd name="T53" fmla="*/ 9445 h 21795"/>
                  <a:gd name="T54" fmla="*/ 1772 w 10409"/>
                  <a:gd name="T55" fmla="*/ 9808 h 21795"/>
                  <a:gd name="T56" fmla="*/ 1911 w 10409"/>
                  <a:gd name="T57" fmla="*/ 10171 h 21795"/>
                  <a:gd name="T58" fmla="*/ 2055 w 10409"/>
                  <a:gd name="T59" fmla="*/ 10534 h 21795"/>
                  <a:gd name="T60" fmla="*/ 2206 w 10409"/>
                  <a:gd name="T61" fmla="*/ 10898 h 21795"/>
                  <a:gd name="T62" fmla="*/ 2362 w 10409"/>
                  <a:gd name="T63" fmla="*/ 11261 h 21795"/>
                  <a:gd name="T64" fmla="*/ 2524 w 10409"/>
                  <a:gd name="T65" fmla="*/ 11624 h 21795"/>
                  <a:gd name="T66" fmla="*/ 2693 w 10409"/>
                  <a:gd name="T67" fmla="*/ 11987 h 21795"/>
                  <a:gd name="T68" fmla="*/ 2868 w 10409"/>
                  <a:gd name="T69" fmla="*/ 12351 h 21795"/>
                  <a:gd name="T70" fmla="*/ 3050 w 10409"/>
                  <a:gd name="T71" fmla="*/ 12714 h 21795"/>
                  <a:gd name="T72" fmla="*/ 3238 w 10409"/>
                  <a:gd name="T73" fmla="*/ 13077 h 21795"/>
                  <a:gd name="T74" fmla="*/ 3433 w 10409"/>
                  <a:gd name="T75" fmla="*/ 13440 h 21795"/>
                  <a:gd name="T76" fmla="*/ 3635 w 10409"/>
                  <a:gd name="T77" fmla="*/ 13804 h 21795"/>
                  <a:gd name="T78" fmla="*/ 3844 w 10409"/>
                  <a:gd name="T79" fmla="*/ 14167 h 21795"/>
                  <a:gd name="T80" fmla="*/ 4061 w 10409"/>
                  <a:gd name="T81" fmla="*/ 14530 h 21795"/>
                  <a:gd name="T82" fmla="*/ 4285 w 10409"/>
                  <a:gd name="T83" fmla="*/ 14893 h 21795"/>
                  <a:gd name="T84" fmla="*/ 4517 w 10409"/>
                  <a:gd name="T85" fmla="*/ 15257 h 21795"/>
                  <a:gd name="T86" fmla="*/ 4757 w 10409"/>
                  <a:gd name="T87" fmla="*/ 15620 h 21795"/>
                  <a:gd name="T88" fmla="*/ 5005 w 10409"/>
                  <a:gd name="T89" fmla="*/ 15983 h 21795"/>
                  <a:gd name="T90" fmla="*/ 5261 w 10409"/>
                  <a:gd name="T91" fmla="*/ 16346 h 21795"/>
                  <a:gd name="T92" fmla="*/ 5527 w 10409"/>
                  <a:gd name="T93" fmla="*/ 16710 h 21795"/>
                  <a:gd name="T94" fmla="*/ 5801 w 10409"/>
                  <a:gd name="T95" fmla="*/ 17073 h 21795"/>
                  <a:gd name="T96" fmla="*/ 6085 w 10409"/>
                  <a:gd name="T97" fmla="*/ 17436 h 21795"/>
                  <a:gd name="T98" fmla="*/ 6379 w 10409"/>
                  <a:gd name="T99" fmla="*/ 17799 h 21795"/>
                  <a:gd name="T100" fmla="*/ 6682 w 10409"/>
                  <a:gd name="T101" fmla="*/ 18163 h 21795"/>
                  <a:gd name="T102" fmla="*/ 6997 w 10409"/>
                  <a:gd name="T103" fmla="*/ 18526 h 21795"/>
                  <a:gd name="T104" fmla="*/ 7323 w 10409"/>
                  <a:gd name="T105" fmla="*/ 18889 h 21795"/>
                  <a:gd name="T106" fmla="*/ 7660 w 10409"/>
                  <a:gd name="T107" fmla="*/ 19252 h 21795"/>
                  <a:gd name="T108" fmla="*/ 8010 w 10409"/>
                  <a:gd name="T109" fmla="*/ 19616 h 21795"/>
                  <a:gd name="T110" fmla="*/ 8373 w 10409"/>
                  <a:gd name="T111" fmla="*/ 19979 h 21795"/>
                  <a:gd name="T112" fmla="*/ 8749 w 10409"/>
                  <a:gd name="T113" fmla="*/ 20342 h 21795"/>
                  <a:gd name="T114" fmla="*/ 9140 w 10409"/>
                  <a:gd name="T115" fmla="*/ 20705 h 21795"/>
                  <a:gd name="T116" fmla="*/ 9546 w 10409"/>
                  <a:gd name="T117" fmla="*/ 21069 h 21795"/>
                  <a:gd name="T118" fmla="*/ 9968 w 10409"/>
                  <a:gd name="T119" fmla="*/ 21432 h 21795"/>
                  <a:gd name="T120" fmla="*/ 10409 w 10409"/>
                  <a:gd name="T121" fmla="*/ 21795 h 21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0409" h="21795">
                    <a:moveTo>
                      <a:pt x="0" y="0"/>
                    </a:moveTo>
                    <a:lnTo>
                      <a:pt x="2" y="363"/>
                    </a:lnTo>
                    <a:lnTo>
                      <a:pt x="9" y="726"/>
                    </a:lnTo>
                    <a:lnTo>
                      <a:pt x="21" y="1090"/>
                    </a:lnTo>
                    <a:lnTo>
                      <a:pt x="37" y="1453"/>
                    </a:lnTo>
                    <a:lnTo>
                      <a:pt x="59" y="1816"/>
                    </a:lnTo>
                    <a:lnTo>
                      <a:pt x="85" y="2179"/>
                    </a:lnTo>
                    <a:lnTo>
                      <a:pt x="115" y="2543"/>
                    </a:lnTo>
                    <a:lnTo>
                      <a:pt x="151" y="2906"/>
                    </a:lnTo>
                    <a:lnTo>
                      <a:pt x="191" y="3269"/>
                    </a:lnTo>
                    <a:lnTo>
                      <a:pt x="236" y="3632"/>
                    </a:lnTo>
                    <a:lnTo>
                      <a:pt x="286" y="3996"/>
                    </a:lnTo>
                    <a:lnTo>
                      <a:pt x="341" y="4359"/>
                    </a:lnTo>
                    <a:lnTo>
                      <a:pt x="401" y="4722"/>
                    </a:lnTo>
                    <a:lnTo>
                      <a:pt x="465" y="5085"/>
                    </a:lnTo>
                    <a:lnTo>
                      <a:pt x="535" y="5449"/>
                    </a:lnTo>
                    <a:lnTo>
                      <a:pt x="609" y="5812"/>
                    </a:lnTo>
                    <a:lnTo>
                      <a:pt x="689" y="6175"/>
                    </a:lnTo>
                    <a:lnTo>
                      <a:pt x="773" y="6538"/>
                    </a:lnTo>
                    <a:lnTo>
                      <a:pt x="863" y="6902"/>
                    </a:lnTo>
                    <a:lnTo>
                      <a:pt x="958" y="7265"/>
                    </a:lnTo>
                    <a:lnTo>
                      <a:pt x="1058" y="7628"/>
                    </a:lnTo>
                    <a:lnTo>
                      <a:pt x="1163" y="7992"/>
                    </a:lnTo>
                    <a:lnTo>
                      <a:pt x="1274" y="8355"/>
                    </a:lnTo>
                    <a:lnTo>
                      <a:pt x="1390" y="8718"/>
                    </a:lnTo>
                    <a:lnTo>
                      <a:pt x="1512" y="9081"/>
                    </a:lnTo>
                    <a:lnTo>
                      <a:pt x="1639" y="9445"/>
                    </a:lnTo>
                    <a:lnTo>
                      <a:pt x="1772" y="9808"/>
                    </a:lnTo>
                    <a:lnTo>
                      <a:pt x="1911" y="10171"/>
                    </a:lnTo>
                    <a:lnTo>
                      <a:pt x="2055" y="10534"/>
                    </a:lnTo>
                    <a:lnTo>
                      <a:pt x="2206" y="10898"/>
                    </a:lnTo>
                    <a:lnTo>
                      <a:pt x="2362" y="11261"/>
                    </a:lnTo>
                    <a:lnTo>
                      <a:pt x="2524" y="11624"/>
                    </a:lnTo>
                    <a:lnTo>
                      <a:pt x="2693" y="11987"/>
                    </a:lnTo>
                    <a:lnTo>
                      <a:pt x="2868" y="12351"/>
                    </a:lnTo>
                    <a:lnTo>
                      <a:pt x="3050" y="12714"/>
                    </a:lnTo>
                    <a:lnTo>
                      <a:pt x="3238" y="13077"/>
                    </a:lnTo>
                    <a:lnTo>
                      <a:pt x="3433" y="13440"/>
                    </a:lnTo>
                    <a:lnTo>
                      <a:pt x="3635" y="13804"/>
                    </a:lnTo>
                    <a:lnTo>
                      <a:pt x="3844" y="14167"/>
                    </a:lnTo>
                    <a:lnTo>
                      <a:pt x="4061" y="14530"/>
                    </a:lnTo>
                    <a:lnTo>
                      <a:pt x="4285" y="14893"/>
                    </a:lnTo>
                    <a:lnTo>
                      <a:pt x="4517" y="15257"/>
                    </a:lnTo>
                    <a:lnTo>
                      <a:pt x="4757" y="15620"/>
                    </a:lnTo>
                    <a:lnTo>
                      <a:pt x="5005" y="15983"/>
                    </a:lnTo>
                    <a:lnTo>
                      <a:pt x="5261" y="16346"/>
                    </a:lnTo>
                    <a:lnTo>
                      <a:pt x="5527" y="16710"/>
                    </a:lnTo>
                    <a:lnTo>
                      <a:pt x="5801" y="17073"/>
                    </a:lnTo>
                    <a:lnTo>
                      <a:pt x="6085" y="17436"/>
                    </a:lnTo>
                    <a:lnTo>
                      <a:pt x="6379" y="17799"/>
                    </a:lnTo>
                    <a:lnTo>
                      <a:pt x="6682" y="18163"/>
                    </a:lnTo>
                    <a:lnTo>
                      <a:pt x="6997" y="18526"/>
                    </a:lnTo>
                    <a:lnTo>
                      <a:pt x="7323" y="18889"/>
                    </a:lnTo>
                    <a:lnTo>
                      <a:pt x="7660" y="19252"/>
                    </a:lnTo>
                    <a:lnTo>
                      <a:pt x="8010" y="19616"/>
                    </a:lnTo>
                    <a:lnTo>
                      <a:pt x="8373" y="19979"/>
                    </a:lnTo>
                    <a:lnTo>
                      <a:pt x="8749" y="20342"/>
                    </a:lnTo>
                    <a:lnTo>
                      <a:pt x="9140" y="20705"/>
                    </a:lnTo>
                    <a:lnTo>
                      <a:pt x="9546" y="21069"/>
                    </a:lnTo>
                    <a:lnTo>
                      <a:pt x="9968" y="21432"/>
                    </a:lnTo>
                    <a:lnTo>
                      <a:pt x="10409" y="21795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7" name="Freeform 89"/>
              <p:cNvSpPr>
                <a:spLocks/>
              </p:cNvSpPr>
              <p:nvPr/>
            </p:nvSpPr>
            <p:spPr bwMode="auto">
              <a:xfrm flipV="1">
                <a:off x="6286500" y="3235325"/>
                <a:ext cx="1016000" cy="2125663"/>
              </a:xfrm>
              <a:custGeom>
                <a:avLst/>
                <a:gdLst>
                  <a:gd name="T0" fmla="*/ 10409 w 10409"/>
                  <a:gd name="T1" fmla="*/ 21795 h 21795"/>
                  <a:gd name="T2" fmla="*/ 10407 w 10409"/>
                  <a:gd name="T3" fmla="*/ 21432 h 21795"/>
                  <a:gd name="T4" fmla="*/ 10400 w 10409"/>
                  <a:gd name="T5" fmla="*/ 21068 h 21795"/>
                  <a:gd name="T6" fmla="*/ 10388 w 10409"/>
                  <a:gd name="T7" fmla="*/ 20705 h 21795"/>
                  <a:gd name="T8" fmla="*/ 10372 w 10409"/>
                  <a:gd name="T9" fmla="*/ 20342 h 21795"/>
                  <a:gd name="T10" fmla="*/ 10350 w 10409"/>
                  <a:gd name="T11" fmla="*/ 19979 h 21795"/>
                  <a:gd name="T12" fmla="*/ 10324 w 10409"/>
                  <a:gd name="T13" fmla="*/ 19615 h 21795"/>
                  <a:gd name="T14" fmla="*/ 10294 w 10409"/>
                  <a:gd name="T15" fmla="*/ 19252 h 21795"/>
                  <a:gd name="T16" fmla="*/ 10258 w 10409"/>
                  <a:gd name="T17" fmla="*/ 18889 h 21795"/>
                  <a:gd name="T18" fmla="*/ 10218 w 10409"/>
                  <a:gd name="T19" fmla="*/ 18526 h 21795"/>
                  <a:gd name="T20" fmla="*/ 10173 w 10409"/>
                  <a:gd name="T21" fmla="*/ 18162 h 21795"/>
                  <a:gd name="T22" fmla="*/ 10123 w 10409"/>
                  <a:gd name="T23" fmla="*/ 17799 h 21795"/>
                  <a:gd name="T24" fmla="*/ 10068 w 10409"/>
                  <a:gd name="T25" fmla="*/ 17436 h 21795"/>
                  <a:gd name="T26" fmla="*/ 10008 w 10409"/>
                  <a:gd name="T27" fmla="*/ 17073 h 21795"/>
                  <a:gd name="T28" fmla="*/ 9944 w 10409"/>
                  <a:gd name="T29" fmla="*/ 16709 h 21795"/>
                  <a:gd name="T30" fmla="*/ 9874 w 10409"/>
                  <a:gd name="T31" fmla="*/ 16346 h 21795"/>
                  <a:gd name="T32" fmla="*/ 9800 w 10409"/>
                  <a:gd name="T33" fmla="*/ 15983 h 21795"/>
                  <a:gd name="T34" fmla="*/ 9720 w 10409"/>
                  <a:gd name="T35" fmla="*/ 15620 h 21795"/>
                  <a:gd name="T36" fmla="*/ 9636 w 10409"/>
                  <a:gd name="T37" fmla="*/ 15256 h 21795"/>
                  <a:gd name="T38" fmla="*/ 9546 w 10409"/>
                  <a:gd name="T39" fmla="*/ 14893 h 21795"/>
                  <a:gd name="T40" fmla="*/ 9451 w 10409"/>
                  <a:gd name="T41" fmla="*/ 14530 h 21795"/>
                  <a:gd name="T42" fmla="*/ 9351 w 10409"/>
                  <a:gd name="T43" fmla="*/ 14167 h 21795"/>
                  <a:gd name="T44" fmla="*/ 9246 w 10409"/>
                  <a:gd name="T45" fmla="*/ 13803 h 21795"/>
                  <a:gd name="T46" fmla="*/ 9135 w 10409"/>
                  <a:gd name="T47" fmla="*/ 13440 h 21795"/>
                  <a:gd name="T48" fmla="*/ 9019 w 10409"/>
                  <a:gd name="T49" fmla="*/ 13077 h 21795"/>
                  <a:gd name="T50" fmla="*/ 8897 w 10409"/>
                  <a:gd name="T51" fmla="*/ 12714 h 21795"/>
                  <a:gd name="T52" fmla="*/ 8770 w 10409"/>
                  <a:gd name="T53" fmla="*/ 12350 h 21795"/>
                  <a:gd name="T54" fmla="*/ 8637 w 10409"/>
                  <a:gd name="T55" fmla="*/ 11987 h 21795"/>
                  <a:gd name="T56" fmla="*/ 8498 w 10409"/>
                  <a:gd name="T57" fmla="*/ 11624 h 21795"/>
                  <a:gd name="T58" fmla="*/ 8354 w 10409"/>
                  <a:gd name="T59" fmla="*/ 11261 h 21795"/>
                  <a:gd name="T60" fmla="*/ 8203 w 10409"/>
                  <a:gd name="T61" fmla="*/ 10897 h 21795"/>
                  <a:gd name="T62" fmla="*/ 8047 w 10409"/>
                  <a:gd name="T63" fmla="*/ 10534 h 21795"/>
                  <a:gd name="T64" fmla="*/ 7885 w 10409"/>
                  <a:gd name="T65" fmla="*/ 10171 h 21795"/>
                  <a:gd name="T66" fmla="*/ 7716 w 10409"/>
                  <a:gd name="T67" fmla="*/ 9807 h 21795"/>
                  <a:gd name="T68" fmla="*/ 7541 w 10409"/>
                  <a:gd name="T69" fmla="*/ 9444 h 21795"/>
                  <a:gd name="T70" fmla="*/ 7359 w 10409"/>
                  <a:gd name="T71" fmla="*/ 9081 h 21795"/>
                  <a:gd name="T72" fmla="*/ 7171 w 10409"/>
                  <a:gd name="T73" fmla="*/ 8718 h 21795"/>
                  <a:gd name="T74" fmla="*/ 6976 w 10409"/>
                  <a:gd name="T75" fmla="*/ 8354 h 21795"/>
                  <a:gd name="T76" fmla="*/ 6774 w 10409"/>
                  <a:gd name="T77" fmla="*/ 7991 h 21795"/>
                  <a:gd name="T78" fmla="*/ 6565 w 10409"/>
                  <a:gd name="T79" fmla="*/ 7628 h 21795"/>
                  <a:gd name="T80" fmla="*/ 6348 w 10409"/>
                  <a:gd name="T81" fmla="*/ 7265 h 21795"/>
                  <a:gd name="T82" fmla="*/ 6124 w 10409"/>
                  <a:gd name="T83" fmla="*/ 6901 h 21795"/>
                  <a:gd name="T84" fmla="*/ 5892 w 10409"/>
                  <a:gd name="T85" fmla="*/ 6538 h 21795"/>
                  <a:gd name="T86" fmla="*/ 5652 w 10409"/>
                  <a:gd name="T87" fmla="*/ 6175 h 21795"/>
                  <a:gd name="T88" fmla="*/ 5404 w 10409"/>
                  <a:gd name="T89" fmla="*/ 5812 h 21795"/>
                  <a:gd name="T90" fmla="*/ 5148 w 10409"/>
                  <a:gd name="T91" fmla="*/ 5448 h 21795"/>
                  <a:gd name="T92" fmla="*/ 4882 w 10409"/>
                  <a:gd name="T93" fmla="*/ 5085 h 21795"/>
                  <a:gd name="T94" fmla="*/ 4608 w 10409"/>
                  <a:gd name="T95" fmla="*/ 4722 h 21795"/>
                  <a:gd name="T96" fmla="*/ 4324 w 10409"/>
                  <a:gd name="T97" fmla="*/ 4359 h 21795"/>
                  <a:gd name="T98" fmla="*/ 4030 w 10409"/>
                  <a:gd name="T99" fmla="*/ 3995 h 21795"/>
                  <a:gd name="T100" fmla="*/ 3727 w 10409"/>
                  <a:gd name="T101" fmla="*/ 3632 h 21795"/>
                  <a:gd name="T102" fmla="*/ 3412 w 10409"/>
                  <a:gd name="T103" fmla="*/ 3269 h 21795"/>
                  <a:gd name="T104" fmla="*/ 3086 w 10409"/>
                  <a:gd name="T105" fmla="*/ 2906 h 21795"/>
                  <a:gd name="T106" fmla="*/ 2749 w 10409"/>
                  <a:gd name="T107" fmla="*/ 2542 h 21795"/>
                  <a:gd name="T108" fmla="*/ 2399 w 10409"/>
                  <a:gd name="T109" fmla="*/ 2179 h 21795"/>
                  <a:gd name="T110" fmla="*/ 2036 w 10409"/>
                  <a:gd name="T111" fmla="*/ 1816 h 21795"/>
                  <a:gd name="T112" fmla="*/ 1660 w 10409"/>
                  <a:gd name="T113" fmla="*/ 1453 h 21795"/>
                  <a:gd name="T114" fmla="*/ 1269 w 10409"/>
                  <a:gd name="T115" fmla="*/ 1089 h 21795"/>
                  <a:gd name="T116" fmla="*/ 863 w 10409"/>
                  <a:gd name="T117" fmla="*/ 726 h 21795"/>
                  <a:gd name="T118" fmla="*/ 441 w 10409"/>
                  <a:gd name="T119" fmla="*/ 363 h 21795"/>
                  <a:gd name="T120" fmla="*/ 0 w 10409"/>
                  <a:gd name="T121" fmla="*/ 0 h 21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0409" h="21795">
                    <a:moveTo>
                      <a:pt x="10409" y="21795"/>
                    </a:moveTo>
                    <a:lnTo>
                      <a:pt x="10407" y="21432"/>
                    </a:lnTo>
                    <a:lnTo>
                      <a:pt x="10400" y="21068"/>
                    </a:lnTo>
                    <a:lnTo>
                      <a:pt x="10388" y="20705"/>
                    </a:lnTo>
                    <a:lnTo>
                      <a:pt x="10372" y="20342"/>
                    </a:lnTo>
                    <a:lnTo>
                      <a:pt x="10350" y="19979"/>
                    </a:lnTo>
                    <a:lnTo>
                      <a:pt x="10324" y="19615"/>
                    </a:lnTo>
                    <a:lnTo>
                      <a:pt x="10294" y="19252"/>
                    </a:lnTo>
                    <a:lnTo>
                      <a:pt x="10258" y="18889"/>
                    </a:lnTo>
                    <a:lnTo>
                      <a:pt x="10218" y="18526"/>
                    </a:lnTo>
                    <a:lnTo>
                      <a:pt x="10173" y="18162"/>
                    </a:lnTo>
                    <a:lnTo>
                      <a:pt x="10123" y="17799"/>
                    </a:lnTo>
                    <a:lnTo>
                      <a:pt x="10068" y="17436"/>
                    </a:lnTo>
                    <a:lnTo>
                      <a:pt x="10008" y="17073"/>
                    </a:lnTo>
                    <a:lnTo>
                      <a:pt x="9944" y="16709"/>
                    </a:lnTo>
                    <a:lnTo>
                      <a:pt x="9874" y="16346"/>
                    </a:lnTo>
                    <a:lnTo>
                      <a:pt x="9800" y="15983"/>
                    </a:lnTo>
                    <a:lnTo>
                      <a:pt x="9720" y="15620"/>
                    </a:lnTo>
                    <a:lnTo>
                      <a:pt x="9636" y="15256"/>
                    </a:lnTo>
                    <a:lnTo>
                      <a:pt x="9546" y="14893"/>
                    </a:lnTo>
                    <a:lnTo>
                      <a:pt x="9451" y="14530"/>
                    </a:lnTo>
                    <a:lnTo>
                      <a:pt x="9351" y="14167"/>
                    </a:lnTo>
                    <a:lnTo>
                      <a:pt x="9246" y="13803"/>
                    </a:lnTo>
                    <a:lnTo>
                      <a:pt x="9135" y="13440"/>
                    </a:lnTo>
                    <a:lnTo>
                      <a:pt x="9019" y="13077"/>
                    </a:lnTo>
                    <a:lnTo>
                      <a:pt x="8897" y="12714"/>
                    </a:lnTo>
                    <a:lnTo>
                      <a:pt x="8770" y="12350"/>
                    </a:lnTo>
                    <a:lnTo>
                      <a:pt x="8637" y="11987"/>
                    </a:lnTo>
                    <a:lnTo>
                      <a:pt x="8498" y="11624"/>
                    </a:lnTo>
                    <a:lnTo>
                      <a:pt x="8354" y="11261"/>
                    </a:lnTo>
                    <a:lnTo>
                      <a:pt x="8203" y="10897"/>
                    </a:lnTo>
                    <a:lnTo>
                      <a:pt x="8047" y="10534"/>
                    </a:lnTo>
                    <a:lnTo>
                      <a:pt x="7885" y="10171"/>
                    </a:lnTo>
                    <a:lnTo>
                      <a:pt x="7716" y="9807"/>
                    </a:lnTo>
                    <a:lnTo>
                      <a:pt x="7541" y="9444"/>
                    </a:lnTo>
                    <a:lnTo>
                      <a:pt x="7359" y="9081"/>
                    </a:lnTo>
                    <a:lnTo>
                      <a:pt x="7171" y="8718"/>
                    </a:lnTo>
                    <a:lnTo>
                      <a:pt x="6976" y="8354"/>
                    </a:lnTo>
                    <a:lnTo>
                      <a:pt x="6774" y="7991"/>
                    </a:lnTo>
                    <a:lnTo>
                      <a:pt x="6565" y="7628"/>
                    </a:lnTo>
                    <a:lnTo>
                      <a:pt x="6348" y="7265"/>
                    </a:lnTo>
                    <a:lnTo>
                      <a:pt x="6124" y="6901"/>
                    </a:lnTo>
                    <a:lnTo>
                      <a:pt x="5892" y="6538"/>
                    </a:lnTo>
                    <a:lnTo>
                      <a:pt x="5652" y="6175"/>
                    </a:lnTo>
                    <a:lnTo>
                      <a:pt x="5404" y="5812"/>
                    </a:lnTo>
                    <a:lnTo>
                      <a:pt x="5148" y="5448"/>
                    </a:lnTo>
                    <a:lnTo>
                      <a:pt x="4882" y="5085"/>
                    </a:lnTo>
                    <a:lnTo>
                      <a:pt x="4608" y="4722"/>
                    </a:lnTo>
                    <a:lnTo>
                      <a:pt x="4324" y="4359"/>
                    </a:lnTo>
                    <a:lnTo>
                      <a:pt x="4030" y="3995"/>
                    </a:lnTo>
                    <a:lnTo>
                      <a:pt x="3727" y="3632"/>
                    </a:lnTo>
                    <a:lnTo>
                      <a:pt x="3412" y="3269"/>
                    </a:lnTo>
                    <a:lnTo>
                      <a:pt x="3086" y="2906"/>
                    </a:lnTo>
                    <a:lnTo>
                      <a:pt x="2749" y="2542"/>
                    </a:lnTo>
                    <a:lnTo>
                      <a:pt x="2399" y="2179"/>
                    </a:lnTo>
                    <a:lnTo>
                      <a:pt x="2036" y="1816"/>
                    </a:lnTo>
                    <a:lnTo>
                      <a:pt x="1660" y="1453"/>
                    </a:lnTo>
                    <a:lnTo>
                      <a:pt x="1269" y="1089"/>
                    </a:lnTo>
                    <a:lnTo>
                      <a:pt x="863" y="726"/>
                    </a:lnTo>
                    <a:lnTo>
                      <a:pt x="441" y="363"/>
                    </a:ln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8" name="Freeform 90"/>
              <p:cNvSpPr>
                <a:spLocks/>
              </p:cNvSpPr>
              <p:nvPr/>
            </p:nvSpPr>
            <p:spPr bwMode="auto">
              <a:xfrm flipV="1">
                <a:off x="6286500" y="1111250"/>
                <a:ext cx="1016000" cy="2124075"/>
              </a:xfrm>
              <a:custGeom>
                <a:avLst/>
                <a:gdLst>
                  <a:gd name="T0" fmla="*/ 10409 w 10409"/>
                  <a:gd name="T1" fmla="*/ 0 h 21795"/>
                  <a:gd name="T2" fmla="*/ 10407 w 10409"/>
                  <a:gd name="T3" fmla="*/ 363 h 21795"/>
                  <a:gd name="T4" fmla="*/ 10400 w 10409"/>
                  <a:gd name="T5" fmla="*/ 726 h 21795"/>
                  <a:gd name="T6" fmla="*/ 10388 w 10409"/>
                  <a:gd name="T7" fmla="*/ 1090 h 21795"/>
                  <a:gd name="T8" fmla="*/ 10372 w 10409"/>
                  <a:gd name="T9" fmla="*/ 1453 h 21795"/>
                  <a:gd name="T10" fmla="*/ 10350 w 10409"/>
                  <a:gd name="T11" fmla="*/ 1816 h 21795"/>
                  <a:gd name="T12" fmla="*/ 10324 w 10409"/>
                  <a:gd name="T13" fmla="*/ 2179 h 21795"/>
                  <a:gd name="T14" fmla="*/ 10294 w 10409"/>
                  <a:gd name="T15" fmla="*/ 2543 h 21795"/>
                  <a:gd name="T16" fmla="*/ 10258 w 10409"/>
                  <a:gd name="T17" fmla="*/ 2906 h 21795"/>
                  <a:gd name="T18" fmla="*/ 10218 w 10409"/>
                  <a:gd name="T19" fmla="*/ 3269 h 21795"/>
                  <a:gd name="T20" fmla="*/ 10173 w 10409"/>
                  <a:gd name="T21" fmla="*/ 3632 h 21795"/>
                  <a:gd name="T22" fmla="*/ 10123 w 10409"/>
                  <a:gd name="T23" fmla="*/ 3996 h 21795"/>
                  <a:gd name="T24" fmla="*/ 10068 w 10409"/>
                  <a:gd name="T25" fmla="*/ 4359 h 21795"/>
                  <a:gd name="T26" fmla="*/ 10008 w 10409"/>
                  <a:gd name="T27" fmla="*/ 4722 h 21795"/>
                  <a:gd name="T28" fmla="*/ 9944 w 10409"/>
                  <a:gd name="T29" fmla="*/ 5085 h 21795"/>
                  <a:gd name="T30" fmla="*/ 9874 w 10409"/>
                  <a:gd name="T31" fmla="*/ 5449 h 21795"/>
                  <a:gd name="T32" fmla="*/ 9800 w 10409"/>
                  <a:gd name="T33" fmla="*/ 5812 h 21795"/>
                  <a:gd name="T34" fmla="*/ 9720 w 10409"/>
                  <a:gd name="T35" fmla="*/ 6175 h 21795"/>
                  <a:gd name="T36" fmla="*/ 9636 w 10409"/>
                  <a:gd name="T37" fmla="*/ 6538 h 21795"/>
                  <a:gd name="T38" fmla="*/ 9546 w 10409"/>
                  <a:gd name="T39" fmla="*/ 6902 h 21795"/>
                  <a:gd name="T40" fmla="*/ 9451 w 10409"/>
                  <a:gd name="T41" fmla="*/ 7265 h 21795"/>
                  <a:gd name="T42" fmla="*/ 9351 w 10409"/>
                  <a:gd name="T43" fmla="*/ 7628 h 21795"/>
                  <a:gd name="T44" fmla="*/ 9246 w 10409"/>
                  <a:gd name="T45" fmla="*/ 7992 h 21795"/>
                  <a:gd name="T46" fmla="*/ 9135 w 10409"/>
                  <a:gd name="T47" fmla="*/ 8355 h 21795"/>
                  <a:gd name="T48" fmla="*/ 9019 w 10409"/>
                  <a:gd name="T49" fmla="*/ 8718 h 21795"/>
                  <a:gd name="T50" fmla="*/ 8897 w 10409"/>
                  <a:gd name="T51" fmla="*/ 9081 h 21795"/>
                  <a:gd name="T52" fmla="*/ 8770 w 10409"/>
                  <a:gd name="T53" fmla="*/ 9445 h 21795"/>
                  <a:gd name="T54" fmla="*/ 8637 w 10409"/>
                  <a:gd name="T55" fmla="*/ 9808 h 21795"/>
                  <a:gd name="T56" fmla="*/ 8498 w 10409"/>
                  <a:gd name="T57" fmla="*/ 10171 h 21795"/>
                  <a:gd name="T58" fmla="*/ 8354 w 10409"/>
                  <a:gd name="T59" fmla="*/ 10534 h 21795"/>
                  <a:gd name="T60" fmla="*/ 8203 w 10409"/>
                  <a:gd name="T61" fmla="*/ 10898 h 21795"/>
                  <a:gd name="T62" fmla="*/ 8047 w 10409"/>
                  <a:gd name="T63" fmla="*/ 11261 h 21795"/>
                  <a:gd name="T64" fmla="*/ 7885 w 10409"/>
                  <a:gd name="T65" fmla="*/ 11624 h 21795"/>
                  <a:gd name="T66" fmla="*/ 7716 w 10409"/>
                  <a:gd name="T67" fmla="*/ 11987 h 21795"/>
                  <a:gd name="T68" fmla="*/ 7541 w 10409"/>
                  <a:gd name="T69" fmla="*/ 12351 h 21795"/>
                  <a:gd name="T70" fmla="*/ 7359 w 10409"/>
                  <a:gd name="T71" fmla="*/ 12714 h 21795"/>
                  <a:gd name="T72" fmla="*/ 7171 w 10409"/>
                  <a:gd name="T73" fmla="*/ 13077 h 21795"/>
                  <a:gd name="T74" fmla="*/ 6976 w 10409"/>
                  <a:gd name="T75" fmla="*/ 13440 h 21795"/>
                  <a:gd name="T76" fmla="*/ 6774 w 10409"/>
                  <a:gd name="T77" fmla="*/ 13804 h 21795"/>
                  <a:gd name="T78" fmla="*/ 6565 w 10409"/>
                  <a:gd name="T79" fmla="*/ 14167 h 21795"/>
                  <a:gd name="T80" fmla="*/ 6348 w 10409"/>
                  <a:gd name="T81" fmla="*/ 14530 h 21795"/>
                  <a:gd name="T82" fmla="*/ 6124 w 10409"/>
                  <a:gd name="T83" fmla="*/ 14893 h 21795"/>
                  <a:gd name="T84" fmla="*/ 5892 w 10409"/>
                  <a:gd name="T85" fmla="*/ 15257 h 21795"/>
                  <a:gd name="T86" fmla="*/ 5652 w 10409"/>
                  <a:gd name="T87" fmla="*/ 15620 h 21795"/>
                  <a:gd name="T88" fmla="*/ 5404 w 10409"/>
                  <a:gd name="T89" fmla="*/ 15983 h 21795"/>
                  <a:gd name="T90" fmla="*/ 5148 w 10409"/>
                  <a:gd name="T91" fmla="*/ 16346 h 21795"/>
                  <a:gd name="T92" fmla="*/ 4882 w 10409"/>
                  <a:gd name="T93" fmla="*/ 16710 h 21795"/>
                  <a:gd name="T94" fmla="*/ 4608 w 10409"/>
                  <a:gd name="T95" fmla="*/ 17073 h 21795"/>
                  <a:gd name="T96" fmla="*/ 4324 w 10409"/>
                  <a:gd name="T97" fmla="*/ 17436 h 21795"/>
                  <a:gd name="T98" fmla="*/ 4030 w 10409"/>
                  <a:gd name="T99" fmla="*/ 17799 h 21795"/>
                  <a:gd name="T100" fmla="*/ 3727 w 10409"/>
                  <a:gd name="T101" fmla="*/ 18163 h 21795"/>
                  <a:gd name="T102" fmla="*/ 3412 w 10409"/>
                  <a:gd name="T103" fmla="*/ 18526 h 21795"/>
                  <a:gd name="T104" fmla="*/ 3086 w 10409"/>
                  <a:gd name="T105" fmla="*/ 18889 h 21795"/>
                  <a:gd name="T106" fmla="*/ 2749 w 10409"/>
                  <a:gd name="T107" fmla="*/ 19252 h 21795"/>
                  <a:gd name="T108" fmla="*/ 2399 w 10409"/>
                  <a:gd name="T109" fmla="*/ 19616 h 21795"/>
                  <a:gd name="T110" fmla="*/ 2036 w 10409"/>
                  <a:gd name="T111" fmla="*/ 19979 h 21795"/>
                  <a:gd name="T112" fmla="*/ 1660 w 10409"/>
                  <a:gd name="T113" fmla="*/ 20342 h 21795"/>
                  <a:gd name="T114" fmla="*/ 1269 w 10409"/>
                  <a:gd name="T115" fmla="*/ 20705 h 21795"/>
                  <a:gd name="T116" fmla="*/ 863 w 10409"/>
                  <a:gd name="T117" fmla="*/ 21069 h 21795"/>
                  <a:gd name="T118" fmla="*/ 441 w 10409"/>
                  <a:gd name="T119" fmla="*/ 21432 h 21795"/>
                  <a:gd name="T120" fmla="*/ 0 w 10409"/>
                  <a:gd name="T121" fmla="*/ 21795 h 21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0409" h="21795">
                    <a:moveTo>
                      <a:pt x="10409" y="0"/>
                    </a:moveTo>
                    <a:lnTo>
                      <a:pt x="10407" y="363"/>
                    </a:lnTo>
                    <a:lnTo>
                      <a:pt x="10400" y="726"/>
                    </a:lnTo>
                    <a:lnTo>
                      <a:pt x="10388" y="1090"/>
                    </a:lnTo>
                    <a:lnTo>
                      <a:pt x="10372" y="1453"/>
                    </a:lnTo>
                    <a:lnTo>
                      <a:pt x="10350" y="1816"/>
                    </a:lnTo>
                    <a:lnTo>
                      <a:pt x="10324" y="2179"/>
                    </a:lnTo>
                    <a:lnTo>
                      <a:pt x="10294" y="2543"/>
                    </a:lnTo>
                    <a:lnTo>
                      <a:pt x="10258" y="2906"/>
                    </a:lnTo>
                    <a:lnTo>
                      <a:pt x="10218" y="3269"/>
                    </a:lnTo>
                    <a:lnTo>
                      <a:pt x="10173" y="3632"/>
                    </a:lnTo>
                    <a:lnTo>
                      <a:pt x="10123" y="3996"/>
                    </a:lnTo>
                    <a:lnTo>
                      <a:pt x="10068" y="4359"/>
                    </a:lnTo>
                    <a:lnTo>
                      <a:pt x="10008" y="4722"/>
                    </a:lnTo>
                    <a:lnTo>
                      <a:pt x="9944" y="5085"/>
                    </a:lnTo>
                    <a:lnTo>
                      <a:pt x="9874" y="5449"/>
                    </a:lnTo>
                    <a:lnTo>
                      <a:pt x="9800" y="5812"/>
                    </a:lnTo>
                    <a:lnTo>
                      <a:pt x="9720" y="6175"/>
                    </a:lnTo>
                    <a:lnTo>
                      <a:pt x="9636" y="6538"/>
                    </a:lnTo>
                    <a:lnTo>
                      <a:pt x="9546" y="6902"/>
                    </a:lnTo>
                    <a:lnTo>
                      <a:pt x="9451" y="7265"/>
                    </a:lnTo>
                    <a:lnTo>
                      <a:pt x="9351" y="7628"/>
                    </a:lnTo>
                    <a:lnTo>
                      <a:pt x="9246" y="7992"/>
                    </a:lnTo>
                    <a:lnTo>
                      <a:pt x="9135" y="8355"/>
                    </a:lnTo>
                    <a:lnTo>
                      <a:pt x="9019" y="8718"/>
                    </a:lnTo>
                    <a:lnTo>
                      <a:pt x="8897" y="9081"/>
                    </a:lnTo>
                    <a:lnTo>
                      <a:pt x="8770" y="9445"/>
                    </a:lnTo>
                    <a:lnTo>
                      <a:pt x="8637" y="9808"/>
                    </a:lnTo>
                    <a:lnTo>
                      <a:pt x="8498" y="10171"/>
                    </a:lnTo>
                    <a:lnTo>
                      <a:pt x="8354" y="10534"/>
                    </a:lnTo>
                    <a:lnTo>
                      <a:pt x="8203" y="10898"/>
                    </a:lnTo>
                    <a:lnTo>
                      <a:pt x="8047" y="11261"/>
                    </a:lnTo>
                    <a:lnTo>
                      <a:pt x="7885" y="11624"/>
                    </a:lnTo>
                    <a:lnTo>
                      <a:pt x="7716" y="11987"/>
                    </a:lnTo>
                    <a:lnTo>
                      <a:pt x="7541" y="12351"/>
                    </a:lnTo>
                    <a:lnTo>
                      <a:pt x="7359" y="12714"/>
                    </a:lnTo>
                    <a:lnTo>
                      <a:pt x="7171" y="13077"/>
                    </a:lnTo>
                    <a:lnTo>
                      <a:pt x="6976" y="13440"/>
                    </a:lnTo>
                    <a:lnTo>
                      <a:pt x="6774" y="13804"/>
                    </a:lnTo>
                    <a:lnTo>
                      <a:pt x="6565" y="14167"/>
                    </a:lnTo>
                    <a:lnTo>
                      <a:pt x="6348" y="14530"/>
                    </a:lnTo>
                    <a:lnTo>
                      <a:pt x="6124" y="14893"/>
                    </a:lnTo>
                    <a:lnTo>
                      <a:pt x="5892" y="15257"/>
                    </a:lnTo>
                    <a:lnTo>
                      <a:pt x="5652" y="15620"/>
                    </a:lnTo>
                    <a:lnTo>
                      <a:pt x="5404" y="15983"/>
                    </a:lnTo>
                    <a:lnTo>
                      <a:pt x="5148" y="16346"/>
                    </a:lnTo>
                    <a:lnTo>
                      <a:pt x="4882" y="16710"/>
                    </a:lnTo>
                    <a:lnTo>
                      <a:pt x="4608" y="17073"/>
                    </a:lnTo>
                    <a:lnTo>
                      <a:pt x="4324" y="17436"/>
                    </a:lnTo>
                    <a:lnTo>
                      <a:pt x="4030" y="17799"/>
                    </a:lnTo>
                    <a:lnTo>
                      <a:pt x="3727" y="18163"/>
                    </a:lnTo>
                    <a:lnTo>
                      <a:pt x="3412" y="18526"/>
                    </a:lnTo>
                    <a:lnTo>
                      <a:pt x="3086" y="18889"/>
                    </a:lnTo>
                    <a:lnTo>
                      <a:pt x="2749" y="19252"/>
                    </a:lnTo>
                    <a:lnTo>
                      <a:pt x="2399" y="19616"/>
                    </a:lnTo>
                    <a:lnTo>
                      <a:pt x="2036" y="19979"/>
                    </a:lnTo>
                    <a:lnTo>
                      <a:pt x="1660" y="20342"/>
                    </a:lnTo>
                    <a:lnTo>
                      <a:pt x="1269" y="20705"/>
                    </a:lnTo>
                    <a:lnTo>
                      <a:pt x="863" y="21069"/>
                    </a:lnTo>
                    <a:lnTo>
                      <a:pt x="441" y="21432"/>
                    </a:lnTo>
                    <a:lnTo>
                      <a:pt x="0" y="21795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9" name="Line 91"/>
              <p:cNvSpPr>
                <a:spLocks noChangeShapeType="1"/>
              </p:cNvSpPr>
              <p:nvPr/>
            </p:nvSpPr>
            <p:spPr bwMode="auto">
              <a:xfrm>
                <a:off x="6191250" y="5360988"/>
                <a:ext cx="9525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90" name="Line 92"/>
              <p:cNvSpPr>
                <a:spLocks noChangeShapeType="1"/>
              </p:cNvSpPr>
              <p:nvPr/>
            </p:nvSpPr>
            <p:spPr bwMode="auto">
              <a:xfrm>
                <a:off x="6191250" y="1111250"/>
                <a:ext cx="9525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sp>
          <p:nvSpPr>
            <p:cNvPr id="91" name="Line 93"/>
            <p:cNvSpPr>
              <a:spLocks noChangeShapeType="1"/>
            </p:cNvSpPr>
            <p:nvPr/>
          </p:nvSpPr>
          <p:spPr bwMode="auto">
            <a:xfrm>
              <a:off x="11855450" y="3209925"/>
              <a:ext cx="0" cy="102393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cxnSp>
          <p:nvCxnSpPr>
            <p:cNvPr id="100" name="Gerader Verbinder 99"/>
            <p:cNvCxnSpPr>
              <a:cxnSpLocks/>
            </p:cNvCxnSpPr>
            <p:nvPr/>
          </p:nvCxnSpPr>
          <p:spPr>
            <a:xfrm>
              <a:off x="620714" y="3721642"/>
              <a:ext cx="0" cy="29553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r Verbinder 100"/>
            <p:cNvCxnSpPr/>
            <p:nvPr/>
          </p:nvCxnSpPr>
          <p:spPr>
            <a:xfrm>
              <a:off x="5178427" y="3721642"/>
              <a:ext cx="0" cy="29553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r Verbinder 103"/>
            <p:cNvCxnSpPr/>
            <p:nvPr/>
          </p:nvCxnSpPr>
          <p:spPr>
            <a:xfrm>
              <a:off x="620714" y="6486525"/>
              <a:ext cx="4552950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/>
            <p:cNvCxnSpPr/>
            <p:nvPr/>
          </p:nvCxnSpPr>
          <p:spPr>
            <a:xfrm>
              <a:off x="7299326" y="3721642"/>
              <a:ext cx="0" cy="29553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/>
            <p:cNvCxnSpPr/>
            <p:nvPr/>
          </p:nvCxnSpPr>
          <p:spPr>
            <a:xfrm>
              <a:off x="11858624" y="3721642"/>
              <a:ext cx="0" cy="29553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/>
            <p:cNvCxnSpPr/>
            <p:nvPr/>
          </p:nvCxnSpPr>
          <p:spPr>
            <a:xfrm>
              <a:off x="7302500" y="6486975"/>
              <a:ext cx="4552950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/>
            <p:cNvCxnSpPr>
              <a:cxnSpLocks/>
            </p:cNvCxnSpPr>
            <p:nvPr/>
          </p:nvCxnSpPr>
          <p:spPr>
            <a:xfrm>
              <a:off x="5173664" y="6487200"/>
              <a:ext cx="2125662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feld 114"/>
            <p:cNvSpPr txBox="1"/>
            <p:nvPr/>
          </p:nvSpPr>
          <p:spPr>
            <a:xfrm>
              <a:off x="4319201" y="1629847"/>
              <a:ext cx="1524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Radius1=9mm</a:t>
              </a:r>
            </a:p>
          </p:txBody>
        </p:sp>
        <p:sp>
          <p:nvSpPr>
            <p:cNvPr id="116" name="Textfeld 115"/>
            <p:cNvSpPr txBox="1"/>
            <p:nvPr/>
          </p:nvSpPr>
          <p:spPr>
            <a:xfrm>
              <a:off x="6616111" y="1638856"/>
              <a:ext cx="1595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Radius2=-9mm</a:t>
              </a:r>
            </a:p>
          </p:txBody>
        </p:sp>
        <p:sp>
          <p:nvSpPr>
            <p:cNvPr id="117" name="Textfeld 116"/>
            <p:cNvSpPr txBox="1"/>
            <p:nvPr/>
          </p:nvSpPr>
          <p:spPr>
            <a:xfrm>
              <a:off x="5888095" y="5075793"/>
              <a:ext cx="713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n=1,5</a:t>
              </a:r>
            </a:p>
          </p:txBody>
        </p:sp>
        <p:cxnSp>
          <p:nvCxnSpPr>
            <p:cNvPr id="120" name="Gerader Verbinder 119"/>
            <p:cNvCxnSpPr>
              <a:cxnSpLocks/>
              <a:stCxn id="87" idx="60"/>
            </p:cNvCxnSpPr>
            <p:nvPr/>
          </p:nvCxnSpPr>
          <p:spPr>
            <a:xfrm>
              <a:off x="6286500" y="5846763"/>
              <a:ext cx="187572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Gerader Verbinder 124"/>
            <p:cNvCxnSpPr>
              <a:cxnSpLocks/>
            </p:cNvCxnSpPr>
            <p:nvPr/>
          </p:nvCxnSpPr>
          <p:spPr>
            <a:xfrm>
              <a:off x="8003540" y="3721100"/>
              <a:ext cx="0" cy="212566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feld 128"/>
            <p:cNvSpPr txBox="1"/>
            <p:nvPr/>
          </p:nvSpPr>
          <p:spPr>
            <a:xfrm rot="16200000">
              <a:off x="7127548" y="4944727"/>
              <a:ext cx="1476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7 mm</a:t>
              </a:r>
            </a:p>
          </p:txBody>
        </p:sp>
        <p:sp>
          <p:nvSpPr>
            <p:cNvPr id="130" name="Textfeld 129"/>
            <p:cNvSpPr txBox="1"/>
            <p:nvPr/>
          </p:nvSpPr>
          <p:spPr>
            <a:xfrm>
              <a:off x="155508" y="3305731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[0/0/0]</a:t>
              </a:r>
            </a:p>
          </p:txBody>
        </p:sp>
        <p:sp>
          <p:nvSpPr>
            <p:cNvPr id="132" name="Textfeld 131"/>
            <p:cNvSpPr txBox="1"/>
            <p:nvPr/>
          </p:nvSpPr>
          <p:spPr>
            <a:xfrm>
              <a:off x="5264395" y="20783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133" name="Textfeld 132"/>
            <p:cNvSpPr txBox="1"/>
            <p:nvPr/>
          </p:nvSpPr>
          <p:spPr>
            <a:xfrm>
              <a:off x="5056644" y="26051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134" name="Textfeld 133"/>
            <p:cNvSpPr txBox="1"/>
            <p:nvPr/>
          </p:nvSpPr>
          <p:spPr>
            <a:xfrm>
              <a:off x="4960590" y="303428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135" name="Textfeld 134"/>
            <p:cNvSpPr txBox="1"/>
            <p:nvPr/>
          </p:nvSpPr>
          <p:spPr>
            <a:xfrm>
              <a:off x="4904214" y="379756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136" name="Textfeld 135"/>
            <p:cNvSpPr txBox="1"/>
            <p:nvPr/>
          </p:nvSpPr>
          <p:spPr>
            <a:xfrm>
              <a:off x="4998597" y="424806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137" name="Textfeld 136"/>
            <p:cNvSpPr txBox="1"/>
            <p:nvPr/>
          </p:nvSpPr>
          <p:spPr>
            <a:xfrm>
              <a:off x="5146320" y="46716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139" name="Textfeld 138"/>
            <p:cNvSpPr txBox="1"/>
            <p:nvPr/>
          </p:nvSpPr>
          <p:spPr>
            <a:xfrm>
              <a:off x="6964459" y="209288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140" name="Textfeld 139"/>
            <p:cNvSpPr txBox="1"/>
            <p:nvPr/>
          </p:nvSpPr>
          <p:spPr>
            <a:xfrm>
              <a:off x="7148483" y="255905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141" name="Textfeld 140"/>
            <p:cNvSpPr txBox="1"/>
            <p:nvPr/>
          </p:nvSpPr>
          <p:spPr>
            <a:xfrm>
              <a:off x="7224682" y="30107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142" name="Textfeld 141"/>
            <p:cNvSpPr txBox="1"/>
            <p:nvPr/>
          </p:nvSpPr>
          <p:spPr>
            <a:xfrm>
              <a:off x="7258195" y="382086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143" name="Textfeld 142"/>
            <p:cNvSpPr txBox="1"/>
            <p:nvPr/>
          </p:nvSpPr>
          <p:spPr>
            <a:xfrm>
              <a:off x="7179394" y="423245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144" name="Textfeld 143"/>
            <p:cNvSpPr txBox="1"/>
            <p:nvPr/>
          </p:nvSpPr>
          <p:spPr>
            <a:xfrm>
              <a:off x="6892291" y="493899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145" name="Textfeld 144"/>
            <p:cNvSpPr txBox="1"/>
            <p:nvPr/>
          </p:nvSpPr>
          <p:spPr>
            <a:xfrm>
              <a:off x="11800638" y="3011652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13</a:t>
              </a:r>
            </a:p>
          </p:txBody>
        </p:sp>
        <p:sp>
          <p:nvSpPr>
            <p:cNvPr id="146" name="Rechteck 145"/>
            <p:cNvSpPr/>
            <p:nvPr/>
          </p:nvSpPr>
          <p:spPr>
            <a:xfrm>
              <a:off x="11800800" y="3384571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/>
                <a:t>14</a:t>
              </a:r>
            </a:p>
          </p:txBody>
        </p:sp>
        <p:sp>
          <p:nvSpPr>
            <p:cNvPr id="147" name="Rechteck 146"/>
            <p:cNvSpPr/>
            <p:nvPr/>
          </p:nvSpPr>
          <p:spPr>
            <a:xfrm>
              <a:off x="11800800" y="3506401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/>
                <a:t>15</a:t>
              </a:r>
            </a:p>
          </p:txBody>
        </p:sp>
        <p:sp>
          <p:nvSpPr>
            <p:cNvPr id="148" name="Rechteck 147"/>
            <p:cNvSpPr/>
            <p:nvPr/>
          </p:nvSpPr>
          <p:spPr>
            <a:xfrm>
              <a:off x="11800800" y="3656424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/>
                <a:t>16</a:t>
              </a:r>
            </a:p>
          </p:txBody>
        </p:sp>
        <p:sp>
          <p:nvSpPr>
            <p:cNvPr id="149" name="Rechteck 148"/>
            <p:cNvSpPr/>
            <p:nvPr/>
          </p:nvSpPr>
          <p:spPr>
            <a:xfrm>
              <a:off x="11800800" y="3775494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/>
                <a:t>17</a:t>
              </a:r>
            </a:p>
          </p:txBody>
        </p:sp>
        <p:sp>
          <p:nvSpPr>
            <p:cNvPr id="150" name="Rechteck 149"/>
            <p:cNvSpPr/>
            <p:nvPr/>
          </p:nvSpPr>
          <p:spPr>
            <a:xfrm>
              <a:off x="11800800" y="4132541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de-DE" sz="1200" dirty="0"/>
                <a:t>18</a:t>
              </a:r>
            </a:p>
          </p:txBody>
        </p:sp>
      </p:grpSp>
      <p:sp>
        <p:nvSpPr>
          <p:cNvPr id="63" name="Rechteck 62">
            <a:extLst>
              <a:ext uri="{FF2B5EF4-FFF2-40B4-BE49-F238E27FC236}">
                <a16:creationId xmlns:a16="http://schemas.microsoft.com/office/drawing/2014/main" id="{9B6F0175-A6D5-4D56-BFB2-272EDCEE4BD5}"/>
              </a:ext>
            </a:extLst>
          </p:cNvPr>
          <p:cNvSpPr/>
          <p:nvPr/>
        </p:nvSpPr>
        <p:spPr>
          <a:xfrm>
            <a:off x="167639" y="187281"/>
            <a:ext cx="3600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S1 0.0000000000  4.2902316034  16.088368513 [1]</a:t>
            </a:r>
          </a:p>
          <a:p>
            <a:r>
              <a:rPr lang="de-DE" sz="1100" dirty="0"/>
              <a:t>S2 0.0000000000  4.1874392392  20.966514459 [7]</a:t>
            </a:r>
          </a:p>
          <a:p>
            <a:r>
              <a:rPr lang="de-DE" sz="1100" dirty="0"/>
              <a:t>S3 0.0000000000 -1.2712208903  37.000000000 [18]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5967DF4A-B4FF-44EC-AC5E-1B01F10B7A97}"/>
              </a:ext>
            </a:extLst>
          </p:cNvPr>
          <p:cNvSpPr/>
          <p:nvPr/>
        </p:nvSpPr>
        <p:spPr>
          <a:xfrm>
            <a:off x="3767639" y="187281"/>
            <a:ext cx="3600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S1 0.0000000000  2.7427763586  15.428117019 [2]</a:t>
            </a:r>
          </a:p>
          <a:p>
            <a:r>
              <a:rPr lang="de-DE" sz="1100" dirty="0"/>
              <a:t>S2 0.0000000000  2.7841284715  21.558541269 [8]</a:t>
            </a:r>
          </a:p>
          <a:p>
            <a:r>
              <a:rPr lang="de-DE" sz="1100" dirty="0"/>
              <a:t>S3 0.0000000000  0.33685915457  37.000000000 [15]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D82DB5CD-19D6-4979-828A-78A711D4B4B2}"/>
              </a:ext>
            </a:extLst>
          </p:cNvPr>
          <p:cNvSpPr/>
          <p:nvPr/>
        </p:nvSpPr>
        <p:spPr>
          <a:xfrm>
            <a:off x="7388746" y="187281"/>
            <a:ext cx="3600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S1 0.0000000000  1.3422807391 15.100658316 [3]</a:t>
            </a:r>
          </a:p>
          <a:p>
            <a:r>
              <a:rPr lang="de-DE" sz="1100" dirty="0"/>
              <a:t>S2 0.0000000000  1.3990498812  21.890593874 [9]</a:t>
            </a:r>
          </a:p>
          <a:p>
            <a:r>
              <a:rPr lang="de-DE" sz="1100" dirty="0"/>
              <a:t>S3 0.0000000000  0.39234010729 3.7000000000 [14]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C9C64CFD-E5C5-4D03-AA3B-E92C3A62A949}"/>
              </a:ext>
            </a:extLst>
          </p:cNvPr>
          <p:cNvSpPr/>
          <p:nvPr/>
        </p:nvSpPr>
        <p:spPr>
          <a:xfrm>
            <a:off x="167640" y="897102"/>
            <a:ext cx="3600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S1 0.0000000000  -1.3422807391 15.100658316 [4]</a:t>
            </a:r>
          </a:p>
          <a:p>
            <a:r>
              <a:rPr lang="de-DE" sz="1100" dirty="0"/>
              <a:t>S2 0.0000000000  -1.3990498812  21.890593874 [10]</a:t>
            </a:r>
          </a:p>
          <a:p>
            <a:r>
              <a:rPr lang="de-DE" sz="1100" dirty="0"/>
              <a:t>S3 0.0000000000  -0.39234010729 3.7000000000 [17]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42A0500E-1D54-4FE3-A58C-555F5338FF74}"/>
              </a:ext>
            </a:extLst>
          </p:cNvPr>
          <p:cNvSpPr/>
          <p:nvPr/>
        </p:nvSpPr>
        <p:spPr>
          <a:xfrm>
            <a:off x="3766081" y="898524"/>
            <a:ext cx="3600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S1 0.0000000000  -2.7427763586  15.428117019 [5]</a:t>
            </a:r>
          </a:p>
          <a:p>
            <a:r>
              <a:rPr lang="de-DE" sz="1100" dirty="0"/>
              <a:t>S2 0.0000000000  -2.7841284715  21.558541269 [11]</a:t>
            </a:r>
          </a:p>
          <a:p>
            <a:r>
              <a:rPr lang="de-DE" sz="1100" dirty="0"/>
              <a:t>S3 0.0000000000  -0.33685915457  37.000000000 [15]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4A0AACF4-B3A8-4CA0-A621-041A473A4BC6}"/>
              </a:ext>
            </a:extLst>
          </p:cNvPr>
          <p:cNvSpPr/>
          <p:nvPr/>
        </p:nvSpPr>
        <p:spPr>
          <a:xfrm>
            <a:off x="7364522" y="897102"/>
            <a:ext cx="3600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S1 0.0000000000  -4.2902316034  16.088368513 [6]</a:t>
            </a:r>
          </a:p>
          <a:p>
            <a:r>
              <a:rPr lang="de-DE" sz="1100" dirty="0"/>
              <a:t>S2 0.0000000000  -4.1874392392  20.966514459 [12]</a:t>
            </a:r>
          </a:p>
          <a:p>
            <a:r>
              <a:rPr lang="de-DE" sz="1100" dirty="0"/>
              <a:t>S3 0.0000000000 1.2712208903  37.000000000 [13]</a:t>
            </a:r>
          </a:p>
        </p:txBody>
      </p:sp>
    </p:spTree>
    <p:extLst>
      <p:ext uri="{BB962C8B-B14F-4D97-AF65-F5344CB8AC3E}">
        <p14:creationId xmlns:p14="http://schemas.microsoft.com/office/powerpoint/2010/main" val="3147074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078860DE-BE21-465C-AFE6-6E559E505733}"/>
              </a:ext>
            </a:extLst>
          </p:cNvPr>
          <p:cNvSpPr/>
          <p:nvPr/>
        </p:nvSpPr>
        <p:spPr>
          <a:xfrm>
            <a:off x="167640" y="272018"/>
            <a:ext cx="5867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S1 0.0000000000  4.2902316034  16.088368513 [1]</a:t>
            </a:r>
          </a:p>
          <a:p>
            <a:r>
              <a:rPr lang="de-DE" dirty="0"/>
              <a:t>S2 0.0000000000  4.1874392392  20.966514459 [7]</a:t>
            </a:r>
          </a:p>
          <a:p>
            <a:r>
              <a:rPr lang="de-DE" dirty="0"/>
              <a:t>S3 0.0000000000 -1.2712208903  37.000000000 [18]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A2DE269-7A45-47DE-99C3-147626C7927E}"/>
              </a:ext>
            </a:extLst>
          </p:cNvPr>
          <p:cNvSpPr/>
          <p:nvPr/>
        </p:nvSpPr>
        <p:spPr>
          <a:xfrm>
            <a:off x="167639" y="1195348"/>
            <a:ext cx="52461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S1 0.0000000000  2.7427763586  15.428117019 [2]</a:t>
            </a:r>
          </a:p>
          <a:p>
            <a:r>
              <a:rPr lang="de-DE" dirty="0"/>
              <a:t>S2 0.0000000000  2.7841284715  21.558541269 [8]</a:t>
            </a:r>
          </a:p>
          <a:p>
            <a:r>
              <a:rPr lang="de-DE" dirty="0"/>
              <a:t>S3 0.0000000000  0.33685915457  37.000000000 [15]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5508589-E39E-4B48-84C0-C269A63CD20F}"/>
              </a:ext>
            </a:extLst>
          </p:cNvPr>
          <p:cNvSpPr/>
          <p:nvPr/>
        </p:nvSpPr>
        <p:spPr>
          <a:xfrm>
            <a:off x="167639" y="211867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/>
              <a:t>S1 0.0000000000  1.3422807391 15.100658316 [3]</a:t>
            </a:r>
          </a:p>
          <a:p>
            <a:r>
              <a:rPr lang="de-DE" dirty="0"/>
              <a:t>S2 0.0000000000  1.3990498812  21.890593874 [9]</a:t>
            </a:r>
          </a:p>
          <a:p>
            <a:r>
              <a:rPr lang="de-DE" dirty="0"/>
              <a:t>S3 0.0000000000  0.39234010729 3.7000000000 [14]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2D79C139-B4FA-4254-9088-7D40DF59C5BD}"/>
              </a:ext>
            </a:extLst>
          </p:cNvPr>
          <p:cNvSpPr/>
          <p:nvPr/>
        </p:nvSpPr>
        <p:spPr>
          <a:xfrm>
            <a:off x="167640" y="4888668"/>
            <a:ext cx="5867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S1 0.0000000000  -4.2902316034  16.088368513 [6]</a:t>
            </a:r>
          </a:p>
          <a:p>
            <a:r>
              <a:rPr lang="de-DE" dirty="0"/>
              <a:t>S2 0.0000000000  -4.1874392392  20.966514459 [12]</a:t>
            </a:r>
          </a:p>
          <a:p>
            <a:r>
              <a:rPr lang="de-DE" dirty="0"/>
              <a:t>S3 0.0000000000 1.2712208903  37.000000000 [13]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4EF92A52-3334-4D51-9C68-74901342808F}"/>
              </a:ext>
            </a:extLst>
          </p:cNvPr>
          <p:cNvSpPr/>
          <p:nvPr/>
        </p:nvSpPr>
        <p:spPr>
          <a:xfrm>
            <a:off x="167638" y="3965338"/>
            <a:ext cx="54330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S1 0.0000000000  -2.7427763586  15.428117019 [5]</a:t>
            </a:r>
          </a:p>
          <a:p>
            <a:r>
              <a:rPr lang="de-DE" dirty="0"/>
              <a:t>S2 0.0000000000  -2.7841284715  21.558541269 [11]</a:t>
            </a:r>
          </a:p>
          <a:p>
            <a:r>
              <a:rPr lang="de-DE" dirty="0"/>
              <a:t>S3 0.0000000000  -0.33685915457  37.000000000 [15]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F8DED4C6-3930-4B73-851D-C369A7CDCF32}"/>
              </a:ext>
            </a:extLst>
          </p:cNvPr>
          <p:cNvSpPr/>
          <p:nvPr/>
        </p:nvSpPr>
        <p:spPr>
          <a:xfrm>
            <a:off x="167639" y="304200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/>
              <a:t>S1 0.0000000000  -1.3422807391 15.100658316 [4]</a:t>
            </a:r>
          </a:p>
          <a:p>
            <a:r>
              <a:rPr lang="de-DE" dirty="0"/>
              <a:t>S2 0.0000000000  -1.3990498812  21.890593874 [10]</a:t>
            </a:r>
          </a:p>
          <a:p>
            <a:r>
              <a:rPr lang="de-DE" dirty="0"/>
              <a:t>S3 0.0000000000  -0.39234010729 3.7000000000 [17]</a:t>
            </a:r>
          </a:p>
        </p:txBody>
      </p:sp>
    </p:spTree>
    <p:extLst>
      <p:ext uri="{BB962C8B-B14F-4D97-AF65-F5344CB8AC3E}">
        <p14:creationId xmlns:p14="http://schemas.microsoft.com/office/powerpoint/2010/main" val="2385056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</Words>
  <Application>Microsoft Office PowerPoint</Application>
  <PresentationFormat>Breitbild</PresentationFormat>
  <Paragraphs>62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Carsten</dc:creator>
  <cp:lastModifiedBy>itoreichert</cp:lastModifiedBy>
  <cp:revision>32</cp:revision>
  <dcterms:created xsi:type="dcterms:W3CDTF">2017-01-24T15:52:56Z</dcterms:created>
  <dcterms:modified xsi:type="dcterms:W3CDTF">2018-03-01T16:33:34Z</dcterms:modified>
</cp:coreProperties>
</file>