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120" y="4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93A36A-B012-4F37-9008-17415563B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8C48898-8443-4B85-BEE1-EE59483C7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BB0F04-96B8-4628-9753-E9A2A3D4B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45DA-D472-40E9-9E34-C9CC7CBD77D8}" type="datetimeFigureOut">
              <a:rPr lang="de-DE" smtClean="0"/>
              <a:t>02.03.2018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8308B2-6B8D-49A4-8244-5F3738757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267783-DD47-496F-B899-7F8ECAB0E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C6300-4777-4A8B-B8E2-C9AE23551A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0779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2B0304-354A-4ABF-8388-95E04EAA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5F34108-79B0-4BF9-8617-2A5920E2A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D302B7-0202-4F86-96A2-2FCDD4EFF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45DA-D472-40E9-9E34-C9CC7CBD77D8}" type="datetimeFigureOut">
              <a:rPr lang="de-DE" smtClean="0"/>
              <a:t>02.03.2018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F9DA15-C1FC-43BF-8E0D-DECAE5D9A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BA4BD5-6A6F-4871-A9CB-73B7C2E57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C6300-4777-4A8B-B8E2-C9AE23551A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873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C914507-88C6-434C-BC1C-0FCCA70AA1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3390FDC-BFD6-4E31-A730-68B7628F8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81647F-2A09-4069-911E-991526502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45DA-D472-40E9-9E34-C9CC7CBD77D8}" type="datetimeFigureOut">
              <a:rPr lang="de-DE" smtClean="0"/>
              <a:t>02.03.2018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377011-151F-42D2-9593-00160DF05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880DB6-89A8-4523-9273-E2410223D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C6300-4777-4A8B-B8E2-C9AE23551A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027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E598D9-4386-408E-B3DE-0BC6317FA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4C1F1A-9CC8-44E6-B2E1-9662B5D07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22BA46-7785-4248-8C11-6041BBE12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45DA-D472-40E9-9E34-C9CC7CBD77D8}" type="datetimeFigureOut">
              <a:rPr lang="de-DE" smtClean="0"/>
              <a:t>02.03.2018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7443D8-D8AE-4FE1-9BDF-C6D4EDB3A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6B37CE-D9AF-4927-8C0E-394D850D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C6300-4777-4A8B-B8E2-C9AE23551A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8386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EED36B-7723-431B-AF2E-37266468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6F59D3-906A-411E-8DB3-39C761C93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90B023-7CF6-4F21-BADD-17D9CBB50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45DA-D472-40E9-9E34-C9CC7CBD77D8}" type="datetimeFigureOut">
              <a:rPr lang="de-DE" smtClean="0"/>
              <a:t>02.03.2018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0665F6-8BAD-4AE4-AFDF-6CE6F72AB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6A0454-A8B5-441D-AC4D-048944ACD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C6300-4777-4A8B-B8E2-C9AE23551A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9103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736092-7ED7-4B54-9953-3FCE0A6F2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622091-A386-407A-B68A-103C1604D9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F586136-B2B1-4D06-A492-2DD2ED725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3EDCEB-141D-4DB8-8407-51977FDAE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45DA-D472-40E9-9E34-C9CC7CBD77D8}" type="datetimeFigureOut">
              <a:rPr lang="de-DE" smtClean="0"/>
              <a:t>02.03.2018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6FAA860-25D0-4C3A-B494-66CFD2C4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58808C-DC94-441B-B1F7-F24D4322A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C6300-4777-4A8B-B8E2-C9AE23551A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11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0B3491-BC39-4B8B-AEA3-1105D8B55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B8CFB1-59C5-4E55-9243-F7F1741E6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3F7596-6B75-49CE-94BE-B1D067C6C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A3561FA-BFAD-4190-9977-62F950219B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A6A193E-1286-49C1-8B08-297895BCDC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FC4C063-4805-4797-968A-985A7A56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45DA-D472-40E9-9E34-C9CC7CBD77D8}" type="datetimeFigureOut">
              <a:rPr lang="de-DE" smtClean="0"/>
              <a:t>02.03.2018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C32D00B-BEC8-4C5F-A358-A84E2C525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0F288C7-CBB9-421D-93FA-D59080649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C6300-4777-4A8B-B8E2-C9AE23551A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3642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BD68F5-61B7-46CC-9AB5-00C8BF6CA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184D6F7-AEEC-437E-B196-F9542CAD5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45DA-D472-40E9-9E34-C9CC7CBD77D8}" type="datetimeFigureOut">
              <a:rPr lang="de-DE" smtClean="0"/>
              <a:t>02.03.2018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9279EC-5982-4E9E-A000-95011F5AF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A859A51-85F3-4F81-BBE7-607B4BB1E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C6300-4777-4A8B-B8E2-C9AE23551A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08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29565BF-B75B-4198-9B21-FEE04A715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45DA-D472-40E9-9E34-C9CC7CBD77D8}" type="datetimeFigureOut">
              <a:rPr lang="de-DE" smtClean="0"/>
              <a:t>02.03.2018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E20ECDB-F31D-4ED7-87A9-D20EB2F98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B5DBF65-63BE-4338-AE89-A01584AB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C6300-4777-4A8B-B8E2-C9AE23551A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495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25D41F-69D5-447B-B330-3CE395179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3281AD-F2AA-4712-A49B-9A40C763A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AD223C9-1086-4E91-8DF4-D911A45A0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C8AE24-C740-4741-9B50-753FDC6EB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45DA-D472-40E9-9E34-C9CC7CBD77D8}" type="datetimeFigureOut">
              <a:rPr lang="de-DE" smtClean="0"/>
              <a:t>02.03.2018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475D55F-825F-4AE3-88AC-B0A3B47E2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ADEB25-3E05-4F92-B1B9-E3B280EE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C6300-4777-4A8B-B8E2-C9AE23551A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0994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1778C-43F9-4467-A6A6-F90921B8D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AB34F14-B9CE-436F-A41D-E602F16172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6511871-2732-45E3-9C32-29C4D05A0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327C24-F47F-4110-85B9-28057ED72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45DA-D472-40E9-9E34-C9CC7CBD77D8}" type="datetimeFigureOut">
              <a:rPr lang="de-DE" smtClean="0"/>
              <a:t>02.03.2018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828157-C528-4645-95F2-67751ADBB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5368E2-F6AE-4F07-AA73-71DACAEF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C6300-4777-4A8B-B8E2-C9AE23551A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5809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9D262C1-B459-4DCE-BF2D-2A6A27F62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963DC0-E36A-401E-B2BC-ECE11EB94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6D4F63-A23D-4D8E-959E-A396CD606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D45DA-D472-40E9-9E34-C9CC7CBD77D8}" type="datetimeFigureOut">
              <a:rPr lang="de-DE" smtClean="0"/>
              <a:t>02.03.2018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100EDF-A652-4DD7-9154-A78F7B7C7B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D2799D-CCB7-4567-A098-E660C8FE53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C6300-4777-4A8B-B8E2-C9AE23551A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229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2920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itoreichert</dc:creator>
  <cp:lastModifiedBy>itoreichert</cp:lastModifiedBy>
  <cp:revision>1</cp:revision>
  <dcterms:created xsi:type="dcterms:W3CDTF">2018-03-02T13:41:01Z</dcterms:created>
  <dcterms:modified xsi:type="dcterms:W3CDTF">2018-03-02T13:41:31Z</dcterms:modified>
</cp:coreProperties>
</file>