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13716000" cx="24387175"/>
  <p:notesSz cx="6858000" cy="9144000"/>
  <p:embeddedFontLst>
    <p:embeddedFont>
      <p:font typeface="Raleway"/>
      <p:regular r:id="rId68"/>
      <p:bold r:id="rId69"/>
      <p:italic r:id="rId70"/>
      <p:boldItalic r:id="rId71"/>
    </p:embeddedFont>
    <p:embeddedFont>
      <p:font typeface="Lato"/>
      <p:regular r:id="rId72"/>
      <p:bold r:id="rId73"/>
      <p:italic r:id="rId74"/>
      <p:boldItalic r:id="rId75"/>
    </p:embeddedFont>
    <p:embeddedFont>
      <p:font typeface="Helvetica Neue"/>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A4A3A4"/>
          </p15:clr>
        </p15:guide>
        <p15:guide id="2" pos="7681">
          <p15:clr>
            <a:srgbClr val="A4A3A4"/>
          </p15:clr>
        </p15:guide>
      </p15:sldGuideLst>
    </p:ext>
    <p:ext uri="GoogleSlidesCustomDataVersion2">
      <go:slidesCustomData xmlns:go="http://customooxmlschemas.google.com/" r:id="rId80" roundtripDataSignature="AMtx7mjZSqSl5THcTv0M3UaCdYehyKar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110D33-40FE-419C-BD21-1A0B2D2888CB}">
  <a:tblStyle styleId="{C2110D33-40FE-419C-BD21-1A0B2D2888CB}"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3">
              <a:alpha val="20000"/>
            </a:schemeClr>
          </a:solidFill>
        </a:fill>
      </a:tcStyle>
    </a:band1H>
    <a:band2H>
      <a:tcTxStyle b="off" i="off"/>
    </a:band2H>
    <a:band1V>
      <a:tcTxStyle b="off" i="off"/>
      <a:tcStyle>
        <a:fill>
          <a:solidFill>
            <a:schemeClr val="accent3">
              <a:alpha val="20000"/>
            </a:schemeClr>
          </a:solidFill>
        </a:fill>
      </a:tcStyle>
    </a:band1V>
    <a:band2V>
      <a:tcTxStyle b="off" i="off"/>
    </a:band2V>
    <a:lastCol>
      <a:tcTxStyle b="on" i="off"/>
    </a:lastCol>
    <a:firstCol>
      <a:tcTxStyle b="on" i="off"/>
    </a:firstCol>
    <a:lastRow>
      <a:tcTxStyle b="on" i="off"/>
      <a:tcStyle>
        <a:tcBdr>
          <a:top>
            <a:ln cap="flat" cmpd="sng" w="12700">
              <a:solidFill>
                <a:schemeClr val="accent3"/>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chemeClr val="accent3"/>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20" orient="horz"/>
        <p:guide pos="768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Lato-bold.fntdata"/><Relationship Id="rId72" Type="http://schemas.openxmlformats.org/officeDocument/2006/relationships/font" Target="fonts/Lato-regular.fntdata"/><Relationship Id="rId31" Type="http://schemas.openxmlformats.org/officeDocument/2006/relationships/slide" Target="slides/slide25.xml"/><Relationship Id="rId75" Type="http://schemas.openxmlformats.org/officeDocument/2006/relationships/font" Target="fonts/Lato-boldItalic.fntdata"/><Relationship Id="rId30" Type="http://schemas.openxmlformats.org/officeDocument/2006/relationships/slide" Target="slides/slide24.xml"/><Relationship Id="rId74" Type="http://schemas.openxmlformats.org/officeDocument/2006/relationships/font" Target="fonts/Lato-italic.fntdata"/><Relationship Id="rId33" Type="http://schemas.openxmlformats.org/officeDocument/2006/relationships/slide" Target="slides/slide27.xml"/><Relationship Id="rId77" Type="http://schemas.openxmlformats.org/officeDocument/2006/relationships/font" Target="fonts/HelveticaNeue-bold.fntdata"/><Relationship Id="rId32" Type="http://schemas.openxmlformats.org/officeDocument/2006/relationships/slide" Target="slides/slide26.xml"/><Relationship Id="rId76" Type="http://schemas.openxmlformats.org/officeDocument/2006/relationships/font" Target="fonts/HelveticaNeue-regular.fntdata"/><Relationship Id="rId35" Type="http://schemas.openxmlformats.org/officeDocument/2006/relationships/slide" Target="slides/slide29.xml"/><Relationship Id="rId79" Type="http://schemas.openxmlformats.org/officeDocument/2006/relationships/font" Target="fonts/HelveticaNeue-boldItalic.fntdata"/><Relationship Id="rId34" Type="http://schemas.openxmlformats.org/officeDocument/2006/relationships/slide" Target="slides/slide28.xml"/><Relationship Id="rId78" Type="http://schemas.openxmlformats.org/officeDocument/2006/relationships/font" Target="fonts/HelveticaNeue-italic.fntdata"/><Relationship Id="rId71" Type="http://schemas.openxmlformats.org/officeDocument/2006/relationships/font" Target="fonts/Raleway-boldItalic.fntdata"/><Relationship Id="rId70" Type="http://schemas.openxmlformats.org/officeDocument/2006/relationships/font" Target="fonts/Raleway-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font" Target="fonts/Raleway-regular.fntdata"/><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aleway-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athworks.com/discovery/pattern-recognition.html" TargetMode="Externa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
              <a:t>How is it even possible to learn Python in 1.5 days?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58" name="Google Shape;15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
              <a:t>In this bootcamp, we hope to equip you with basic skills to do these and also practice them in labs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200"/>
              <a:buFont typeface="Calibri"/>
              <a:buNone/>
            </a:pPr>
            <a:r>
              <a:rPr lang="en"/>
              <a:t>How to make the best out of this bootcamp</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
              <a:t>In Lab 1, we will look at these two datasets in more detail</a:t>
            </a:r>
            <a:endParaRPr/>
          </a:p>
        </p:txBody>
      </p:sp>
      <p:sp>
        <p:nvSpPr>
          <p:cNvPr id="176" name="Google Shape;17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82" name="Google Shape;18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8" name="Google Shape;188;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b="0" i="0" lang="en" sz="1200">
                <a:latin typeface="Calibri"/>
                <a:ea typeface="Calibri"/>
                <a:cs typeface="Calibri"/>
                <a:sym typeface="Calibri"/>
              </a:rPr>
              <a:t>When he began implementing Python, Guido van Rossum was also reading the published scripts from “Monty Python's Flying Circus”, a BBC comedy series from the 1970s. </a:t>
            </a:r>
            <a:r>
              <a:rPr b="1" i="0" lang="en" sz="1200">
                <a:latin typeface="Calibri"/>
                <a:ea typeface="Calibri"/>
                <a:cs typeface="Calibri"/>
                <a:sym typeface="Calibri"/>
              </a:rPr>
              <a:t>Van Rossum thought he needed a name that was short, unique, and slightly mysterious</a:t>
            </a:r>
            <a:r>
              <a:rPr b="0" i="0" lang="en" sz="1200">
                <a:latin typeface="Calibri"/>
                <a:ea typeface="Calibri"/>
                <a:cs typeface="Calibri"/>
                <a:sym typeface="Calibri"/>
              </a:rPr>
              <a:t>, so he decided to call the language Python.</a:t>
            </a:r>
            <a:endParaRPr b="0" i="0" sz="1200" u="none" strike="noStrike">
              <a:latin typeface="Calibri"/>
              <a:ea typeface="Calibri"/>
              <a:cs typeface="Calibri"/>
              <a:sym typeface="Calibri"/>
            </a:endParaRPr>
          </a:p>
          <a:p>
            <a:pPr indent="0" lvl="0" marL="0" rtl="0" algn="l">
              <a:lnSpc>
                <a:spcPct val="100000"/>
              </a:lnSpc>
              <a:spcBef>
                <a:spcPts val="0"/>
              </a:spcBef>
              <a:spcAft>
                <a:spcPts val="0"/>
              </a:spcAft>
              <a:buSzPts val="1100"/>
              <a:buNone/>
            </a:pPr>
            <a:r>
              <a:rPr b="0" i="0" lang="en" sz="1200" u="none" strike="noStrike">
                <a:latin typeface="Calibri"/>
                <a:ea typeface="Calibri"/>
                <a:cs typeface="Calibri"/>
                <a:sym typeface="Calibri"/>
              </a:rPr>
              <a:t>Reminder to talk about how much python is used:</a:t>
            </a:r>
            <a:endParaRPr b="0"/>
          </a:p>
          <a:p>
            <a:pPr indent="0" lvl="0" marL="0" rtl="0" algn="l">
              <a:lnSpc>
                <a:spcPct val="100000"/>
              </a:lnSpc>
              <a:spcBef>
                <a:spcPts val="0"/>
              </a:spcBef>
              <a:spcAft>
                <a:spcPts val="0"/>
              </a:spcAft>
              <a:buSzPts val="1100"/>
              <a:buNone/>
            </a:pPr>
            <a:r>
              <a:rPr b="0" i="0" lang="en" sz="1200" u="none" strike="noStrike">
                <a:latin typeface="Calibri"/>
                <a:ea typeface="Calibri"/>
                <a:cs typeface="Calibri"/>
                <a:sym typeface="Calibri"/>
              </a:rPr>
              <a:t>Web development, data analytics and machine learning, automation, scripting, etc. It is beginner friendly with simple syntax, versatile for many different tasks, open source, lot of modules and libraries. </a:t>
            </a:r>
            <a:endParaRPr b="0"/>
          </a:p>
          <a:p>
            <a:pPr indent="0" lvl="0" marL="0" rtl="0" algn="l">
              <a:lnSpc>
                <a:spcPct val="100000"/>
              </a:lnSpc>
              <a:spcBef>
                <a:spcPts val="0"/>
              </a:spcBef>
              <a:spcAft>
                <a:spcPts val="0"/>
              </a:spcAft>
              <a:buSzPts val="1100"/>
              <a:buNone/>
            </a:pPr>
            <a:r>
              <a:rPr b="0" i="0" lang="en" sz="1200" u="none" strike="noStrike">
                <a:latin typeface="Calibri"/>
                <a:ea typeface="Calibri"/>
                <a:cs typeface="Calibri"/>
                <a:sym typeface="Calibri"/>
              </a:rPr>
              <a:t>Python and R are the preferred languages in Data Science, Data Analysis, Machine Learning, etc. Although they are used for similar purposes they differ from each other. R mainly focuses on the statistical part of a project while Python is flexible in its usage and data analysis tasks and has more ML libraries. </a:t>
            </a:r>
            <a:endParaRPr b="0"/>
          </a:p>
          <a:p>
            <a:pPr indent="0" lvl="0" marL="0" rtl="0" algn="l">
              <a:lnSpc>
                <a:spcPct val="100000"/>
              </a:lnSpc>
              <a:spcBef>
                <a:spcPts val="0"/>
              </a:spcBef>
              <a:spcAft>
                <a:spcPts val="0"/>
              </a:spcAft>
              <a:buSzPts val="1100"/>
              <a:buNone/>
            </a:pPr>
            <a:r>
              <a:rPr b="0" i="0" lang="en" sz="1200" u="none" strike="noStrike">
                <a:latin typeface="Calibri"/>
                <a:ea typeface="Calibri"/>
                <a:cs typeface="Calibri"/>
                <a:sym typeface="Calibri"/>
              </a:rPr>
              <a:t>R is a powerful tool for visualizing data in the form of graphs. It is difficult to use R in a production environment due to its yet-to-develop production tools, whereas Python is easily integrated with a complex work environment.</a:t>
            </a:r>
            <a:endParaRPr b="0"/>
          </a:p>
          <a:p>
            <a:pPr indent="0" lvl="0" marL="0" rtl="0" algn="l">
              <a:lnSpc>
                <a:spcPct val="100000"/>
              </a:lnSpc>
              <a:spcBef>
                <a:spcPts val="0"/>
              </a:spcBef>
              <a:spcAft>
                <a:spcPts val="0"/>
              </a:spcAft>
              <a:buSzPts val="1100"/>
              <a:buNone/>
            </a:pPr>
            <a:r>
              <a:rPr b="0" i="0" lang="en" sz="1200" u="none" strike="noStrike">
                <a:latin typeface="Calibri"/>
                <a:ea typeface="Calibri"/>
                <a:cs typeface="Calibri"/>
                <a:sym typeface="Calibri"/>
              </a:rPr>
              <a:t>Considering performance, Python is a better option as it runs faster in all the environments than R. </a:t>
            </a:r>
            <a:endParaRPr b="0"/>
          </a:p>
          <a:p>
            <a:pPr indent="0" lvl="0" marL="0" rtl="0" algn="l">
              <a:lnSpc>
                <a:spcPct val="100000"/>
              </a:lnSpc>
              <a:spcBef>
                <a:spcPts val="0"/>
              </a:spcBef>
              <a:spcAft>
                <a:spcPts val="0"/>
              </a:spcAft>
              <a:buSzPts val="1100"/>
              <a:buNone/>
            </a:pPr>
            <a:r>
              <a:rPr b="0" i="0" lang="en" sz="1200" u="none" strike="noStrike">
                <a:latin typeface="Calibri"/>
                <a:ea typeface="Calibri"/>
                <a:cs typeface="Calibri"/>
                <a:sym typeface="Calibri"/>
              </a:rPr>
              <a:t>Python has an easier learning curve. </a:t>
            </a:r>
            <a:endParaRPr b="0"/>
          </a:p>
          <a:p>
            <a:pPr indent="0" lvl="0" marL="0" rtl="0" algn="l">
              <a:lnSpc>
                <a:spcPct val="100000"/>
              </a:lnSpc>
              <a:spcBef>
                <a:spcPts val="0"/>
              </a:spcBef>
              <a:spcAft>
                <a:spcPts val="0"/>
              </a:spcAft>
              <a:buSzPts val="1100"/>
              <a:buNone/>
            </a:pPr>
            <a:br>
              <a:rPr lang="en"/>
            </a:b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
              <a:t>Mechanics analogy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Our goal right now is very simple. We want to get you to ML as soon as possible. This is why we chose Google colab. Google Colab is kind of like Google Docs or Google Slides. Everything is stored on your own Google drive so you can always access it from any device and there’s no setup required. Could everyone open up Google Colab on a new browser window. The link is colab.research.google.com</a:t>
            </a:r>
            <a:endParaRPr/>
          </a:p>
          <a:p>
            <a:pPr indent="0" lvl="0" marL="0" rtl="0" algn="l">
              <a:lnSpc>
                <a:spcPct val="100000"/>
              </a:lnSpc>
              <a:spcBef>
                <a:spcPts val="0"/>
              </a:spcBef>
              <a:spcAft>
                <a:spcPts val="0"/>
              </a:spcAft>
              <a:buSzPts val="1100"/>
              <a:buNone/>
            </a:pPr>
            <a:r>
              <a:rPr lang="en"/>
              <a:t>Once you are on the website, select the option to make a new notebook</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Let’s take a look at the Google Colab user interface. (click)</a:t>
            </a:r>
            <a:endParaRPr/>
          </a:p>
          <a:p>
            <a:pPr indent="0" lvl="0" marL="0" rtl="0" algn="l">
              <a:lnSpc>
                <a:spcPct val="100000"/>
              </a:lnSpc>
              <a:spcBef>
                <a:spcPts val="0"/>
              </a:spcBef>
              <a:spcAft>
                <a:spcPts val="0"/>
              </a:spcAft>
              <a:buSzPts val="1100"/>
              <a:buNone/>
            </a:pPr>
            <a:r>
              <a:rPr lang="en"/>
              <a:t>All your code will be written in cells, this small box here is an example of a cell. (click)</a:t>
            </a:r>
            <a:endParaRPr/>
          </a:p>
          <a:p>
            <a:pPr indent="0" lvl="0" marL="0" rtl="0" algn="l">
              <a:lnSpc>
                <a:spcPct val="100000"/>
              </a:lnSpc>
              <a:spcBef>
                <a:spcPts val="0"/>
              </a:spcBef>
              <a:spcAft>
                <a:spcPts val="0"/>
              </a:spcAft>
              <a:buSzPts val="1100"/>
              <a:buNone/>
            </a:pPr>
            <a:r>
              <a:rPr lang="en"/>
              <a:t>You can add additional cells using this small button on the left… (click)</a:t>
            </a:r>
            <a:endParaRPr/>
          </a:p>
          <a:p>
            <a:pPr indent="0" lvl="0" marL="0" rtl="0" algn="l">
              <a:lnSpc>
                <a:spcPct val="100000"/>
              </a:lnSpc>
              <a:spcBef>
                <a:spcPts val="0"/>
              </a:spcBef>
              <a:spcAft>
                <a:spcPts val="0"/>
              </a:spcAft>
              <a:buSzPts val="1100"/>
              <a:buNone/>
            </a:pPr>
            <a:r>
              <a:rPr lang="en"/>
              <a:t>…and delete cells by clicking the button on the right of the specific cell. (click)</a:t>
            </a:r>
            <a:endParaRPr/>
          </a:p>
          <a:p>
            <a:pPr indent="0" lvl="0" marL="0" rtl="0" algn="l">
              <a:lnSpc>
                <a:spcPct val="100000"/>
              </a:lnSpc>
              <a:spcBef>
                <a:spcPts val="0"/>
              </a:spcBef>
              <a:spcAft>
                <a:spcPts val="0"/>
              </a:spcAft>
              <a:buSzPts val="1100"/>
              <a:buNone/>
            </a:pPr>
            <a:r>
              <a:rPr lang="en"/>
              <a:t>In order to run the code within a certain cell, you can click the run button of the left of the desired cell.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We’re going to first talk about some general python syntax that will be helpful for any piece of code you write: Commenting and Functions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Comments are technically optional but they are useful to make your code readable to both yourself and others. In order to make a comment, just type a # symbol followed by the contents of the comment. You will know when something is commented because it will turn green. I generally use comments to…</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Functions will be discussed more in depth in the future, but for now, the most relevant information to remember about functions is how to use a function, or calling a function. First, you put the name of the function followed by open parentheses and then any inputs followed by closed parentheses. I’m going to introduce the print function. This function will take whatever input you give and print it to the screen.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Let’s switch over to the colab screen. (demo hello world with a comment).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333333"/>
                </a:solidFill>
                <a:highlight>
                  <a:srgbClr val="FFFFFF"/>
                </a:highlight>
              </a:rPr>
              <a:t>Let’s get a quick high-level overview of variables before going into more detail. First off, what are variables? </a:t>
            </a:r>
            <a:r>
              <a:rPr b="0" i="0" lang="en" sz="2400">
                <a:solidFill>
                  <a:srgbClr val="D2D0CE"/>
                </a:solidFill>
                <a:latin typeface="Arial"/>
                <a:ea typeface="Arial"/>
                <a:cs typeface="Arial"/>
                <a:sym typeface="Arial"/>
              </a:rPr>
              <a:t>Variables are used to store data. They are like containers that hold a certain value: we’ll go over the different types of values later on because there’s a lot of them. </a:t>
            </a:r>
            <a:endParaRPr sz="1350">
              <a:solidFill>
                <a:srgbClr val="333333"/>
              </a:solidFill>
              <a:highlight>
                <a:srgbClr val="FFFFFF"/>
              </a:highlight>
            </a:endParaRPr>
          </a:p>
          <a:p>
            <a:pPr indent="0" lvl="0" marL="0" rtl="0" algn="l">
              <a:lnSpc>
                <a:spcPct val="100000"/>
              </a:lnSpc>
              <a:spcBef>
                <a:spcPts val="0"/>
              </a:spcBef>
              <a:spcAft>
                <a:spcPts val="0"/>
              </a:spcAft>
              <a:buSzPts val="1100"/>
              <a:buNone/>
            </a:pPr>
            <a:r>
              <a:rPr lang="en" sz="1350">
                <a:solidFill>
                  <a:srgbClr val="333333"/>
                </a:solidFill>
                <a:highlight>
                  <a:srgbClr val="FFFFFF"/>
                </a:highlight>
              </a:rPr>
              <a:t>In Python, in order to create a variable, you type in the name of the variable, followed by an equals sign, and then followed by the desired value of the variable. This value will then be stored in the variable. This variable will be remembered for the entire program, and you can access or change it at any time in the future. </a:t>
            </a:r>
            <a:endParaRPr/>
          </a:p>
          <a:p>
            <a:pPr indent="0" lvl="0" marL="0" rtl="0" algn="l">
              <a:lnSpc>
                <a:spcPct val="100000"/>
              </a:lnSpc>
              <a:spcBef>
                <a:spcPts val="0"/>
              </a:spcBef>
              <a:spcAft>
                <a:spcPts val="0"/>
              </a:spcAft>
              <a:buSzPts val="1100"/>
              <a:buNone/>
            </a:pPr>
            <a:r>
              <a:t/>
            </a:r>
            <a:endParaRPr sz="1350">
              <a:solidFill>
                <a:srgbClr val="333333"/>
              </a:solidFill>
              <a:highlight>
                <a:srgbClr val="FFFFFF"/>
              </a:highlight>
            </a:endParaRPr>
          </a:p>
          <a:p>
            <a:pPr indent="0" lvl="0" marL="0" rtl="0" algn="l">
              <a:lnSpc>
                <a:spcPct val="100000"/>
              </a:lnSpc>
              <a:spcBef>
                <a:spcPts val="0"/>
              </a:spcBef>
              <a:spcAft>
                <a:spcPts val="0"/>
              </a:spcAft>
              <a:buSzPts val="1100"/>
              <a:buNone/>
            </a:pPr>
            <a:r>
              <a:rPr lang="en" sz="1350">
                <a:solidFill>
                  <a:srgbClr val="333333"/>
                </a:solidFill>
                <a:highlight>
                  <a:srgbClr val="FFFFFF"/>
                </a:highlight>
              </a:rPr>
              <a:t>Alright, lets switch over to colab again and test out some variables. </a:t>
            </a:r>
            <a:r>
              <a:rPr lang="en" sz="1400"/>
              <a:t>Also mention that typing in the variable will print it. </a:t>
            </a:r>
            <a:endParaRPr sz="1350">
              <a:solidFill>
                <a:srgbClr val="333333"/>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rgbClr val="333333"/>
                </a:solidFill>
                <a:highlight>
                  <a:srgbClr val="FFFFFF"/>
                </a:highlight>
              </a:rPr>
              <a:t>Let’s go over some rules involving variable names. There are a couple hard rules that must be followed otherwise your program will break. There are also some soft rules that are just good practice. </a:t>
            </a:r>
            <a:endParaRPr/>
          </a:p>
          <a:p>
            <a:pPr indent="0" lvl="0" marL="0" rtl="0" algn="l">
              <a:lnSpc>
                <a:spcPct val="115000"/>
              </a:lnSpc>
              <a:spcBef>
                <a:spcPts val="0"/>
              </a:spcBef>
              <a:spcAft>
                <a:spcPts val="0"/>
              </a:spcAft>
              <a:buClr>
                <a:schemeClr val="dk1"/>
              </a:buClr>
              <a:buSzPts val="1100"/>
              <a:buFont typeface="Arial"/>
              <a:buNone/>
            </a:pPr>
            <a:r>
              <a:rPr lang="en" sz="1350">
                <a:solidFill>
                  <a:srgbClr val="333333"/>
                </a:solidFill>
                <a:highlight>
                  <a:srgbClr val="FFFFFF"/>
                </a:highlight>
              </a:rPr>
              <a:t>These first three are hard rules so you must follow them. </a:t>
            </a:r>
            <a:endParaRPr/>
          </a:p>
          <a:p>
            <a:pPr indent="0" lvl="0" marL="0" rtl="0" algn="l">
              <a:lnSpc>
                <a:spcPct val="115000"/>
              </a:lnSpc>
              <a:spcBef>
                <a:spcPts val="0"/>
              </a:spcBef>
              <a:spcAft>
                <a:spcPts val="0"/>
              </a:spcAft>
              <a:buClr>
                <a:schemeClr val="dk1"/>
              </a:buClr>
              <a:buSzPts val="1100"/>
              <a:buFont typeface="Arial"/>
              <a:buNone/>
            </a:pPr>
            <a:r>
              <a:rPr lang="en" sz="1350">
                <a:solidFill>
                  <a:srgbClr val="333333"/>
                </a:solidFill>
                <a:highlight>
                  <a:srgbClr val="FFFFFF"/>
                </a:highlight>
              </a:rPr>
              <a:t>The first rule is that variables cannot start with a number. This is to prevent the computer from confusing a variable with a number. </a:t>
            </a:r>
            <a:endParaRPr/>
          </a:p>
          <a:p>
            <a:pPr indent="0" lvl="0" marL="0" rtl="0" algn="l">
              <a:lnSpc>
                <a:spcPct val="115000"/>
              </a:lnSpc>
              <a:spcBef>
                <a:spcPts val="0"/>
              </a:spcBef>
              <a:spcAft>
                <a:spcPts val="0"/>
              </a:spcAft>
              <a:buClr>
                <a:schemeClr val="dk1"/>
              </a:buClr>
              <a:buSzPts val="1100"/>
              <a:buFont typeface="Arial"/>
              <a:buNone/>
            </a:pPr>
            <a:r>
              <a:rPr lang="en" sz="1350">
                <a:solidFill>
                  <a:srgbClr val="333333"/>
                </a:solidFill>
                <a:highlight>
                  <a:srgbClr val="FFFFFF"/>
                </a:highlight>
              </a:rPr>
              <a:t>The second rule is that variables cannot have spaces. Use underscores instead. </a:t>
            </a:r>
            <a:endParaRPr/>
          </a:p>
          <a:p>
            <a:pPr indent="0" lvl="0" marL="0" rtl="0" algn="l">
              <a:lnSpc>
                <a:spcPct val="115000"/>
              </a:lnSpc>
              <a:spcBef>
                <a:spcPts val="0"/>
              </a:spcBef>
              <a:spcAft>
                <a:spcPts val="0"/>
              </a:spcAft>
              <a:buClr>
                <a:schemeClr val="dk1"/>
              </a:buClr>
              <a:buSzPts val="1100"/>
              <a:buFont typeface="Arial"/>
              <a:buNone/>
            </a:pPr>
            <a:r>
              <a:rPr lang="en" sz="1350">
                <a:solidFill>
                  <a:srgbClr val="333333"/>
                </a:solidFill>
                <a:highlight>
                  <a:srgbClr val="FFFFFF"/>
                </a:highlight>
              </a:rPr>
              <a:t>The third rule is variable names cannot be the same as a keyword that’s already used by Python and is reserved for other purposes. </a:t>
            </a:r>
            <a:endParaRPr/>
          </a:p>
          <a:p>
            <a:pPr indent="0" lvl="0" marL="0" rtl="0" algn="l">
              <a:lnSpc>
                <a:spcPct val="115000"/>
              </a:lnSpc>
              <a:spcBef>
                <a:spcPts val="0"/>
              </a:spcBef>
              <a:spcAft>
                <a:spcPts val="0"/>
              </a:spcAft>
              <a:buClr>
                <a:schemeClr val="dk1"/>
              </a:buClr>
              <a:buSzPts val="1100"/>
              <a:buFont typeface="Arial"/>
              <a:buNone/>
            </a:pPr>
            <a:r>
              <a:rPr lang="en" sz="1350">
                <a:solidFill>
                  <a:srgbClr val="333333"/>
                </a:solidFill>
                <a:highlight>
                  <a:srgbClr val="FFFFFF"/>
                </a:highlight>
              </a:rPr>
              <a:t>Additionally, these last two are soft rules that are good practice.</a:t>
            </a:r>
            <a:endParaRPr/>
          </a:p>
          <a:p>
            <a:pPr indent="0" lvl="0" marL="0" rtl="0" algn="l">
              <a:lnSpc>
                <a:spcPct val="115000"/>
              </a:lnSpc>
              <a:spcBef>
                <a:spcPts val="0"/>
              </a:spcBef>
              <a:spcAft>
                <a:spcPts val="0"/>
              </a:spcAft>
              <a:buClr>
                <a:schemeClr val="dk1"/>
              </a:buClr>
              <a:buSzPts val="1100"/>
              <a:buFont typeface="Arial"/>
              <a:buNone/>
            </a:pPr>
            <a:r>
              <a:rPr lang="en" sz="1350">
                <a:solidFill>
                  <a:srgbClr val="333333"/>
                </a:solidFill>
                <a:highlight>
                  <a:srgbClr val="FFFFFF"/>
                </a:highlight>
              </a:rPr>
              <a:t>Variable names should be descriptive. You will likely be using the same variables over and over again, so giving them a good name makes it easy to remember what their purpose is. </a:t>
            </a:r>
            <a:endParaRPr/>
          </a:p>
          <a:p>
            <a:pPr indent="0" lvl="0" marL="0" rtl="0" algn="l">
              <a:lnSpc>
                <a:spcPct val="115000"/>
              </a:lnSpc>
              <a:spcBef>
                <a:spcPts val="0"/>
              </a:spcBef>
              <a:spcAft>
                <a:spcPts val="0"/>
              </a:spcAft>
              <a:buClr>
                <a:schemeClr val="dk1"/>
              </a:buClr>
              <a:buSzPts val="1100"/>
              <a:buFont typeface="Arial"/>
              <a:buNone/>
            </a:pPr>
            <a:r>
              <a:rPr lang="en" sz="1350">
                <a:solidFill>
                  <a:srgbClr val="333333"/>
                </a:solidFill>
                <a:highlight>
                  <a:srgbClr val="FFFFFF"/>
                </a:highlight>
              </a:rPr>
              <a:t>Next up, variables should follow the snake case convention. This means they should be composed of all lower case letters with underscores for spacing.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One type of data you can store within a variable is an integer.</a:t>
            </a:r>
            <a:endParaRPr/>
          </a:p>
          <a:p>
            <a:pPr indent="0" lvl="0" marL="0" rtl="0" algn="l">
              <a:lnSpc>
                <a:spcPct val="100000"/>
              </a:lnSpc>
              <a:spcBef>
                <a:spcPts val="0"/>
              </a:spcBef>
              <a:spcAft>
                <a:spcPts val="0"/>
              </a:spcAft>
              <a:buSzPts val="1100"/>
              <a:buNone/>
            </a:pPr>
            <a:r>
              <a:rPr lang="en"/>
              <a:t>An integer is 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Another type of number is a floating point number, more commonly known as a decimal point number.</a:t>
            </a:r>
            <a:endParaRPr/>
          </a:p>
          <a:p>
            <a:pPr indent="0" lvl="0" marL="0" rtl="0" algn="l">
              <a:lnSpc>
                <a:spcPct val="100000"/>
              </a:lnSpc>
              <a:spcBef>
                <a:spcPts val="0"/>
              </a:spcBef>
              <a:spcAft>
                <a:spcPts val="0"/>
              </a:spcAft>
              <a:buSzPts val="1100"/>
              <a:buNone/>
            </a:pPr>
            <a:r>
              <a:rPr lang="en"/>
              <a:t>Floating point numbers can have very long decimals, and will be accurate within… which for most purposes is perfectly accurate.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Ask audience for string recommendations </a:t>
            </a:r>
            <a:endParaRPr/>
          </a:p>
          <a:p>
            <a:pPr indent="0" lvl="0" marL="0" rtl="0" algn="l">
              <a:lnSpc>
                <a:spcPct val="100000"/>
              </a:lnSpc>
              <a:spcBef>
                <a:spcPts val="0"/>
              </a:spcBef>
              <a:spcAft>
                <a:spcPts val="0"/>
              </a:spcAft>
              <a:buSzPts val="1100"/>
              <a:buNone/>
            </a:pPr>
            <a:r>
              <a:rPr lang="en"/>
              <a:t>Replace the variable names to relate to IRIS</a:t>
            </a:r>
            <a:endParaRPr/>
          </a:p>
          <a:p>
            <a:pPr indent="0" lvl="0" marL="0" rtl="0" algn="l">
              <a:lnSpc>
                <a:spcPct val="100000"/>
              </a:lnSpc>
              <a:spcBef>
                <a:spcPts val="0"/>
              </a:spcBef>
              <a:spcAft>
                <a:spcPts val="0"/>
              </a:spcAft>
              <a:buSzPts val="1100"/>
              <a:buNone/>
            </a:pPr>
            <a:r>
              <a:rPr lang="en"/>
              <a:t>Generally, whatever you gives to a computer, it is taken as a string. </a:t>
            </a:r>
            <a:endParaRPr/>
          </a:p>
          <a:p>
            <a:pPr indent="0" lvl="0" marL="0" rtl="0" algn="l">
              <a:lnSpc>
                <a:spcPct val="100000"/>
              </a:lnSpc>
              <a:spcBef>
                <a:spcPts val="0"/>
              </a:spcBef>
              <a:spcAft>
                <a:spcPts val="0"/>
              </a:spcAft>
              <a:buSzPts val="1100"/>
              <a:buNone/>
            </a:pPr>
            <a:r>
              <a:rPr lang="en"/>
              <a:t>We will use this a lot when we deal with data.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When we talk about controls, we will be using Boolean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 list is very commonly used in python, a list contains a series of values, even other lists. Lists are created when you surround multiple values separated by commas within square brackets. All these elements can be accessed individually using a square bracket operator. In programming, counting often starts at 0. So, in order to get the first element in an array, you need to put the number 0 within the square brackets. </a:t>
            </a:r>
            <a:endParaRPr/>
          </a:p>
          <a:p>
            <a:pPr indent="0" lvl="0" marL="0" rtl="0" algn="l">
              <a:lnSpc>
                <a:spcPct val="100000"/>
              </a:lnSpc>
              <a:spcBef>
                <a:spcPts val="0"/>
              </a:spcBef>
              <a:spcAft>
                <a:spcPts val="0"/>
              </a:spcAft>
              <a:buSzPts val="1100"/>
              <a:buNone/>
            </a:pPr>
            <a:r>
              <a:rPr lang="en"/>
              <a:t>Mention pointer/index intuition?</a:t>
            </a:r>
            <a:endParaRPr/>
          </a:p>
          <a:p>
            <a:pPr indent="0" lvl="0" marL="0" rtl="0" algn="l">
              <a:lnSpc>
                <a:spcPct val="100000"/>
              </a:lnSpc>
              <a:spcBef>
                <a:spcPts val="0"/>
              </a:spcBef>
              <a:spcAft>
                <a:spcPts val="0"/>
              </a:spcAft>
              <a:buSzPts val="1100"/>
              <a:buNone/>
            </a:pPr>
            <a:r>
              <a:rPr lang="en"/>
              <a:t>Just a fun fact: do you know why index starts with 0 instead of 1?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3" name="Google Shape;353;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1" name="Google Shape;37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 will not cover Tuple and Disctionary here. The slides are here for your information.</a:t>
            </a:r>
            <a:endParaRPr/>
          </a:p>
          <a:p>
            <a:pPr indent="0" lvl="0" marL="0" rtl="0" algn="l">
              <a:lnSpc>
                <a:spcPct val="100000"/>
              </a:lnSpc>
              <a:spcBef>
                <a:spcPts val="0"/>
              </a:spcBef>
              <a:spcAft>
                <a:spcPts val="0"/>
              </a:spcAft>
              <a:buSzPts val="1100"/>
              <a:buNone/>
            </a:pPr>
            <a:r>
              <a:rPr lang="en"/>
              <a:t>Like a list, a tuple is used to hold many variables. A tuple is created when you surround comma separated values within parentheses, in contrast to a list which uses square brackets. </a:t>
            </a:r>
            <a:r>
              <a:rPr lang="en">
                <a:solidFill>
                  <a:schemeClr val="dk1"/>
                </a:solidFill>
              </a:rPr>
              <a:t>Furthermore, the values in a tuples cannot be changed (immutable).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Think of it like a phonebook.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Instead of storing values at a certain numerical index, you can also store elements using other values as indexes, such as strings. In this example, the print statement prints the value with a string “cabbage” as its key. Looking at the previous line, the value with a key of “cabbage” is the string “vegetable”. Notice how you still use the square brackets to access individual elements similarly to lists and typles.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17: [possible?] hashtable explanation? Also, mention that “you will notice that getting objects in the dictionary has the same semantics as list access, both are called "indexing"”</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Explain why we need to do type conversion</a:t>
            </a:r>
            <a:endParaRPr/>
          </a:p>
          <a:p>
            <a:pPr indent="0" lvl="0" marL="0" rtl="0" algn="l">
              <a:lnSpc>
                <a:spcPct val="100000"/>
              </a:lnSpc>
              <a:spcBef>
                <a:spcPts val="0"/>
              </a:spcBef>
              <a:spcAft>
                <a:spcPts val="0"/>
              </a:spcAft>
              <a:buSzPts val="1100"/>
              <a:buNone/>
            </a:pPr>
            <a:r>
              <a:rPr lang="en"/>
              <a:t>Do a colab example switch string to float in Iris dataset. </a:t>
            </a:r>
            <a:endParaRPr/>
          </a:p>
          <a:p>
            <a:pPr indent="0" lvl="0" marL="0" rtl="0" algn="l">
              <a:lnSpc>
                <a:spcPct val="100000"/>
              </a:lnSpc>
              <a:spcBef>
                <a:spcPts val="0"/>
              </a:spcBef>
              <a:spcAft>
                <a:spcPts val="0"/>
              </a:spcAft>
              <a:buSzPts val="1100"/>
              <a:buNone/>
            </a:pPr>
            <a:r>
              <a:rPr lang="en"/>
              <a:t>“Truthy”, “falsy”</a:t>
            </a:r>
            <a:endParaRPr/>
          </a:p>
          <a:p>
            <a:pPr indent="0" lvl="0" marL="0" rtl="0" algn="l">
              <a:lnSpc>
                <a:spcPct val="100000"/>
              </a:lnSpc>
              <a:spcBef>
                <a:spcPts val="0"/>
              </a:spcBef>
              <a:spcAft>
                <a:spcPts val="0"/>
              </a:spcAft>
              <a:buSzPts val="1100"/>
              <a:buNone/>
            </a:pPr>
            <a:r>
              <a:rPr lang="en"/>
              <a:t>Simplify a bit this slide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 name="Google Shape;100;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
              <a:t> I understand that many of you are here because of the popularity of AI. So what is AI? To answer this seemingly simple question is actually fairly complicated. </a:t>
            </a:r>
            <a:r>
              <a:rPr b="0" i="0" lang="en" sz="1200">
                <a:latin typeface="Calibri"/>
                <a:ea typeface="Calibri"/>
                <a:cs typeface="Calibri"/>
                <a:sym typeface="Calibri"/>
              </a:rPr>
              <a:t>At its simplest form, artificial intelligence is a field, which combines computer science and robust datasets, to enable problem-solving. Some definitions also include ”mimic human cognitive functions”. Through AI, a computer system uses math and logic to simulate the reasoning that people use to learn from new information and make decisions.</a:t>
            </a:r>
            <a:endParaRPr/>
          </a:p>
          <a:p>
            <a:pPr indent="0" lvl="0" marL="0" rtl="0" algn="l">
              <a:lnSpc>
                <a:spcPct val="100000"/>
              </a:lnSpc>
              <a:spcBef>
                <a:spcPts val="0"/>
              </a:spcBef>
              <a:spcAft>
                <a:spcPts val="0"/>
              </a:spcAft>
              <a:buSzPts val="1100"/>
              <a:buNone/>
            </a:pPr>
            <a:r>
              <a:t/>
            </a:r>
            <a:endParaRPr b="0" i="0" sz="1200">
              <a:latin typeface="Calibri"/>
              <a:ea typeface="Calibri"/>
              <a:cs typeface="Calibri"/>
              <a:sym typeface="Calibri"/>
            </a:endParaRPr>
          </a:p>
          <a:p>
            <a:pPr indent="0" lvl="0" marL="0" marR="0" rtl="0" algn="l">
              <a:lnSpc>
                <a:spcPct val="100000"/>
              </a:lnSpc>
              <a:spcBef>
                <a:spcPts val="0"/>
              </a:spcBef>
              <a:spcAft>
                <a:spcPts val="0"/>
              </a:spcAft>
              <a:buSzPts val="1200"/>
              <a:buFont typeface="Calibri"/>
              <a:buNone/>
            </a:pPr>
            <a:r>
              <a:rPr b="0" i="0" lang="en" sz="1200">
                <a:latin typeface="Calibri"/>
                <a:ea typeface="Calibri"/>
                <a:cs typeface="Calibri"/>
                <a:sym typeface="Calibri"/>
              </a:rPr>
              <a:t>In this bootcamp, although we called it AIBridge. Our focus really is Machine learning. Our focus really is Machine learning. ML is </a:t>
            </a:r>
            <a:r>
              <a:rPr b="1" i="0" lang="en" sz="1200">
                <a:latin typeface="Calibri"/>
                <a:ea typeface="Calibri"/>
                <a:cs typeface="Calibri"/>
                <a:sym typeface="Calibri"/>
              </a:rPr>
              <a:t>a subset of AI which allows a machine to automatically learn from past data without programming explicitly</a:t>
            </a:r>
            <a:r>
              <a:rPr b="0" i="0" lang="en" sz="1200">
                <a:latin typeface="Calibri"/>
                <a:ea typeface="Calibri"/>
                <a:cs typeface="Calibri"/>
                <a:sym typeface="Calibri"/>
              </a:rPr>
              <a:t>.</a:t>
            </a:r>
            <a:endParaRPr/>
          </a:p>
          <a:p>
            <a:pPr indent="0" lvl="0" marL="0" rtl="0" algn="l">
              <a:lnSpc>
                <a:spcPct val="100000"/>
              </a:lnSpc>
              <a:spcBef>
                <a:spcPts val="0"/>
              </a:spcBef>
              <a:spcAft>
                <a:spcPts val="0"/>
              </a:spcAft>
              <a:buSzPts val="1100"/>
              <a:buNone/>
            </a:pPr>
            <a:r>
              <a:rPr b="0" i="0" lang="en" sz="1200">
                <a:latin typeface="Calibri"/>
                <a:ea typeface="Calibri"/>
                <a:cs typeface="Calibri"/>
                <a:sym typeface="Calibri"/>
              </a:rPr>
              <a:t>We will use AI/ML interchangeablely in this camp. Do note there is a subtle difference between the two. </a:t>
            </a:r>
            <a:endParaRPr/>
          </a:p>
          <a:p>
            <a:pPr indent="0" lvl="0" marL="0" rtl="0" algn="l">
              <a:lnSpc>
                <a:spcPct val="100000"/>
              </a:lnSpc>
              <a:spcBef>
                <a:spcPts val="0"/>
              </a:spcBef>
              <a:spcAft>
                <a:spcPts val="0"/>
              </a:spcAft>
              <a:buSzPts val="1100"/>
              <a:buNone/>
            </a:pPr>
            <a:r>
              <a:rPr b="0" i="0" lang="en" sz="1200">
                <a:latin typeface="Calibri"/>
                <a:ea typeface="Calibri"/>
                <a:cs typeface="Calibri"/>
                <a:sym typeface="Calibri"/>
              </a:rPr>
              <a:t> Following this line of thought of learning from past data, let’s look at what it means more precisely.</a:t>
            </a:r>
            <a:endParaRPr/>
          </a:p>
          <a:p>
            <a:pPr indent="0" lvl="0" marL="0" rtl="0" algn="l">
              <a:lnSpc>
                <a:spcPct val="100000"/>
              </a:lnSpc>
              <a:spcBef>
                <a:spcPts val="0"/>
              </a:spcBef>
              <a:spcAft>
                <a:spcPts val="0"/>
              </a:spcAft>
              <a:buSzPts val="1100"/>
              <a:buNone/>
            </a:pPr>
            <a:r>
              <a:t/>
            </a:r>
            <a:endParaRPr b="0" i="0" sz="1200">
              <a:latin typeface="Calibri"/>
              <a:ea typeface="Calibri"/>
              <a:cs typeface="Calibri"/>
              <a:sym typeface="Calibri"/>
            </a:endParaRPr>
          </a:p>
          <a:p>
            <a:pPr indent="0" lvl="0" marL="0" rtl="0" algn="l">
              <a:lnSpc>
                <a:spcPct val="100000"/>
              </a:lnSpc>
              <a:spcBef>
                <a:spcPts val="0"/>
              </a:spcBef>
              <a:spcAft>
                <a:spcPts val="0"/>
              </a:spcAft>
              <a:buSzPts val="1100"/>
              <a:buNone/>
            </a:pPr>
            <a:r>
              <a:rPr b="0" i="0" lang="en" sz="1200">
                <a:latin typeface="Calibri"/>
                <a:ea typeface="Calibri"/>
                <a:cs typeface="Calibri"/>
                <a:sym typeface="Calibri"/>
              </a:rPr>
              <a:t>An “intelligent” computer uses AI to think like a human and perform tasks on its own. Machine learning is how a computer system develops its intelligence. </a:t>
            </a:r>
            <a:endParaRPr/>
          </a:p>
          <a:p>
            <a:pPr indent="0" lvl="0" marL="0" rtl="0" algn="l">
              <a:lnSpc>
                <a:spcPct val="100000"/>
              </a:lnSpc>
              <a:spcBef>
                <a:spcPts val="0"/>
              </a:spcBef>
              <a:spcAft>
                <a:spcPts val="0"/>
              </a:spcAft>
              <a:buSzPts val="1100"/>
              <a:buNone/>
            </a:pPr>
            <a:r>
              <a:t/>
            </a:r>
            <a:endParaRPr b="0" i="0" sz="1200">
              <a:latin typeface="Calibri"/>
              <a:ea typeface="Calibri"/>
              <a:cs typeface="Calibri"/>
              <a:sym typeface="Calibri"/>
            </a:endParaRPr>
          </a:p>
          <a:p>
            <a:pPr indent="0" lvl="0" marL="0" rtl="0" algn="l">
              <a:lnSpc>
                <a:spcPct val="100000"/>
              </a:lnSpc>
              <a:spcBef>
                <a:spcPts val="0"/>
              </a:spcBef>
              <a:spcAft>
                <a:spcPts val="0"/>
              </a:spcAft>
              <a:buSzPts val="1100"/>
              <a:buNone/>
            </a:pPr>
            <a:r>
              <a:rPr lang="en"/>
              <a:t>https://azure.microsoft.com/en-us/overview/artificial-intelligence-ai-vs-machine-learning/#introduction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5" name="Google Shape;395;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3" name="Google Shape;403;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Explain it as pseudo-english</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Ask audience what they expect it to do</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2" name="Google Shape;442;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Ask audience what they expect it to do</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Ask audience what they expect it to do</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Talk about how logic operators “replace” expression with a boolean, also maybe mention floating point issues</a:t>
            </a:r>
            <a:endParaRPr/>
          </a:p>
          <a:p>
            <a:pPr indent="0" lvl="0" marL="0" rtl="0" algn="l">
              <a:lnSpc>
                <a:spcPct val="100000"/>
              </a:lnSpc>
              <a:spcBef>
                <a:spcPts val="0"/>
              </a:spcBef>
              <a:spcAft>
                <a:spcPts val="0"/>
              </a:spcAft>
              <a:buSzPts val="1100"/>
              <a:buNone/>
            </a:pPr>
            <a:r>
              <a:rPr lang="en"/>
              <a:t>Also mention there aren’t compound inequalities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Go through a bit faster</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7" name="Google Shape;477;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
              <a:t>Roughly speaking, what AI does is to take data as input, and provide info as output, which can be used for many different purposes/decisions.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3" name="Google Shape;493;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4" name="Google Shape;504;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4" name="Google Shape;534;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a:t>Explain different types of iterables</a:t>
            </a:r>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lang="en"/>
              <a:t>Iterator, Iterable, Iteration</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4" name="Google Shape;544;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a:t>Think about the for loop as  going through a to-do list</a:t>
            </a:r>
            <a:endParaRPr/>
          </a:p>
          <a:p>
            <a:pPr indent="0" lvl="0" marL="0" rtl="0" algn="l">
              <a:lnSpc>
                <a:spcPct val="115000"/>
              </a:lnSpc>
              <a:spcBef>
                <a:spcPts val="0"/>
              </a:spcBef>
              <a:spcAft>
                <a:spcPts val="0"/>
              </a:spcAft>
              <a:buSzPts val="1100"/>
              <a:buNone/>
            </a:pPr>
            <a:r>
              <a:rPr lang="en"/>
              <a:t>Explain different types of iterables</a:t>
            </a:r>
            <a:endParaRPr/>
          </a:p>
          <a:p>
            <a:pPr indent="0" lvl="0" marL="0" rtl="0" algn="l">
              <a:lnSpc>
                <a:spcPct val="115000"/>
              </a:lnSpc>
              <a:spcBef>
                <a:spcPts val="0"/>
              </a:spcBef>
              <a:spcAft>
                <a:spcPts val="0"/>
              </a:spcAft>
              <a:buSzPts val="1100"/>
              <a:buNone/>
            </a:pPr>
            <a:r>
              <a:rPr lang="en"/>
              <a:t>Indentation tells which block of codes the for loop runs through</a:t>
            </a:r>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lang="en"/>
              <a:t>Make animation of box going through hello world array</a:t>
            </a:r>
            <a:endParaRPr/>
          </a:p>
          <a:p>
            <a:pPr indent="0" lvl="0" marL="0" rtl="0" algn="l">
              <a:lnSpc>
                <a:spcPct val="115000"/>
              </a:lnSpc>
              <a:spcBef>
                <a:spcPts val="0"/>
              </a:spcBef>
              <a:spcAft>
                <a:spcPts val="0"/>
              </a:spcAft>
              <a:buSzPts val="1100"/>
              <a:buNone/>
            </a:pPr>
            <a:r>
              <a:rPr lang="en"/>
              <a:t>Maybe just “hello” instead of “hello world”?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a:t>Think about the for loop as  going through a to-do list</a:t>
            </a:r>
            <a:endParaRPr/>
          </a:p>
          <a:p>
            <a:pPr indent="0" lvl="0" marL="0" rtl="0" algn="l">
              <a:lnSpc>
                <a:spcPct val="115000"/>
              </a:lnSpc>
              <a:spcBef>
                <a:spcPts val="0"/>
              </a:spcBef>
              <a:spcAft>
                <a:spcPts val="0"/>
              </a:spcAft>
              <a:buSzPts val="1100"/>
              <a:buNone/>
            </a:pPr>
            <a:r>
              <a:rPr lang="en"/>
              <a:t>Explain different types of iterables</a:t>
            </a:r>
            <a:endParaRPr/>
          </a:p>
          <a:p>
            <a:pPr indent="0" lvl="0" marL="0" rtl="0" algn="l">
              <a:lnSpc>
                <a:spcPct val="115000"/>
              </a:lnSpc>
              <a:spcBef>
                <a:spcPts val="0"/>
              </a:spcBef>
              <a:spcAft>
                <a:spcPts val="0"/>
              </a:spcAft>
              <a:buSzPts val="1100"/>
              <a:buNone/>
            </a:pPr>
            <a:r>
              <a:rPr lang="en"/>
              <a:t>Indentation tells which block of codes the for loop runs through</a:t>
            </a:r>
            <a:endParaRPr/>
          </a:p>
          <a:p>
            <a:pPr indent="0" lvl="0" marL="0" rtl="0" algn="l">
              <a:lnSpc>
                <a:spcPct val="115000"/>
              </a:lnSpc>
              <a:spcBef>
                <a:spcPts val="0"/>
              </a:spcBef>
              <a:spcAft>
                <a:spcPts val="0"/>
              </a:spcAft>
              <a:buSzPts val="1100"/>
              <a:buNone/>
            </a:pPr>
            <a:r>
              <a:t/>
            </a:r>
            <a:endParaRPr/>
          </a:p>
          <a:p>
            <a:pPr indent="0" lvl="0" marL="0" rtl="0" algn="l">
              <a:lnSpc>
                <a:spcPct val="115000"/>
              </a:lnSpc>
              <a:spcBef>
                <a:spcPts val="0"/>
              </a:spcBef>
              <a:spcAft>
                <a:spcPts val="0"/>
              </a:spcAft>
              <a:buSzPts val="1100"/>
              <a:buNone/>
            </a:pPr>
            <a:r>
              <a:rPr lang="en"/>
              <a:t>Make animation of box going through hello world array</a:t>
            </a:r>
            <a:endParaRPr/>
          </a:p>
          <a:p>
            <a:pPr indent="0" lvl="0" marL="0" rtl="0" algn="l">
              <a:lnSpc>
                <a:spcPct val="115000"/>
              </a:lnSpc>
              <a:spcBef>
                <a:spcPts val="0"/>
              </a:spcBef>
              <a:spcAft>
                <a:spcPts val="0"/>
              </a:spcAft>
              <a:buSzPts val="1100"/>
              <a:buNone/>
            </a:pPr>
            <a:r>
              <a:rPr lang="en"/>
              <a:t>Maybe just “hello” instead of “hello world”?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7" name="Google Shape;567;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8" name="Google Shape;578;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3" name="Google Shape;113;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 sz="1200">
                <a:latin typeface="Calibri"/>
                <a:ea typeface="Calibri"/>
                <a:cs typeface="Calibri"/>
                <a:sym typeface="Calibri"/>
              </a:rPr>
              <a:t>Unsupervised learning methods are used in bioinformatics for sequence analysis and genetic clustering; in data mining for sequence and </a:t>
            </a:r>
            <a:r>
              <a:rPr lang="en" u="sng">
                <a:solidFill>
                  <a:srgbClr val="0000FF"/>
                </a:solidFill>
                <a:hlinkClick r:id="rId2">
                  <a:extLst>
                    <a:ext uri="{A12FA001-AC4F-418D-AE19-62706E023703}">
                      <ahyp:hlinkClr val="tx"/>
                    </a:ext>
                  </a:extLst>
                </a:hlinkClick>
              </a:rPr>
              <a:t>pattern mining</a:t>
            </a:r>
            <a:r>
              <a:rPr lang="en" sz="1200">
                <a:latin typeface="Calibri"/>
                <a:ea typeface="Calibri"/>
                <a:cs typeface="Calibri"/>
                <a:sym typeface="Calibri"/>
              </a:rPr>
              <a:t>; in medical imaging for image segmentation; and in computer vision for object recognition.</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9" name="Google Shape;589;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 while loop is the other form of control flow. Similarly to a for loop, the while loop repeats as long as the statement is true</a:t>
            </a:r>
            <a:endParaRPr/>
          </a:p>
          <a:p>
            <a:pPr indent="0" lvl="0" marL="0" rtl="0" algn="l">
              <a:lnSpc>
                <a:spcPct val="100000"/>
              </a:lnSpc>
              <a:spcBef>
                <a:spcPts val="0"/>
              </a:spcBef>
              <a:spcAft>
                <a:spcPts val="0"/>
              </a:spcAft>
              <a:buSzPts val="1100"/>
              <a:buNone/>
            </a:pPr>
            <a:r>
              <a:rPr lang="en"/>
              <a:t>Be careful or it will run forever</a:t>
            </a:r>
            <a:endParaRPr/>
          </a:p>
          <a:p>
            <a:pPr indent="0" lvl="0" marL="0" rtl="0" algn="l">
              <a:lnSpc>
                <a:spcPct val="100000"/>
              </a:lnSpc>
              <a:spcBef>
                <a:spcPts val="0"/>
              </a:spcBef>
              <a:spcAft>
                <a:spcPts val="0"/>
              </a:spcAft>
              <a:buSzPts val="1100"/>
              <a:buNone/>
            </a:pPr>
            <a:r>
              <a:rPr lang="en"/>
              <a:t>Coding experiment: swap the two lines in the while loop</a:t>
            </a:r>
            <a:endParaRPr/>
          </a:p>
          <a:p>
            <a:pPr indent="0" lvl="0" marL="0" rtl="0" algn="l">
              <a:lnSpc>
                <a:spcPct val="100000"/>
              </a:lnSpc>
              <a:spcBef>
                <a:spcPts val="0"/>
              </a:spcBef>
              <a:spcAft>
                <a:spcPts val="0"/>
              </a:spcAft>
              <a:buSzPts val="1100"/>
              <a:buNone/>
            </a:pPr>
            <a:r>
              <a:rPr lang="en"/>
              <a:t>Coding experiment: do not indent the second line in the while loop</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7" name="Google Shape;597;p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0" name="Google Shape;120;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
              <a:t>While we are not going to touch DL in this bootcamp, what we learn here are essential skills that you can use to explore DL.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
              <a:t>While we are not going to touch DL in this bootcamp, what we learn here are essential skills that you can use to explore DL.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
              <a:t>We largely focus on supervised learning and then a bit about </a:t>
            </a:r>
            <a:r>
              <a:rPr lang="en"/>
              <a:t>unsupervised</a:t>
            </a:r>
            <a:r>
              <a:rPr lang="en"/>
              <a:t> learning in terms of clustering and dimensionality reduction.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63"/>
          <p:cNvSpPr txBox="1"/>
          <p:nvPr>
            <p:ph idx="12" type="sldNum"/>
          </p:nvPr>
        </p:nvSpPr>
        <p:spPr>
          <a:xfrm>
            <a:off x="22766438" y="12666269"/>
            <a:ext cx="1463391" cy="1049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3" name="Shape 53"/>
        <p:cNvGrpSpPr/>
        <p:nvPr/>
      </p:nvGrpSpPr>
      <p:grpSpPr>
        <a:xfrm>
          <a:off x="0" y="0"/>
          <a:ext cx="0" cy="0"/>
          <a:chOff x="0" y="0"/>
          <a:chExt cx="0" cy="0"/>
        </a:xfrm>
      </p:grpSpPr>
      <p:grpSp>
        <p:nvGrpSpPr>
          <p:cNvPr id="54" name="Google Shape;54;p72"/>
          <p:cNvGrpSpPr/>
          <p:nvPr/>
        </p:nvGrpSpPr>
        <p:grpSpPr>
          <a:xfrm>
            <a:off x="2214671" y="11117680"/>
            <a:ext cx="1988960" cy="122203"/>
            <a:chOff x="4580561" y="2589004"/>
            <a:chExt cx="1064464" cy="25200"/>
          </a:xfrm>
        </p:grpSpPr>
        <p:sp>
          <p:nvSpPr>
            <p:cNvPr id="55" name="Google Shape;55;p7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960"/>
                <a:buFont typeface="Arial"/>
                <a:buNone/>
              </a:pPr>
              <a:r>
                <a:t/>
              </a:r>
              <a:endParaRPr b="0" i="0" sz="9960" u="none" cap="none" strike="noStrike">
                <a:solidFill>
                  <a:srgbClr val="000000"/>
                </a:solidFill>
                <a:latin typeface="Arial"/>
                <a:ea typeface="Arial"/>
                <a:cs typeface="Arial"/>
                <a:sym typeface="Arial"/>
              </a:endParaRPr>
            </a:p>
          </p:txBody>
        </p:sp>
        <p:sp>
          <p:nvSpPr>
            <p:cNvPr id="56" name="Google Shape;56;p7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960"/>
                <a:buFont typeface="Arial"/>
                <a:buNone/>
              </a:pPr>
              <a:r>
                <a:t/>
              </a:r>
              <a:endParaRPr b="0" i="0" sz="9960" u="none" cap="none" strike="noStrike">
                <a:solidFill>
                  <a:srgbClr val="000000"/>
                </a:solidFill>
                <a:latin typeface="Arial"/>
                <a:ea typeface="Arial"/>
                <a:cs typeface="Arial"/>
                <a:sym typeface="Arial"/>
              </a:endParaRPr>
            </a:p>
          </p:txBody>
        </p:sp>
      </p:grpSp>
      <p:sp>
        <p:nvSpPr>
          <p:cNvPr id="57" name="Google Shape;57;p72"/>
          <p:cNvSpPr txBox="1"/>
          <p:nvPr>
            <p:ph type="title"/>
          </p:nvPr>
        </p:nvSpPr>
        <p:spPr>
          <a:xfrm>
            <a:off x="1945456" y="2304800"/>
            <a:ext cx="18725638" cy="7960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9600">
                <a:solidFill>
                  <a:schemeClr val="lt1"/>
                </a:solidFill>
              </a:defRPr>
            </a:lvl1pPr>
            <a:lvl2pPr lvl="1" algn="l">
              <a:lnSpc>
                <a:spcPct val="100000"/>
              </a:lnSpc>
              <a:spcBef>
                <a:spcPts val="0"/>
              </a:spcBef>
              <a:spcAft>
                <a:spcPts val="0"/>
              </a:spcAft>
              <a:buClr>
                <a:schemeClr val="lt1"/>
              </a:buClr>
              <a:buSzPts val="3600"/>
              <a:buNone/>
              <a:defRPr sz="9600">
                <a:solidFill>
                  <a:schemeClr val="lt1"/>
                </a:solidFill>
              </a:defRPr>
            </a:lvl2pPr>
            <a:lvl3pPr lvl="2" algn="l">
              <a:lnSpc>
                <a:spcPct val="100000"/>
              </a:lnSpc>
              <a:spcBef>
                <a:spcPts val="0"/>
              </a:spcBef>
              <a:spcAft>
                <a:spcPts val="0"/>
              </a:spcAft>
              <a:buClr>
                <a:schemeClr val="lt1"/>
              </a:buClr>
              <a:buSzPts val="3600"/>
              <a:buNone/>
              <a:defRPr sz="9600">
                <a:solidFill>
                  <a:schemeClr val="lt1"/>
                </a:solidFill>
              </a:defRPr>
            </a:lvl3pPr>
            <a:lvl4pPr lvl="3" algn="l">
              <a:lnSpc>
                <a:spcPct val="100000"/>
              </a:lnSpc>
              <a:spcBef>
                <a:spcPts val="0"/>
              </a:spcBef>
              <a:spcAft>
                <a:spcPts val="0"/>
              </a:spcAft>
              <a:buClr>
                <a:schemeClr val="lt1"/>
              </a:buClr>
              <a:buSzPts val="3600"/>
              <a:buNone/>
              <a:defRPr sz="9600">
                <a:solidFill>
                  <a:schemeClr val="lt1"/>
                </a:solidFill>
              </a:defRPr>
            </a:lvl4pPr>
            <a:lvl5pPr lvl="4" algn="l">
              <a:lnSpc>
                <a:spcPct val="100000"/>
              </a:lnSpc>
              <a:spcBef>
                <a:spcPts val="0"/>
              </a:spcBef>
              <a:spcAft>
                <a:spcPts val="0"/>
              </a:spcAft>
              <a:buClr>
                <a:schemeClr val="lt1"/>
              </a:buClr>
              <a:buSzPts val="3600"/>
              <a:buNone/>
              <a:defRPr sz="9600">
                <a:solidFill>
                  <a:schemeClr val="lt1"/>
                </a:solidFill>
              </a:defRPr>
            </a:lvl5pPr>
            <a:lvl6pPr lvl="5" algn="l">
              <a:lnSpc>
                <a:spcPct val="100000"/>
              </a:lnSpc>
              <a:spcBef>
                <a:spcPts val="0"/>
              </a:spcBef>
              <a:spcAft>
                <a:spcPts val="0"/>
              </a:spcAft>
              <a:buClr>
                <a:schemeClr val="lt1"/>
              </a:buClr>
              <a:buSzPts val="3600"/>
              <a:buNone/>
              <a:defRPr sz="9600">
                <a:solidFill>
                  <a:schemeClr val="lt1"/>
                </a:solidFill>
              </a:defRPr>
            </a:lvl6pPr>
            <a:lvl7pPr lvl="6" algn="l">
              <a:lnSpc>
                <a:spcPct val="100000"/>
              </a:lnSpc>
              <a:spcBef>
                <a:spcPts val="0"/>
              </a:spcBef>
              <a:spcAft>
                <a:spcPts val="0"/>
              </a:spcAft>
              <a:buClr>
                <a:schemeClr val="lt1"/>
              </a:buClr>
              <a:buSzPts val="3600"/>
              <a:buNone/>
              <a:defRPr sz="9600">
                <a:solidFill>
                  <a:schemeClr val="lt1"/>
                </a:solidFill>
              </a:defRPr>
            </a:lvl7pPr>
            <a:lvl8pPr lvl="7" algn="l">
              <a:lnSpc>
                <a:spcPct val="100000"/>
              </a:lnSpc>
              <a:spcBef>
                <a:spcPts val="0"/>
              </a:spcBef>
              <a:spcAft>
                <a:spcPts val="0"/>
              </a:spcAft>
              <a:buClr>
                <a:schemeClr val="lt1"/>
              </a:buClr>
              <a:buSzPts val="3600"/>
              <a:buNone/>
              <a:defRPr sz="9600">
                <a:solidFill>
                  <a:schemeClr val="lt1"/>
                </a:solidFill>
              </a:defRPr>
            </a:lvl8pPr>
            <a:lvl9pPr lvl="8" algn="l">
              <a:lnSpc>
                <a:spcPct val="100000"/>
              </a:lnSpc>
              <a:spcBef>
                <a:spcPts val="0"/>
              </a:spcBef>
              <a:spcAft>
                <a:spcPts val="0"/>
              </a:spcAft>
              <a:buClr>
                <a:schemeClr val="lt1"/>
              </a:buClr>
              <a:buSzPts val="3600"/>
              <a:buNone/>
              <a:defRPr sz="9600">
                <a:solidFill>
                  <a:schemeClr val="lt1"/>
                </a:solidFill>
              </a:defRPr>
            </a:lvl9pPr>
          </a:lstStyle>
          <a:p/>
        </p:txBody>
      </p:sp>
      <p:sp>
        <p:nvSpPr>
          <p:cNvPr id="58" name="Google Shape;58;p72"/>
          <p:cNvSpPr txBox="1"/>
          <p:nvPr>
            <p:ph idx="12" type="sldNum"/>
          </p:nvPr>
        </p:nvSpPr>
        <p:spPr>
          <a:xfrm>
            <a:off x="22766438" y="12666269"/>
            <a:ext cx="1463391" cy="1049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73"/>
          <p:cNvSpPr/>
          <p:nvPr/>
        </p:nvSpPr>
        <p:spPr>
          <a:xfrm>
            <a:off x="0" y="0"/>
            <a:ext cx="12193588" cy="13716000"/>
          </a:xfrm>
          <a:prstGeom prst="rect">
            <a:avLst/>
          </a:prstGeom>
          <a:solidFill>
            <a:schemeClr val="lt2"/>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9960"/>
              <a:buFont typeface="Arial"/>
              <a:buNone/>
            </a:pPr>
            <a:r>
              <a:t/>
            </a:r>
            <a:endParaRPr b="0" i="0" sz="9960" u="none" cap="none" strike="noStrike">
              <a:solidFill>
                <a:srgbClr val="000000"/>
              </a:solidFill>
              <a:latin typeface="Arial"/>
              <a:ea typeface="Arial"/>
              <a:cs typeface="Arial"/>
              <a:sym typeface="Arial"/>
            </a:endParaRPr>
          </a:p>
        </p:txBody>
      </p:sp>
      <p:grpSp>
        <p:nvGrpSpPr>
          <p:cNvPr id="61" name="Google Shape;61;p73"/>
          <p:cNvGrpSpPr/>
          <p:nvPr/>
        </p:nvGrpSpPr>
        <p:grpSpPr>
          <a:xfrm>
            <a:off x="2214671" y="3176683"/>
            <a:ext cx="1988960" cy="122203"/>
            <a:chOff x="4580561" y="2589004"/>
            <a:chExt cx="1064464" cy="25200"/>
          </a:xfrm>
        </p:grpSpPr>
        <p:sp>
          <p:nvSpPr>
            <p:cNvPr id="62" name="Google Shape;62;p7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960"/>
                <a:buFont typeface="Arial"/>
                <a:buNone/>
              </a:pPr>
              <a:r>
                <a:t/>
              </a:r>
              <a:endParaRPr b="0" i="0" sz="9960" u="none" cap="none" strike="noStrike">
                <a:solidFill>
                  <a:srgbClr val="000000"/>
                </a:solidFill>
                <a:latin typeface="Arial"/>
                <a:ea typeface="Arial"/>
                <a:cs typeface="Arial"/>
                <a:sym typeface="Arial"/>
              </a:endParaRPr>
            </a:p>
          </p:txBody>
        </p:sp>
        <p:sp>
          <p:nvSpPr>
            <p:cNvPr id="63" name="Google Shape;63;p7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960"/>
                <a:buFont typeface="Arial"/>
                <a:buNone/>
              </a:pPr>
              <a:r>
                <a:t/>
              </a:r>
              <a:endParaRPr b="0" i="0" sz="9960" u="none" cap="none" strike="noStrike">
                <a:solidFill>
                  <a:srgbClr val="000000"/>
                </a:solidFill>
                <a:latin typeface="Arial"/>
                <a:ea typeface="Arial"/>
                <a:cs typeface="Arial"/>
                <a:sym typeface="Arial"/>
              </a:endParaRPr>
            </a:p>
          </p:txBody>
        </p:sp>
      </p:grpSp>
      <p:sp>
        <p:nvSpPr>
          <p:cNvPr id="64" name="Google Shape;64;p73"/>
          <p:cNvSpPr txBox="1"/>
          <p:nvPr>
            <p:ph type="title"/>
          </p:nvPr>
        </p:nvSpPr>
        <p:spPr>
          <a:xfrm>
            <a:off x="1946923" y="3516400"/>
            <a:ext cx="8803546" cy="4499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6933"/>
            </a:lvl1pPr>
            <a:lvl2pPr lvl="1" algn="l">
              <a:lnSpc>
                <a:spcPct val="100000"/>
              </a:lnSpc>
              <a:spcBef>
                <a:spcPts val="0"/>
              </a:spcBef>
              <a:spcAft>
                <a:spcPts val="0"/>
              </a:spcAft>
              <a:buSzPts val="2600"/>
              <a:buNone/>
              <a:defRPr sz="6933"/>
            </a:lvl2pPr>
            <a:lvl3pPr lvl="2" algn="l">
              <a:lnSpc>
                <a:spcPct val="100000"/>
              </a:lnSpc>
              <a:spcBef>
                <a:spcPts val="0"/>
              </a:spcBef>
              <a:spcAft>
                <a:spcPts val="0"/>
              </a:spcAft>
              <a:buSzPts val="2600"/>
              <a:buNone/>
              <a:defRPr sz="6933"/>
            </a:lvl3pPr>
            <a:lvl4pPr lvl="3" algn="l">
              <a:lnSpc>
                <a:spcPct val="100000"/>
              </a:lnSpc>
              <a:spcBef>
                <a:spcPts val="0"/>
              </a:spcBef>
              <a:spcAft>
                <a:spcPts val="0"/>
              </a:spcAft>
              <a:buSzPts val="2600"/>
              <a:buNone/>
              <a:defRPr sz="6933"/>
            </a:lvl4pPr>
            <a:lvl5pPr lvl="4" algn="l">
              <a:lnSpc>
                <a:spcPct val="100000"/>
              </a:lnSpc>
              <a:spcBef>
                <a:spcPts val="0"/>
              </a:spcBef>
              <a:spcAft>
                <a:spcPts val="0"/>
              </a:spcAft>
              <a:buSzPts val="2600"/>
              <a:buNone/>
              <a:defRPr sz="6933"/>
            </a:lvl5pPr>
            <a:lvl6pPr lvl="5" algn="l">
              <a:lnSpc>
                <a:spcPct val="100000"/>
              </a:lnSpc>
              <a:spcBef>
                <a:spcPts val="0"/>
              </a:spcBef>
              <a:spcAft>
                <a:spcPts val="0"/>
              </a:spcAft>
              <a:buSzPts val="2600"/>
              <a:buNone/>
              <a:defRPr sz="6933"/>
            </a:lvl6pPr>
            <a:lvl7pPr lvl="6" algn="l">
              <a:lnSpc>
                <a:spcPct val="100000"/>
              </a:lnSpc>
              <a:spcBef>
                <a:spcPts val="0"/>
              </a:spcBef>
              <a:spcAft>
                <a:spcPts val="0"/>
              </a:spcAft>
              <a:buSzPts val="2600"/>
              <a:buNone/>
              <a:defRPr sz="6933"/>
            </a:lvl7pPr>
            <a:lvl8pPr lvl="7" algn="l">
              <a:lnSpc>
                <a:spcPct val="100000"/>
              </a:lnSpc>
              <a:spcBef>
                <a:spcPts val="0"/>
              </a:spcBef>
              <a:spcAft>
                <a:spcPts val="0"/>
              </a:spcAft>
              <a:buSzPts val="2600"/>
              <a:buNone/>
              <a:defRPr sz="6933"/>
            </a:lvl8pPr>
            <a:lvl9pPr lvl="8" algn="l">
              <a:lnSpc>
                <a:spcPct val="100000"/>
              </a:lnSpc>
              <a:spcBef>
                <a:spcPts val="0"/>
              </a:spcBef>
              <a:spcAft>
                <a:spcPts val="0"/>
              </a:spcAft>
              <a:buSzPts val="2600"/>
              <a:buNone/>
              <a:defRPr sz="6933"/>
            </a:lvl9pPr>
          </a:lstStyle>
          <a:p/>
        </p:txBody>
      </p:sp>
      <p:sp>
        <p:nvSpPr>
          <p:cNvPr id="65" name="Google Shape;65;p73"/>
          <p:cNvSpPr txBox="1"/>
          <p:nvPr>
            <p:ph idx="1" type="subTitle"/>
          </p:nvPr>
        </p:nvSpPr>
        <p:spPr>
          <a:xfrm>
            <a:off x="1933454" y="8430733"/>
            <a:ext cx="8803546" cy="2024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4267"/>
            </a:lvl1pPr>
            <a:lvl2pPr lvl="1" algn="l">
              <a:lnSpc>
                <a:spcPct val="100000"/>
              </a:lnSpc>
              <a:spcBef>
                <a:spcPts val="0"/>
              </a:spcBef>
              <a:spcAft>
                <a:spcPts val="0"/>
              </a:spcAft>
              <a:buSzPts val="1600"/>
              <a:buNone/>
              <a:defRPr sz="4267"/>
            </a:lvl2pPr>
            <a:lvl3pPr lvl="2" algn="l">
              <a:lnSpc>
                <a:spcPct val="100000"/>
              </a:lnSpc>
              <a:spcBef>
                <a:spcPts val="0"/>
              </a:spcBef>
              <a:spcAft>
                <a:spcPts val="0"/>
              </a:spcAft>
              <a:buSzPts val="1600"/>
              <a:buNone/>
              <a:defRPr sz="4267"/>
            </a:lvl3pPr>
            <a:lvl4pPr lvl="3" algn="l">
              <a:lnSpc>
                <a:spcPct val="100000"/>
              </a:lnSpc>
              <a:spcBef>
                <a:spcPts val="0"/>
              </a:spcBef>
              <a:spcAft>
                <a:spcPts val="0"/>
              </a:spcAft>
              <a:buSzPts val="1600"/>
              <a:buNone/>
              <a:defRPr sz="4267"/>
            </a:lvl4pPr>
            <a:lvl5pPr lvl="4" algn="l">
              <a:lnSpc>
                <a:spcPct val="100000"/>
              </a:lnSpc>
              <a:spcBef>
                <a:spcPts val="0"/>
              </a:spcBef>
              <a:spcAft>
                <a:spcPts val="0"/>
              </a:spcAft>
              <a:buSzPts val="1600"/>
              <a:buNone/>
              <a:defRPr sz="4267"/>
            </a:lvl5pPr>
            <a:lvl6pPr lvl="5" algn="l">
              <a:lnSpc>
                <a:spcPct val="100000"/>
              </a:lnSpc>
              <a:spcBef>
                <a:spcPts val="0"/>
              </a:spcBef>
              <a:spcAft>
                <a:spcPts val="0"/>
              </a:spcAft>
              <a:buSzPts val="1600"/>
              <a:buNone/>
              <a:defRPr sz="4267"/>
            </a:lvl6pPr>
            <a:lvl7pPr lvl="6" algn="l">
              <a:lnSpc>
                <a:spcPct val="100000"/>
              </a:lnSpc>
              <a:spcBef>
                <a:spcPts val="0"/>
              </a:spcBef>
              <a:spcAft>
                <a:spcPts val="0"/>
              </a:spcAft>
              <a:buSzPts val="1600"/>
              <a:buNone/>
              <a:defRPr sz="4267"/>
            </a:lvl7pPr>
            <a:lvl8pPr lvl="7" algn="l">
              <a:lnSpc>
                <a:spcPct val="100000"/>
              </a:lnSpc>
              <a:spcBef>
                <a:spcPts val="0"/>
              </a:spcBef>
              <a:spcAft>
                <a:spcPts val="0"/>
              </a:spcAft>
              <a:buSzPts val="1600"/>
              <a:buNone/>
              <a:defRPr sz="4267"/>
            </a:lvl8pPr>
            <a:lvl9pPr lvl="8" algn="l">
              <a:lnSpc>
                <a:spcPct val="100000"/>
              </a:lnSpc>
              <a:spcBef>
                <a:spcPts val="0"/>
              </a:spcBef>
              <a:spcAft>
                <a:spcPts val="0"/>
              </a:spcAft>
              <a:buSzPts val="1600"/>
              <a:buNone/>
              <a:defRPr sz="4267"/>
            </a:lvl9pPr>
          </a:lstStyle>
          <a:p/>
        </p:txBody>
      </p:sp>
      <p:sp>
        <p:nvSpPr>
          <p:cNvPr id="66" name="Google Shape;66;p73"/>
          <p:cNvSpPr txBox="1"/>
          <p:nvPr>
            <p:ph idx="2" type="body"/>
          </p:nvPr>
        </p:nvSpPr>
        <p:spPr>
          <a:xfrm>
            <a:off x="13799730" y="3607000"/>
            <a:ext cx="8999572" cy="8068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7" name="Google Shape;67;p73"/>
          <p:cNvSpPr txBox="1"/>
          <p:nvPr>
            <p:ph idx="12" type="sldNum"/>
          </p:nvPr>
        </p:nvSpPr>
        <p:spPr>
          <a:xfrm>
            <a:off x="22766438" y="12666269"/>
            <a:ext cx="1463391" cy="1049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8" name="Shape 68"/>
        <p:cNvGrpSpPr/>
        <p:nvPr/>
      </p:nvGrpSpPr>
      <p:grpSpPr>
        <a:xfrm>
          <a:off x="0" y="0"/>
          <a:ext cx="0" cy="0"/>
          <a:chOff x="0" y="0"/>
          <a:chExt cx="0" cy="0"/>
        </a:xfrm>
      </p:grpSpPr>
      <p:sp>
        <p:nvSpPr>
          <p:cNvPr id="69" name="Google Shape;69;p74"/>
          <p:cNvSpPr txBox="1"/>
          <p:nvPr>
            <p:ph idx="1" type="body"/>
          </p:nvPr>
        </p:nvSpPr>
        <p:spPr>
          <a:xfrm>
            <a:off x="1933454" y="11660136"/>
            <a:ext cx="20529073" cy="12280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0" name="Google Shape;70;p74"/>
          <p:cNvSpPr txBox="1"/>
          <p:nvPr>
            <p:ph idx="12" type="sldNum"/>
          </p:nvPr>
        </p:nvSpPr>
        <p:spPr>
          <a:xfrm>
            <a:off x="22766438" y="12666269"/>
            <a:ext cx="1463391" cy="1049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1" name="Shape 71"/>
        <p:cNvGrpSpPr/>
        <p:nvPr/>
      </p:nvGrpSpPr>
      <p:grpSpPr>
        <a:xfrm>
          <a:off x="0" y="0"/>
          <a:ext cx="0" cy="0"/>
          <a:chOff x="0" y="0"/>
          <a:chExt cx="0" cy="0"/>
        </a:xfrm>
      </p:grpSpPr>
      <p:grpSp>
        <p:nvGrpSpPr>
          <p:cNvPr id="72" name="Google Shape;72;p75"/>
          <p:cNvGrpSpPr/>
          <p:nvPr/>
        </p:nvGrpSpPr>
        <p:grpSpPr>
          <a:xfrm>
            <a:off x="2214671" y="11117680"/>
            <a:ext cx="1988960" cy="122203"/>
            <a:chOff x="4580561" y="2589004"/>
            <a:chExt cx="1064464" cy="25200"/>
          </a:xfrm>
        </p:grpSpPr>
        <p:sp>
          <p:nvSpPr>
            <p:cNvPr id="73" name="Google Shape;73;p7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960"/>
                <a:buFont typeface="Arial"/>
                <a:buNone/>
              </a:pPr>
              <a:r>
                <a:t/>
              </a:r>
              <a:endParaRPr b="0" i="0" sz="9960" u="none" cap="none" strike="noStrike">
                <a:solidFill>
                  <a:srgbClr val="000000"/>
                </a:solidFill>
                <a:latin typeface="Arial"/>
                <a:ea typeface="Arial"/>
                <a:cs typeface="Arial"/>
                <a:sym typeface="Arial"/>
              </a:endParaRPr>
            </a:p>
          </p:txBody>
        </p:sp>
        <p:sp>
          <p:nvSpPr>
            <p:cNvPr id="74" name="Google Shape;74;p7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960"/>
                <a:buFont typeface="Arial"/>
                <a:buNone/>
              </a:pPr>
              <a:r>
                <a:t/>
              </a:r>
              <a:endParaRPr b="0" i="0" sz="9960" u="none" cap="none" strike="noStrike">
                <a:solidFill>
                  <a:srgbClr val="000000"/>
                </a:solidFill>
                <a:latin typeface="Arial"/>
                <a:ea typeface="Arial"/>
                <a:cs typeface="Arial"/>
                <a:sym typeface="Arial"/>
              </a:endParaRPr>
            </a:p>
          </p:txBody>
        </p:sp>
      </p:grpSp>
      <p:sp>
        <p:nvSpPr>
          <p:cNvPr id="75" name="Google Shape;75;p75"/>
          <p:cNvSpPr txBox="1"/>
          <p:nvPr>
            <p:ph hasCustomPrompt="1" type="title"/>
          </p:nvPr>
        </p:nvSpPr>
        <p:spPr>
          <a:xfrm>
            <a:off x="1945456" y="1957200"/>
            <a:ext cx="20505070" cy="3319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21334">
                <a:solidFill>
                  <a:schemeClr val="lt1"/>
                </a:solidFill>
              </a:defRPr>
            </a:lvl1pPr>
            <a:lvl2pPr lvl="1" algn="l">
              <a:lnSpc>
                <a:spcPct val="100000"/>
              </a:lnSpc>
              <a:spcBef>
                <a:spcPts val="0"/>
              </a:spcBef>
              <a:spcAft>
                <a:spcPts val="0"/>
              </a:spcAft>
              <a:buClr>
                <a:schemeClr val="lt1"/>
              </a:buClr>
              <a:buSzPts val="8000"/>
              <a:buNone/>
              <a:defRPr sz="21334">
                <a:solidFill>
                  <a:schemeClr val="lt1"/>
                </a:solidFill>
              </a:defRPr>
            </a:lvl2pPr>
            <a:lvl3pPr lvl="2" algn="l">
              <a:lnSpc>
                <a:spcPct val="100000"/>
              </a:lnSpc>
              <a:spcBef>
                <a:spcPts val="0"/>
              </a:spcBef>
              <a:spcAft>
                <a:spcPts val="0"/>
              </a:spcAft>
              <a:buClr>
                <a:schemeClr val="lt1"/>
              </a:buClr>
              <a:buSzPts val="8000"/>
              <a:buNone/>
              <a:defRPr sz="21334">
                <a:solidFill>
                  <a:schemeClr val="lt1"/>
                </a:solidFill>
              </a:defRPr>
            </a:lvl3pPr>
            <a:lvl4pPr lvl="3" algn="l">
              <a:lnSpc>
                <a:spcPct val="100000"/>
              </a:lnSpc>
              <a:spcBef>
                <a:spcPts val="0"/>
              </a:spcBef>
              <a:spcAft>
                <a:spcPts val="0"/>
              </a:spcAft>
              <a:buClr>
                <a:schemeClr val="lt1"/>
              </a:buClr>
              <a:buSzPts val="8000"/>
              <a:buNone/>
              <a:defRPr sz="21334">
                <a:solidFill>
                  <a:schemeClr val="lt1"/>
                </a:solidFill>
              </a:defRPr>
            </a:lvl4pPr>
            <a:lvl5pPr lvl="4" algn="l">
              <a:lnSpc>
                <a:spcPct val="100000"/>
              </a:lnSpc>
              <a:spcBef>
                <a:spcPts val="0"/>
              </a:spcBef>
              <a:spcAft>
                <a:spcPts val="0"/>
              </a:spcAft>
              <a:buClr>
                <a:schemeClr val="lt1"/>
              </a:buClr>
              <a:buSzPts val="8000"/>
              <a:buNone/>
              <a:defRPr sz="21334">
                <a:solidFill>
                  <a:schemeClr val="lt1"/>
                </a:solidFill>
              </a:defRPr>
            </a:lvl5pPr>
            <a:lvl6pPr lvl="5" algn="l">
              <a:lnSpc>
                <a:spcPct val="100000"/>
              </a:lnSpc>
              <a:spcBef>
                <a:spcPts val="0"/>
              </a:spcBef>
              <a:spcAft>
                <a:spcPts val="0"/>
              </a:spcAft>
              <a:buClr>
                <a:schemeClr val="lt1"/>
              </a:buClr>
              <a:buSzPts val="8000"/>
              <a:buNone/>
              <a:defRPr sz="21334">
                <a:solidFill>
                  <a:schemeClr val="lt1"/>
                </a:solidFill>
              </a:defRPr>
            </a:lvl6pPr>
            <a:lvl7pPr lvl="6" algn="l">
              <a:lnSpc>
                <a:spcPct val="100000"/>
              </a:lnSpc>
              <a:spcBef>
                <a:spcPts val="0"/>
              </a:spcBef>
              <a:spcAft>
                <a:spcPts val="0"/>
              </a:spcAft>
              <a:buClr>
                <a:schemeClr val="lt1"/>
              </a:buClr>
              <a:buSzPts val="8000"/>
              <a:buNone/>
              <a:defRPr sz="21334">
                <a:solidFill>
                  <a:schemeClr val="lt1"/>
                </a:solidFill>
              </a:defRPr>
            </a:lvl7pPr>
            <a:lvl8pPr lvl="7" algn="l">
              <a:lnSpc>
                <a:spcPct val="100000"/>
              </a:lnSpc>
              <a:spcBef>
                <a:spcPts val="0"/>
              </a:spcBef>
              <a:spcAft>
                <a:spcPts val="0"/>
              </a:spcAft>
              <a:buClr>
                <a:schemeClr val="lt1"/>
              </a:buClr>
              <a:buSzPts val="8000"/>
              <a:buNone/>
              <a:defRPr sz="21334">
                <a:solidFill>
                  <a:schemeClr val="lt1"/>
                </a:solidFill>
              </a:defRPr>
            </a:lvl8pPr>
            <a:lvl9pPr lvl="8" algn="l">
              <a:lnSpc>
                <a:spcPct val="100000"/>
              </a:lnSpc>
              <a:spcBef>
                <a:spcPts val="0"/>
              </a:spcBef>
              <a:spcAft>
                <a:spcPts val="0"/>
              </a:spcAft>
              <a:buClr>
                <a:schemeClr val="lt1"/>
              </a:buClr>
              <a:buSzPts val="8000"/>
              <a:buNone/>
              <a:defRPr sz="21334">
                <a:solidFill>
                  <a:schemeClr val="lt1"/>
                </a:solidFill>
              </a:defRPr>
            </a:lvl9pPr>
          </a:lstStyle>
          <a:p>
            <a:r>
              <a:t>xx%</a:t>
            </a:r>
          </a:p>
        </p:txBody>
      </p:sp>
      <p:sp>
        <p:nvSpPr>
          <p:cNvPr id="76" name="Google Shape;76;p75"/>
          <p:cNvSpPr txBox="1"/>
          <p:nvPr>
            <p:ph idx="1" type="body"/>
          </p:nvPr>
        </p:nvSpPr>
        <p:spPr>
          <a:xfrm>
            <a:off x="1945456" y="6061035"/>
            <a:ext cx="20505070" cy="4214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7" name="Google Shape;77;p75"/>
          <p:cNvSpPr txBox="1"/>
          <p:nvPr>
            <p:ph idx="12" type="sldNum"/>
          </p:nvPr>
        </p:nvSpPr>
        <p:spPr>
          <a:xfrm>
            <a:off x="22766438" y="12666269"/>
            <a:ext cx="1463391" cy="1049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64"/>
          <p:cNvSpPr txBox="1"/>
          <p:nvPr>
            <p:ph type="title"/>
          </p:nvPr>
        </p:nvSpPr>
        <p:spPr>
          <a:xfrm>
            <a:off x="1945453" y="3516400"/>
            <a:ext cx="20505870" cy="142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6933">
                <a:solidFill>
                  <a:srgbClr val="004C7F"/>
                </a:solidFill>
                <a:latin typeface="Helvetica Neue"/>
                <a:ea typeface="Helvetica Neue"/>
                <a:cs typeface="Helvetica Neue"/>
                <a:sym typeface="Helvetica Neue"/>
              </a:defRPr>
            </a:lvl1pPr>
            <a:lvl2pPr lvl="1" algn="l">
              <a:lnSpc>
                <a:spcPct val="100000"/>
              </a:lnSpc>
              <a:spcBef>
                <a:spcPts val="0"/>
              </a:spcBef>
              <a:spcAft>
                <a:spcPts val="0"/>
              </a:spcAft>
              <a:buSzPts val="2600"/>
              <a:buNone/>
              <a:defRPr sz="6933"/>
            </a:lvl2pPr>
            <a:lvl3pPr lvl="2" algn="l">
              <a:lnSpc>
                <a:spcPct val="100000"/>
              </a:lnSpc>
              <a:spcBef>
                <a:spcPts val="0"/>
              </a:spcBef>
              <a:spcAft>
                <a:spcPts val="0"/>
              </a:spcAft>
              <a:buSzPts val="2600"/>
              <a:buNone/>
              <a:defRPr sz="6933"/>
            </a:lvl3pPr>
            <a:lvl4pPr lvl="3" algn="l">
              <a:lnSpc>
                <a:spcPct val="100000"/>
              </a:lnSpc>
              <a:spcBef>
                <a:spcPts val="0"/>
              </a:spcBef>
              <a:spcAft>
                <a:spcPts val="0"/>
              </a:spcAft>
              <a:buSzPts val="2600"/>
              <a:buNone/>
              <a:defRPr sz="6933"/>
            </a:lvl4pPr>
            <a:lvl5pPr lvl="4" algn="l">
              <a:lnSpc>
                <a:spcPct val="100000"/>
              </a:lnSpc>
              <a:spcBef>
                <a:spcPts val="0"/>
              </a:spcBef>
              <a:spcAft>
                <a:spcPts val="0"/>
              </a:spcAft>
              <a:buSzPts val="2600"/>
              <a:buNone/>
              <a:defRPr sz="6933"/>
            </a:lvl5pPr>
            <a:lvl6pPr lvl="5" algn="l">
              <a:lnSpc>
                <a:spcPct val="100000"/>
              </a:lnSpc>
              <a:spcBef>
                <a:spcPts val="0"/>
              </a:spcBef>
              <a:spcAft>
                <a:spcPts val="0"/>
              </a:spcAft>
              <a:buSzPts val="2600"/>
              <a:buNone/>
              <a:defRPr sz="6933"/>
            </a:lvl6pPr>
            <a:lvl7pPr lvl="6" algn="l">
              <a:lnSpc>
                <a:spcPct val="100000"/>
              </a:lnSpc>
              <a:spcBef>
                <a:spcPts val="0"/>
              </a:spcBef>
              <a:spcAft>
                <a:spcPts val="0"/>
              </a:spcAft>
              <a:buSzPts val="2600"/>
              <a:buNone/>
              <a:defRPr sz="6933"/>
            </a:lvl7pPr>
            <a:lvl8pPr lvl="7" algn="l">
              <a:lnSpc>
                <a:spcPct val="100000"/>
              </a:lnSpc>
              <a:spcBef>
                <a:spcPts val="0"/>
              </a:spcBef>
              <a:spcAft>
                <a:spcPts val="0"/>
              </a:spcAft>
              <a:buSzPts val="2600"/>
              <a:buNone/>
              <a:defRPr sz="6933"/>
            </a:lvl8pPr>
            <a:lvl9pPr lvl="8" algn="l">
              <a:lnSpc>
                <a:spcPct val="100000"/>
              </a:lnSpc>
              <a:spcBef>
                <a:spcPts val="0"/>
              </a:spcBef>
              <a:spcAft>
                <a:spcPts val="0"/>
              </a:spcAft>
              <a:buSzPts val="2600"/>
              <a:buNone/>
              <a:defRPr sz="6933"/>
            </a:lvl9pPr>
          </a:lstStyle>
          <a:p/>
        </p:txBody>
      </p:sp>
      <p:sp>
        <p:nvSpPr>
          <p:cNvPr id="13" name="Google Shape;13;p64"/>
          <p:cNvSpPr txBox="1"/>
          <p:nvPr>
            <p:ph idx="1" type="body"/>
          </p:nvPr>
        </p:nvSpPr>
        <p:spPr>
          <a:xfrm>
            <a:off x="1945453" y="5543667"/>
            <a:ext cx="20505870" cy="6029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4" name="Google Shape;14;p64"/>
          <p:cNvSpPr txBox="1"/>
          <p:nvPr>
            <p:ph idx="12" type="sldNum"/>
          </p:nvPr>
        </p:nvSpPr>
        <p:spPr>
          <a:xfrm>
            <a:off x="22766438" y="12666269"/>
            <a:ext cx="1463391" cy="1049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p:cSld name="节标题">
    <p:spTree>
      <p:nvGrpSpPr>
        <p:cNvPr id="15" name="Shape 15"/>
        <p:cNvGrpSpPr/>
        <p:nvPr/>
      </p:nvGrpSpPr>
      <p:grpSpPr>
        <a:xfrm>
          <a:off x="0" y="0"/>
          <a:ext cx="0" cy="0"/>
          <a:chOff x="0" y="0"/>
          <a:chExt cx="0" cy="0"/>
        </a:xfrm>
      </p:grpSpPr>
      <p:sp>
        <p:nvSpPr>
          <p:cNvPr id="16" name="Google Shape;16;p65"/>
          <p:cNvSpPr txBox="1"/>
          <p:nvPr>
            <p:ph type="title"/>
          </p:nvPr>
        </p:nvSpPr>
        <p:spPr>
          <a:xfrm>
            <a:off x="1926426" y="8813803"/>
            <a:ext cx="20729101" cy="2724149"/>
          </a:xfrm>
          <a:prstGeom prst="rect">
            <a:avLst/>
          </a:prstGeom>
          <a:noFill/>
          <a:ln>
            <a:noFill/>
          </a:ln>
        </p:spPr>
        <p:txBody>
          <a:bodyPr anchorCtr="0" anchor="t" bIns="45700" lIns="45700" spcFirstLastPara="1" rIns="45700" wrap="square" tIns="45700">
            <a:normAutofit/>
          </a:bodyPr>
          <a:lstStyle>
            <a:lvl1pPr lvl="0" algn="l">
              <a:lnSpc>
                <a:spcPct val="100000"/>
              </a:lnSpc>
              <a:spcBef>
                <a:spcPts val="0"/>
              </a:spcBef>
              <a:spcAft>
                <a:spcPts val="0"/>
              </a:spcAft>
              <a:buClr>
                <a:srgbClr val="1F497D"/>
              </a:buClr>
              <a:buSzPts val="4000"/>
              <a:buFont typeface="Times New Roman"/>
              <a:buNone/>
              <a:defRPr sz="8000" cap="none">
                <a:solidFill>
                  <a:srgbClr val="004C7F"/>
                </a:solidFill>
                <a:latin typeface="Helvetica Neue"/>
                <a:ea typeface="Helvetica Neue"/>
                <a:cs typeface="Helvetica Neue"/>
                <a:sym typeface="Helvetica Neue"/>
              </a:defRPr>
            </a:lvl1pPr>
            <a:lvl2pPr lvl="1" algn="l">
              <a:lnSpc>
                <a:spcPct val="100000"/>
              </a:lnSpc>
              <a:spcBef>
                <a:spcPts val="0"/>
              </a:spcBef>
              <a:spcAft>
                <a:spcPts val="0"/>
              </a:spcAft>
              <a:buClr>
                <a:srgbClr val="1F497D"/>
              </a:buClr>
              <a:buSzPts val="1800"/>
              <a:buNone/>
              <a:defRPr/>
            </a:lvl2pPr>
            <a:lvl3pPr lvl="2" algn="l">
              <a:lnSpc>
                <a:spcPct val="100000"/>
              </a:lnSpc>
              <a:spcBef>
                <a:spcPts val="0"/>
              </a:spcBef>
              <a:spcAft>
                <a:spcPts val="0"/>
              </a:spcAft>
              <a:buClr>
                <a:srgbClr val="1F497D"/>
              </a:buClr>
              <a:buSzPts val="1800"/>
              <a:buNone/>
              <a:defRPr/>
            </a:lvl3pPr>
            <a:lvl4pPr lvl="3" algn="l">
              <a:lnSpc>
                <a:spcPct val="100000"/>
              </a:lnSpc>
              <a:spcBef>
                <a:spcPts val="0"/>
              </a:spcBef>
              <a:spcAft>
                <a:spcPts val="0"/>
              </a:spcAft>
              <a:buClr>
                <a:srgbClr val="1F497D"/>
              </a:buClr>
              <a:buSzPts val="1800"/>
              <a:buNone/>
              <a:defRPr/>
            </a:lvl4pPr>
            <a:lvl5pPr lvl="4" algn="l">
              <a:lnSpc>
                <a:spcPct val="100000"/>
              </a:lnSpc>
              <a:spcBef>
                <a:spcPts val="0"/>
              </a:spcBef>
              <a:spcAft>
                <a:spcPts val="0"/>
              </a:spcAft>
              <a:buClr>
                <a:srgbClr val="1F497D"/>
              </a:buClr>
              <a:buSzPts val="1800"/>
              <a:buNone/>
              <a:defRPr/>
            </a:lvl5pPr>
            <a:lvl6pPr lvl="5" algn="l">
              <a:lnSpc>
                <a:spcPct val="100000"/>
              </a:lnSpc>
              <a:spcBef>
                <a:spcPts val="0"/>
              </a:spcBef>
              <a:spcAft>
                <a:spcPts val="0"/>
              </a:spcAft>
              <a:buClr>
                <a:srgbClr val="1F497D"/>
              </a:buClr>
              <a:buSzPts val="1800"/>
              <a:buNone/>
              <a:defRPr/>
            </a:lvl6pPr>
            <a:lvl7pPr lvl="6" algn="l">
              <a:lnSpc>
                <a:spcPct val="100000"/>
              </a:lnSpc>
              <a:spcBef>
                <a:spcPts val="0"/>
              </a:spcBef>
              <a:spcAft>
                <a:spcPts val="0"/>
              </a:spcAft>
              <a:buClr>
                <a:srgbClr val="1F497D"/>
              </a:buClr>
              <a:buSzPts val="1800"/>
              <a:buNone/>
              <a:defRPr/>
            </a:lvl7pPr>
            <a:lvl8pPr lvl="7" algn="l">
              <a:lnSpc>
                <a:spcPct val="100000"/>
              </a:lnSpc>
              <a:spcBef>
                <a:spcPts val="0"/>
              </a:spcBef>
              <a:spcAft>
                <a:spcPts val="0"/>
              </a:spcAft>
              <a:buClr>
                <a:srgbClr val="1F497D"/>
              </a:buClr>
              <a:buSzPts val="1800"/>
              <a:buNone/>
              <a:defRPr/>
            </a:lvl8pPr>
            <a:lvl9pPr lvl="8" algn="l">
              <a:lnSpc>
                <a:spcPct val="100000"/>
              </a:lnSpc>
              <a:spcBef>
                <a:spcPts val="0"/>
              </a:spcBef>
              <a:spcAft>
                <a:spcPts val="0"/>
              </a:spcAft>
              <a:buClr>
                <a:srgbClr val="1F497D"/>
              </a:buClr>
              <a:buSzPts val="1800"/>
              <a:buNone/>
              <a:defRPr/>
            </a:lvl9pPr>
          </a:lstStyle>
          <a:p/>
        </p:txBody>
      </p:sp>
      <p:sp>
        <p:nvSpPr>
          <p:cNvPr id="17" name="Google Shape;17;p65"/>
          <p:cNvSpPr txBox="1"/>
          <p:nvPr>
            <p:ph idx="1" type="body"/>
          </p:nvPr>
        </p:nvSpPr>
        <p:spPr>
          <a:xfrm>
            <a:off x="1926426" y="5813439"/>
            <a:ext cx="20729101" cy="3000376"/>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800"/>
              </a:spcBef>
              <a:spcAft>
                <a:spcPts val="0"/>
              </a:spcAft>
              <a:buClr>
                <a:srgbClr val="888888"/>
              </a:buClr>
              <a:buSzPts val="2000"/>
              <a:buFont typeface="Times New Roman"/>
              <a:buNone/>
              <a:defRPr b="1" sz="4000">
                <a:solidFill>
                  <a:srgbClr val="888888"/>
                </a:solidFill>
              </a:defRPr>
            </a:lvl1pPr>
            <a:lvl2pPr indent="-228600" lvl="1" marL="914400" algn="l">
              <a:lnSpc>
                <a:spcPct val="100000"/>
              </a:lnSpc>
              <a:spcBef>
                <a:spcPts val="800"/>
              </a:spcBef>
              <a:spcAft>
                <a:spcPts val="0"/>
              </a:spcAft>
              <a:buClr>
                <a:srgbClr val="888888"/>
              </a:buClr>
              <a:buSzPts val="2000"/>
              <a:buFont typeface="Times New Roman"/>
              <a:buNone/>
              <a:defRPr b="1" sz="4000">
                <a:solidFill>
                  <a:srgbClr val="888888"/>
                </a:solidFill>
              </a:defRPr>
            </a:lvl2pPr>
            <a:lvl3pPr indent="-228600" lvl="2" marL="1371600" algn="l">
              <a:lnSpc>
                <a:spcPct val="100000"/>
              </a:lnSpc>
              <a:spcBef>
                <a:spcPts val="800"/>
              </a:spcBef>
              <a:spcAft>
                <a:spcPts val="0"/>
              </a:spcAft>
              <a:buClr>
                <a:srgbClr val="888888"/>
              </a:buClr>
              <a:buSzPts val="2000"/>
              <a:buFont typeface="Times New Roman"/>
              <a:buNone/>
              <a:defRPr b="1" sz="4000">
                <a:solidFill>
                  <a:srgbClr val="888888"/>
                </a:solidFill>
              </a:defRPr>
            </a:lvl3pPr>
            <a:lvl4pPr indent="-228600" lvl="3" marL="1828800" algn="l">
              <a:lnSpc>
                <a:spcPct val="100000"/>
              </a:lnSpc>
              <a:spcBef>
                <a:spcPts val="800"/>
              </a:spcBef>
              <a:spcAft>
                <a:spcPts val="0"/>
              </a:spcAft>
              <a:buClr>
                <a:srgbClr val="888888"/>
              </a:buClr>
              <a:buSzPts val="2000"/>
              <a:buFont typeface="Times New Roman"/>
              <a:buNone/>
              <a:defRPr b="1" sz="4000">
                <a:solidFill>
                  <a:srgbClr val="888888"/>
                </a:solidFill>
              </a:defRPr>
            </a:lvl4pPr>
            <a:lvl5pPr indent="-228600" lvl="4" marL="2286000" algn="l">
              <a:lnSpc>
                <a:spcPct val="100000"/>
              </a:lnSpc>
              <a:spcBef>
                <a:spcPts val="800"/>
              </a:spcBef>
              <a:spcAft>
                <a:spcPts val="0"/>
              </a:spcAft>
              <a:buClr>
                <a:srgbClr val="888888"/>
              </a:buClr>
              <a:buSzPts val="2000"/>
              <a:buFont typeface="Times New Roman"/>
              <a:buNone/>
              <a:defRPr b="1" sz="4000">
                <a:solidFill>
                  <a:srgbClr val="888888"/>
                </a:solidFill>
              </a:defRPr>
            </a:lvl5pPr>
            <a:lvl6pPr indent="-342900" lvl="5" marL="2743200" algn="l">
              <a:lnSpc>
                <a:spcPct val="100000"/>
              </a:lnSpc>
              <a:spcBef>
                <a:spcPts val="1400"/>
              </a:spcBef>
              <a:spcAft>
                <a:spcPts val="0"/>
              </a:spcAft>
              <a:buSzPts val="1800"/>
              <a:buChar char="•"/>
              <a:defRPr/>
            </a:lvl6pPr>
            <a:lvl7pPr indent="-342900" lvl="6" marL="3200400" algn="l">
              <a:lnSpc>
                <a:spcPct val="100000"/>
              </a:lnSpc>
              <a:spcBef>
                <a:spcPts val="1400"/>
              </a:spcBef>
              <a:spcAft>
                <a:spcPts val="0"/>
              </a:spcAft>
              <a:buSzPts val="1800"/>
              <a:buChar char="•"/>
              <a:defRPr/>
            </a:lvl7pPr>
            <a:lvl8pPr indent="-342900" lvl="7" marL="3657600" algn="l">
              <a:lnSpc>
                <a:spcPct val="100000"/>
              </a:lnSpc>
              <a:spcBef>
                <a:spcPts val="1400"/>
              </a:spcBef>
              <a:spcAft>
                <a:spcPts val="0"/>
              </a:spcAft>
              <a:buSzPts val="1800"/>
              <a:buChar char="•"/>
              <a:defRPr/>
            </a:lvl8pPr>
            <a:lvl9pPr indent="-342900" lvl="8" marL="4114800" algn="l">
              <a:lnSpc>
                <a:spcPct val="100000"/>
              </a:lnSpc>
              <a:spcBef>
                <a:spcPts val="1400"/>
              </a:spcBef>
              <a:spcAft>
                <a:spcPts val="0"/>
              </a:spcAft>
              <a:buSzPts val="1800"/>
              <a:buChar char="•"/>
              <a:defRPr/>
            </a:lvl9pPr>
          </a:lstStyle>
          <a:p/>
        </p:txBody>
      </p:sp>
      <p:sp>
        <p:nvSpPr>
          <p:cNvPr id="18" name="Google Shape;18;p65"/>
          <p:cNvSpPr txBox="1"/>
          <p:nvPr>
            <p:ph idx="12" type="sldNum"/>
          </p:nvPr>
        </p:nvSpPr>
        <p:spPr>
          <a:xfrm>
            <a:off x="22463777" y="17206289"/>
            <a:ext cx="704046" cy="461624"/>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Lato"/>
                <a:ea typeface="Lato"/>
                <a:cs typeface="Lato"/>
                <a:sym typeface="Lato"/>
              </a:defRPr>
            </a:lvl1pPr>
            <a:lvl2pPr indent="0" lvl="1" marL="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Lato"/>
                <a:ea typeface="Lato"/>
                <a:cs typeface="Lato"/>
                <a:sym typeface="Lato"/>
              </a:defRPr>
            </a:lvl2pPr>
            <a:lvl3pPr indent="0" lvl="2" marL="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Lato"/>
                <a:ea typeface="Lato"/>
                <a:cs typeface="Lato"/>
                <a:sym typeface="Lato"/>
              </a:defRPr>
            </a:lvl3pPr>
            <a:lvl4pPr indent="0" lvl="3" marL="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Lato"/>
                <a:ea typeface="Lato"/>
                <a:cs typeface="Lato"/>
                <a:sym typeface="Lato"/>
              </a:defRPr>
            </a:lvl4pPr>
            <a:lvl5pPr indent="0" lvl="4" marL="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Lato"/>
                <a:ea typeface="Lato"/>
                <a:cs typeface="Lato"/>
                <a:sym typeface="Lato"/>
              </a:defRPr>
            </a:lvl5pPr>
            <a:lvl6pPr indent="0" lvl="5" marL="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Lato"/>
                <a:ea typeface="Lato"/>
                <a:cs typeface="Lato"/>
                <a:sym typeface="Lato"/>
              </a:defRPr>
            </a:lvl6pPr>
            <a:lvl7pPr indent="0" lvl="6" marL="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Lato"/>
                <a:ea typeface="Lato"/>
                <a:cs typeface="Lato"/>
                <a:sym typeface="Lato"/>
              </a:defRPr>
            </a:lvl7pPr>
            <a:lvl8pPr indent="0" lvl="7" marL="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Lato"/>
                <a:ea typeface="Lato"/>
                <a:cs typeface="Lato"/>
                <a:sym typeface="Lato"/>
              </a:defRPr>
            </a:lvl8pPr>
            <a:lvl9pPr indent="0" lvl="8" marL="0" algn="r">
              <a:lnSpc>
                <a:spcPct val="100000"/>
              </a:lnSpc>
              <a:spcBef>
                <a:spcPts val="0"/>
              </a:spcBef>
              <a:spcAft>
                <a:spcPts val="0"/>
              </a:spcAft>
              <a:buClr>
                <a:srgbClr val="888888"/>
              </a:buClr>
              <a:buSzPts val="1200"/>
              <a:buFont typeface="Calibri"/>
              <a:buNone/>
              <a:defRPr b="0" i="0" sz="24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9" name="Shape 19"/>
        <p:cNvGrpSpPr/>
        <p:nvPr/>
      </p:nvGrpSpPr>
      <p:grpSpPr>
        <a:xfrm>
          <a:off x="0" y="0"/>
          <a:ext cx="0" cy="0"/>
          <a:chOff x="0" y="0"/>
          <a:chExt cx="0" cy="0"/>
        </a:xfrm>
      </p:grpSpPr>
      <p:sp>
        <p:nvSpPr>
          <p:cNvPr id="20" name="Google Shape;20;p66"/>
          <p:cNvSpPr txBox="1"/>
          <p:nvPr>
            <p:ph type="title"/>
          </p:nvPr>
        </p:nvSpPr>
        <p:spPr>
          <a:xfrm>
            <a:off x="1946923" y="3516400"/>
            <a:ext cx="8803546" cy="3684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6933">
                <a:solidFill>
                  <a:srgbClr val="004C7F"/>
                </a:solidFill>
                <a:latin typeface="Helvetica Neue"/>
                <a:ea typeface="Helvetica Neue"/>
                <a:cs typeface="Helvetica Neue"/>
                <a:sym typeface="Helvetica Neue"/>
              </a:defRPr>
            </a:lvl1pPr>
            <a:lvl2pPr lvl="1" algn="l">
              <a:lnSpc>
                <a:spcPct val="100000"/>
              </a:lnSpc>
              <a:spcBef>
                <a:spcPts val="0"/>
              </a:spcBef>
              <a:spcAft>
                <a:spcPts val="0"/>
              </a:spcAft>
              <a:buSzPts val="2600"/>
              <a:buNone/>
              <a:defRPr sz="6933"/>
            </a:lvl2pPr>
            <a:lvl3pPr lvl="2" algn="l">
              <a:lnSpc>
                <a:spcPct val="100000"/>
              </a:lnSpc>
              <a:spcBef>
                <a:spcPts val="0"/>
              </a:spcBef>
              <a:spcAft>
                <a:spcPts val="0"/>
              </a:spcAft>
              <a:buSzPts val="2600"/>
              <a:buNone/>
              <a:defRPr sz="6933"/>
            </a:lvl3pPr>
            <a:lvl4pPr lvl="3" algn="l">
              <a:lnSpc>
                <a:spcPct val="100000"/>
              </a:lnSpc>
              <a:spcBef>
                <a:spcPts val="0"/>
              </a:spcBef>
              <a:spcAft>
                <a:spcPts val="0"/>
              </a:spcAft>
              <a:buSzPts val="2600"/>
              <a:buNone/>
              <a:defRPr sz="6933"/>
            </a:lvl4pPr>
            <a:lvl5pPr lvl="4" algn="l">
              <a:lnSpc>
                <a:spcPct val="100000"/>
              </a:lnSpc>
              <a:spcBef>
                <a:spcPts val="0"/>
              </a:spcBef>
              <a:spcAft>
                <a:spcPts val="0"/>
              </a:spcAft>
              <a:buSzPts val="2600"/>
              <a:buNone/>
              <a:defRPr sz="6933"/>
            </a:lvl5pPr>
            <a:lvl6pPr lvl="5" algn="l">
              <a:lnSpc>
                <a:spcPct val="100000"/>
              </a:lnSpc>
              <a:spcBef>
                <a:spcPts val="0"/>
              </a:spcBef>
              <a:spcAft>
                <a:spcPts val="0"/>
              </a:spcAft>
              <a:buSzPts val="2600"/>
              <a:buNone/>
              <a:defRPr sz="6933"/>
            </a:lvl6pPr>
            <a:lvl7pPr lvl="6" algn="l">
              <a:lnSpc>
                <a:spcPct val="100000"/>
              </a:lnSpc>
              <a:spcBef>
                <a:spcPts val="0"/>
              </a:spcBef>
              <a:spcAft>
                <a:spcPts val="0"/>
              </a:spcAft>
              <a:buSzPts val="2600"/>
              <a:buNone/>
              <a:defRPr sz="6933"/>
            </a:lvl7pPr>
            <a:lvl8pPr lvl="7" algn="l">
              <a:lnSpc>
                <a:spcPct val="100000"/>
              </a:lnSpc>
              <a:spcBef>
                <a:spcPts val="0"/>
              </a:spcBef>
              <a:spcAft>
                <a:spcPts val="0"/>
              </a:spcAft>
              <a:buSzPts val="2600"/>
              <a:buNone/>
              <a:defRPr sz="6933"/>
            </a:lvl8pPr>
            <a:lvl9pPr lvl="8" algn="l">
              <a:lnSpc>
                <a:spcPct val="100000"/>
              </a:lnSpc>
              <a:spcBef>
                <a:spcPts val="0"/>
              </a:spcBef>
              <a:spcAft>
                <a:spcPts val="0"/>
              </a:spcAft>
              <a:buSzPts val="2600"/>
              <a:buNone/>
              <a:defRPr sz="6933"/>
            </a:lvl9pPr>
          </a:lstStyle>
          <a:p/>
        </p:txBody>
      </p:sp>
      <p:sp>
        <p:nvSpPr>
          <p:cNvPr id="21" name="Google Shape;21;p66"/>
          <p:cNvSpPr txBox="1"/>
          <p:nvPr>
            <p:ph idx="1" type="body"/>
          </p:nvPr>
        </p:nvSpPr>
        <p:spPr>
          <a:xfrm>
            <a:off x="1923520" y="7417933"/>
            <a:ext cx="8803546" cy="42600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2" name="Google Shape;22;p66"/>
          <p:cNvSpPr txBox="1"/>
          <p:nvPr>
            <p:ph idx="12" type="sldNum"/>
          </p:nvPr>
        </p:nvSpPr>
        <p:spPr>
          <a:xfrm>
            <a:off x="22766438" y="12666269"/>
            <a:ext cx="1463391" cy="1049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67"/>
          <p:cNvSpPr txBox="1"/>
          <p:nvPr>
            <p:ph type="title"/>
          </p:nvPr>
        </p:nvSpPr>
        <p:spPr>
          <a:xfrm>
            <a:off x="1676621" y="730251"/>
            <a:ext cx="21033938" cy="2651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67"/>
          <p:cNvSpPr txBox="1"/>
          <p:nvPr>
            <p:ph idx="1" type="body"/>
          </p:nvPr>
        </p:nvSpPr>
        <p:spPr>
          <a:xfrm>
            <a:off x="1676621" y="3651251"/>
            <a:ext cx="21033938" cy="8702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2133"/>
              </a:spcBef>
              <a:spcAft>
                <a:spcPts val="0"/>
              </a:spcAft>
              <a:buClr>
                <a:schemeClr val="dk1"/>
              </a:buClr>
              <a:buSzPts val="1400"/>
              <a:buChar char="●"/>
              <a:defRPr/>
            </a:lvl1pPr>
            <a:lvl2pPr indent="-317500" lvl="1" marL="914400" algn="l">
              <a:lnSpc>
                <a:spcPct val="90000"/>
              </a:lnSpc>
              <a:spcBef>
                <a:spcPts val="3200"/>
              </a:spcBef>
              <a:spcAft>
                <a:spcPts val="0"/>
              </a:spcAft>
              <a:buClr>
                <a:schemeClr val="dk1"/>
              </a:buClr>
              <a:buSzPts val="1400"/>
              <a:buChar char="○"/>
              <a:defRPr/>
            </a:lvl2pPr>
            <a:lvl3pPr indent="-317500" lvl="2" marL="1371600" algn="l">
              <a:lnSpc>
                <a:spcPct val="90000"/>
              </a:lnSpc>
              <a:spcBef>
                <a:spcPts val="3200"/>
              </a:spcBef>
              <a:spcAft>
                <a:spcPts val="0"/>
              </a:spcAft>
              <a:buClr>
                <a:schemeClr val="dk1"/>
              </a:buClr>
              <a:buSzPts val="1400"/>
              <a:buChar char="■"/>
              <a:defRPr/>
            </a:lvl3pPr>
            <a:lvl4pPr indent="-317500" lvl="3" marL="1828800" algn="l">
              <a:lnSpc>
                <a:spcPct val="90000"/>
              </a:lnSpc>
              <a:spcBef>
                <a:spcPts val="3200"/>
              </a:spcBef>
              <a:spcAft>
                <a:spcPts val="0"/>
              </a:spcAft>
              <a:buClr>
                <a:schemeClr val="dk1"/>
              </a:buClr>
              <a:buSzPts val="1400"/>
              <a:buChar char="●"/>
              <a:defRPr/>
            </a:lvl4pPr>
            <a:lvl5pPr indent="-317500" lvl="4" marL="2286000" algn="l">
              <a:lnSpc>
                <a:spcPct val="90000"/>
              </a:lnSpc>
              <a:spcBef>
                <a:spcPts val="3200"/>
              </a:spcBef>
              <a:spcAft>
                <a:spcPts val="0"/>
              </a:spcAft>
              <a:buClr>
                <a:schemeClr val="dk1"/>
              </a:buClr>
              <a:buSzPts val="1400"/>
              <a:buChar char="○"/>
              <a:defRPr/>
            </a:lvl5pPr>
            <a:lvl6pPr indent="-317500" lvl="5" marL="2743200" algn="l">
              <a:lnSpc>
                <a:spcPct val="90000"/>
              </a:lnSpc>
              <a:spcBef>
                <a:spcPts val="3200"/>
              </a:spcBef>
              <a:spcAft>
                <a:spcPts val="0"/>
              </a:spcAft>
              <a:buClr>
                <a:schemeClr val="dk1"/>
              </a:buClr>
              <a:buSzPts val="1400"/>
              <a:buChar char="■"/>
              <a:defRPr/>
            </a:lvl6pPr>
            <a:lvl7pPr indent="-317500" lvl="6" marL="3200400" algn="l">
              <a:lnSpc>
                <a:spcPct val="90000"/>
              </a:lnSpc>
              <a:spcBef>
                <a:spcPts val="3200"/>
              </a:spcBef>
              <a:spcAft>
                <a:spcPts val="0"/>
              </a:spcAft>
              <a:buClr>
                <a:schemeClr val="dk1"/>
              </a:buClr>
              <a:buSzPts val="1400"/>
              <a:buChar char="●"/>
              <a:defRPr/>
            </a:lvl7pPr>
            <a:lvl8pPr indent="-317500" lvl="7" marL="3657600" algn="l">
              <a:lnSpc>
                <a:spcPct val="90000"/>
              </a:lnSpc>
              <a:spcBef>
                <a:spcPts val="3200"/>
              </a:spcBef>
              <a:spcAft>
                <a:spcPts val="0"/>
              </a:spcAft>
              <a:buClr>
                <a:schemeClr val="dk1"/>
              </a:buClr>
              <a:buSzPts val="1400"/>
              <a:buChar char="○"/>
              <a:defRPr/>
            </a:lvl8pPr>
            <a:lvl9pPr indent="-317500" lvl="8" marL="4114800" algn="l">
              <a:lnSpc>
                <a:spcPct val="90000"/>
              </a:lnSpc>
              <a:spcBef>
                <a:spcPts val="3200"/>
              </a:spcBef>
              <a:spcAft>
                <a:spcPts val="3200"/>
              </a:spcAft>
              <a:buClr>
                <a:schemeClr val="dk1"/>
              </a:buClr>
              <a:buSzPts val="1400"/>
              <a:buChar char="■"/>
              <a:defRPr/>
            </a:lvl9pPr>
          </a:lstStyle>
          <a:p/>
        </p:txBody>
      </p:sp>
      <p:sp>
        <p:nvSpPr>
          <p:cNvPr id="26" name="Google Shape;26;p67"/>
          <p:cNvSpPr txBox="1"/>
          <p:nvPr>
            <p:ph idx="10" type="dt"/>
          </p:nvPr>
        </p:nvSpPr>
        <p:spPr>
          <a:xfrm>
            <a:off x="1676616" y="12712701"/>
            <a:ext cx="5487114" cy="7304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2933"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2933"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2933"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2933"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2933"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2933"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2933"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2933"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2933" u="none" cap="none" strike="noStrike">
                <a:solidFill>
                  <a:srgbClr val="000000"/>
                </a:solidFill>
                <a:latin typeface="Arial"/>
                <a:ea typeface="Arial"/>
                <a:cs typeface="Arial"/>
                <a:sym typeface="Arial"/>
              </a:defRPr>
            </a:lvl9pPr>
          </a:lstStyle>
          <a:p/>
        </p:txBody>
      </p:sp>
      <p:sp>
        <p:nvSpPr>
          <p:cNvPr id="27" name="Google Shape;27;p67"/>
          <p:cNvSpPr txBox="1"/>
          <p:nvPr>
            <p:ph idx="11" type="ftr"/>
          </p:nvPr>
        </p:nvSpPr>
        <p:spPr>
          <a:xfrm>
            <a:off x="8078254" y="12712701"/>
            <a:ext cx="8230672" cy="7304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2933"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2933"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2933"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2933"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2933"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2933"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2933"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2933"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2933" u="none" cap="none" strike="noStrike">
                <a:solidFill>
                  <a:srgbClr val="000000"/>
                </a:solidFill>
                <a:latin typeface="Arial"/>
                <a:ea typeface="Arial"/>
                <a:cs typeface="Arial"/>
                <a:sym typeface="Arial"/>
              </a:defRPr>
            </a:lvl9pPr>
          </a:lstStyle>
          <a:p/>
        </p:txBody>
      </p:sp>
      <p:sp>
        <p:nvSpPr>
          <p:cNvPr id="28" name="Google Shape;28;p67"/>
          <p:cNvSpPr txBox="1"/>
          <p:nvPr>
            <p:ph idx="12" type="sldNum"/>
          </p:nvPr>
        </p:nvSpPr>
        <p:spPr>
          <a:xfrm>
            <a:off x="17223445" y="12712701"/>
            <a:ext cx="5487114" cy="461600"/>
          </a:xfrm>
          <a:prstGeom prst="rect">
            <a:avLst/>
          </a:prstGeom>
          <a:noFill/>
          <a:ln>
            <a:noFill/>
          </a:ln>
        </p:spPr>
        <p:txBody>
          <a:bodyPr anchorCtr="0" anchor="ctr" bIns="34275" lIns="68575" spcFirstLastPara="1" rIns="68575" wrap="square" tIns="34275">
            <a:norm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29" name="Shape 29"/>
        <p:cNvGrpSpPr/>
        <p:nvPr/>
      </p:nvGrpSpPr>
      <p:grpSpPr>
        <a:xfrm>
          <a:off x="0" y="0"/>
          <a:ext cx="0" cy="0"/>
          <a:chOff x="0" y="0"/>
          <a:chExt cx="0" cy="0"/>
        </a:xfrm>
      </p:grpSpPr>
      <p:sp>
        <p:nvSpPr>
          <p:cNvPr id="30" name="Google Shape;30;p68"/>
          <p:cNvSpPr/>
          <p:nvPr/>
        </p:nvSpPr>
        <p:spPr>
          <a:xfrm>
            <a:off x="0" y="0"/>
            <a:ext cx="24387175" cy="1300800"/>
          </a:xfrm>
          <a:prstGeom prst="rect">
            <a:avLst/>
          </a:prstGeom>
          <a:solidFill>
            <a:schemeClr val="lt1"/>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9960"/>
              <a:buFont typeface="Arial"/>
              <a:buNone/>
            </a:pPr>
            <a:r>
              <a:t/>
            </a:r>
            <a:endParaRPr b="0" i="0" sz="9960" u="none" cap="none" strike="noStrike">
              <a:solidFill>
                <a:srgbClr val="000000"/>
              </a:solidFill>
              <a:latin typeface="Arial"/>
              <a:ea typeface="Arial"/>
              <a:cs typeface="Arial"/>
              <a:sym typeface="Arial"/>
            </a:endParaRPr>
          </a:p>
        </p:txBody>
      </p:sp>
      <p:grpSp>
        <p:nvGrpSpPr>
          <p:cNvPr id="31" name="Google Shape;31;p68"/>
          <p:cNvGrpSpPr/>
          <p:nvPr/>
        </p:nvGrpSpPr>
        <p:grpSpPr>
          <a:xfrm>
            <a:off x="2214671" y="3176683"/>
            <a:ext cx="1988960" cy="122203"/>
            <a:chOff x="4580561" y="2589004"/>
            <a:chExt cx="1064464" cy="25200"/>
          </a:xfrm>
        </p:grpSpPr>
        <p:sp>
          <p:nvSpPr>
            <p:cNvPr id="32" name="Google Shape;32;p6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960"/>
                <a:buFont typeface="Arial"/>
                <a:buNone/>
              </a:pPr>
              <a:r>
                <a:t/>
              </a:r>
              <a:endParaRPr b="0" i="0" sz="9960" u="none" cap="none" strike="noStrike">
                <a:solidFill>
                  <a:srgbClr val="000000"/>
                </a:solidFill>
                <a:latin typeface="Arial"/>
                <a:ea typeface="Arial"/>
                <a:cs typeface="Arial"/>
                <a:sym typeface="Arial"/>
              </a:endParaRPr>
            </a:p>
          </p:txBody>
        </p:sp>
        <p:sp>
          <p:nvSpPr>
            <p:cNvPr id="33" name="Google Shape;33;p6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960"/>
                <a:buFont typeface="Arial"/>
                <a:buNone/>
              </a:pPr>
              <a:r>
                <a:t/>
              </a:r>
              <a:endParaRPr b="0" i="0" sz="9960" u="none" cap="none" strike="noStrike">
                <a:solidFill>
                  <a:srgbClr val="000000"/>
                </a:solidFill>
                <a:latin typeface="Arial"/>
                <a:ea typeface="Arial"/>
                <a:cs typeface="Arial"/>
                <a:sym typeface="Arial"/>
              </a:endParaRPr>
            </a:p>
          </p:txBody>
        </p:sp>
      </p:grpSp>
      <p:sp>
        <p:nvSpPr>
          <p:cNvPr id="34" name="Google Shape;34;p68"/>
          <p:cNvSpPr txBox="1"/>
          <p:nvPr>
            <p:ph type="ctrTitle"/>
          </p:nvPr>
        </p:nvSpPr>
        <p:spPr>
          <a:xfrm>
            <a:off x="1945454" y="3526533"/>
            <a:ext cx="20504269" cy="4439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11200"/>
            </a:lvl1pPr>
            <a:lvl2pPr lvl="1" algn="l">
              <a:lnSpc>
                <a:spcPct val="100000"/>
              </a:lnSpc>
              <a:spcBef>
                <a:spcPts val="0"/>
              </a:spcBef>
              <a:spcAft>
                <a:spcPts val="0"/>
              </a:spcAft>
              <a:buSzPts val="4200"/>
              <a:buNone/>
              <a:defRPr sz="11200"/>
            </a:lvl2pPr>
            <a:lvl3pPr lvl="2" algn="l">
              <a:lnSpc>
                <a:spcPct val="100000"/>
              </a:lnSpc>
              <a:spcBef>
                <a:spcPts val="0"/>
              </a:spcBef>
              <a:spcAft>
                <a:spcPts val="0"/>
              </a:spcAft>
              <a:buSzPts val="4200"/>
              <a:buNone/>
              <a:defRPr sz="11200"/>
            </a:lvl3pPr>
            <a:lvl4pPr lvl="3" algn="l">
              <a:lnSpc>
                <a:spcPct val="100000"/>
              </a:lnSpc>
              <a:spcBef>
                <a:spcPts val="0"/>
              </a:spcBef>
              <a:spcAft>
                <a:spcPts val="0"/>
              </a:spcAft>
              <a:buSzPts val="4200"/>
              <a:buNone/>
              <a:defRPr sz="11200"/>
            </a:lvl4pPr>
            <a:lvl5pPr lvl="4" algn="l">
              <a:lnSpc>
                <a:spcPct val="100000"/>
              </a:lnSpc>
              <a:spcBef>
                <a:spcPts val="0"/>
              </a:spcBef>
              <a:spcAft>
                <a:spcPts val="0"/>
              </a:spcAft>
              <a:buSzPts val="4200"/>
              <a:buNone/>
              <a:defRPr sz="11200"/>
            </a:lvl5pPr>
            <a:lvl6pPr lvl="5" algn="l">
              <a:lnSpc>
                <a:spcPct val="100000"/>
              </a:lnSpc>
              <a:spcBef>
                <a:spcPts val="0"/>
              </a:spcBef>
              <a:spcAft>
                <a:spcPts val="0"/>
              </a:spcAft>
              <a:buSzPts val="4200"/>
              <a:buNone/>
              <a:defRPr sz="11200"/>
            </a:lvl6pPr>
            <a:lvl7pPr lvl="6" algn="l">
              <a:lnSpc>
                <a:spcPct val="100000"/>
              </a:lnSpc>
              <a:spcBef>
                <a:spcPts val="0"/>
              </a:spcBef>
              <a:spcAft>
                <a:spcPts val="0"/>
              </a:spcAft>
              <a:buSzPts val="4200"/>
              <a:buNone/>
              <a:defRPr sz="11200"/>
            </a:lvl7pPr>
            <a:lvl8pPr lvl="7" algn="l">
              <a:lnSpc>
                <a:spcPct val="100000"/>
              </a:lnSpc>
              <a:spcBef>
                <a:spcPts val="0"/>
              </a:spcBef>
              <a:spcAft>
                <a:spcPts val="0"/>
              </a:spcAft>
              <a:buSzPts val="4200"/>
              <a:buNone/>
              <a:defRPr sz="11200"/>
            </a:lvl8pPr>
            <a:lvl9pPr lvl="8" algn="l">
              <a:lnSpc>
                <a:spcPct val="100000"/>
              </a:lnSpc>
              <a:spcBef>
                <a:spcPts val="0"/>
              </a:spcBef>
              <a:spcAft>
                <a:spcPts val="0"/>
              </a:spcAft>
              <a:buSzPts val="4200"/>
              <a:buNone/>
              <a:defRPr sz="11200"/>
            </a:lvl9pPr>
          </a:lstStyle>
          <a:p/>
        </p:txBody>
      </p:sp>
      <p:sp>
        <p:nvSpPr>
          <p:cNvPr id="35" name="Google Shape;35;p68"/>
          <p:cNvSpPr txBox="1"/>
          <p:nvPr>
            <p:ph idx="1" type="subTitle"/>
          </p:nvPr>
        </p:nvSpPr>
        <p:spPr>
          <a:xfrm>
            <a:off x="1945926" y="8461067"/>
            <a:ext cx="20504269" cy="1443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4267"/>
            </a:lvl1pPr>
            <a:lvl2pPr lvl="1" algn="l">
              <a:lnSpc>
                <a:spcPct val="100000"/>
              </a:lnSpc>
              <a:spcBef>
                <a:spcPts val="0"/>
              </a:spcBef>
              <a:spcAft>
                <a:spcPts val="0"/>
              </a:spcAft>
              <a:buSzPts val="1600"/>
              <a:buNone/>
              <a:defRPr sz="4267"/>
            </a:lvl2pPr>
            <a:lvl3pPr lvl="2" algn="l">
              <a:lnSpc>
                <a:spcPct val="100000"/>
              </a:lnSpc>
              <a:spcBef>
                <a:spcPts val="0"/>
              </a:spcBef>
              <a:spcAft>
                <a:spcPts val="0"/>
              </a:spcAft>
              <a:buSzPts val="1600"/>
              <a:buNone/>
              <a:defRPr sz="4267"/>
            </a:lvl3pPr>
            <a:lvl4pPr lvl="3" algn="l">
              <a:lnSpc>
                <a:spcPct val="100000"/>
              </a:lnSpc>
              <a:spcBef>
                <a:spcPts val="0"/>
              </a:spcBef>
              <a:spcAft>
                <a:spcPts val="0"/>
              </a:spcAft>
              <a:buSzPts val="1600"/>
              <a:buNone/>
              <a:defRPr sz="4267"/>
            </a:lvl4pPr>
            <a:lvl5pPr lvl="4" algn="l">
              <a:lnSpc>
                <a:spcPct val="100000"/>
              </a:lnSpc>
              <a:spcBef>
                <a:spcPts val="0"/>
              </a:spcBef>
              <a:spcAft>
                <a:spcPts val="0"/>
              </a:spcAft>
              <a:buSzPts val="1600"/>
              <a:buNone/>
              <a:defRPr sz="4267"/>
            </a:lvl5pPr>
            <a:lvl6pPr lvl="5" algn="l">
              <a:lnSpc>
                <a:spcPct val="100000"/>
              </a:lnSpc>
              <a:spcBef>
                <a:spcPts val="0"/>
              </a:spcBef>
              <a:spcAft>
                <a:spcPts val="0"/>
              </a:spcAft>
              <a:buSzPts val="1600"/>
              <a:buNone/>
              <a:defRPr sz="4267"/>
            </a:lvl6pPr>
            <a:lvl7pPr lvl="6" algn="l">
              <a:lnSpc>
                <a:spcPct val="100000"/>
              </a:lnSpc>
              <a:spcBef>
                <a:spcPts val="0"/>
              </a:spcBef>
              <a:spcAft>
                <a:spcPts val="0"/>
              </a:spcAft>
              <a:buSzPts val="1600"/>
              <a:buNone/>
              <a:defRPr sz="4267"/>
            </a:lvl7pPr>
            <a:lvl8pPr lvl="7" algn="l">
              <a:lnSpc>
                <a:spcPct val="100000"/>
              </a:lnSpc>
              <a:spcBef>
                <a:spcPts val="0"/>
              </a:spcBef>
              <a:spcAft>
                <a:spcPts val="0"/>
              </a:spcAft>
              <a:buSzPts val="1600"/>
              <a:buNone/>
              <a:defRPr sz="4267"/>
            </a:lvl8pPr>
            <a:lvl9pPr lvl="8" algn="l">
              <a:lnSpc>
                <a:spcPct val="100000"/>
              </a:lnSpc>
              <a:spcBef>
                <a:spcPts val="0"/>
              </a:spcBef>
              <a:spcAft>
                <a:spcPts val="0"/>
              </a:spcAft>
              <a:buSzPts val="1600"/>
              <a:buNone/>
              <a:defRPr sz="4267"/>
            </a:lvl9pPr>
          </a:lstStyle>
          <a:p/>
        </p:txBody>
      </p:sp>
      <p:sp>
        <p:nvSpPr>
          <p:cNvPr id="36" name="Google Shape;36;p68"/>
          <p:cNvSpPr txBox="1"/>
          <p:nvPr>
            <p:ph idx="12" type="sldNum"/>
          </p:nvPr>
        </p:nvSpPr>
        <p:spPr>
          <a:xfrm>
            <a:off x="22766438" y="12666269"/>
            <a:ext cx="1463391" cy="1049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7" name="Shape 37"/>
        <p:cNvGrpSpPr/>
        <p:nvPr/>
      </p:nvGrpSpPr>
      <p:grpSpPr>
        <a:xfrm>
          <a:off x="0" y="0"/>
          <a:ext cx="0" cy="0"/>
          <a:chOff x="0" y="0"/>
          <a:chExt cx="0" cy="0"/>
        </a:xfrm>
      </p:grpSpPr>
      <p:grpSp>
        <p:nvGrpSpPr>
          <p:cNvPr id="38" name="Google Shape;38;p69"/>
          <p:cNvGrpSpPr/>
          <p:nvPr/>
        </p:nvGrpSpPr>
        <p:grpSpPr>
          <a:xfrm>
            <a:off x="2214671" y="3176683"/>
            <a:ext cx="1988960" cy="122203"/>
            <a:chOff x="4580561" y="2589004"/>
            <a:chExt cx="1064464" cy="25200"/>
          </a:xfrm>
        </p:grpSpPr>
        <p:sp>
          <p:nvSpPr>
            <p:cNvPr id="39" name="Google Shape;39;p6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960"/>
                <a:buFont typeface="Arial"/>
                <a:buNone/>
              </a:pPr>
              <a:r>
                <a:t/>
              </a:r>
              <a:endParaRPr b="0" i="0" sz="9960" u="none" cap="none" strike="noStrike">
                <a:solidFill>
                  <a:srgbClr val="000000"/>
                </a:solidFill>
                <a:latin typeface="Arial"/>
                <a:ea typeface="Arial"/>
                <a:cs typeface="Arial"/>
                <a:sym typeface="Arial"/>
              </a:endParaRPr>
            </a:p>
          </p:txBody>
        </p:sp>
        <p:sp>
          <p:nvSpPr>
            <p:cNvPr id="40" name="Google Shape;40;p6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960"/>
                <a:buFont typeface="Arial"/>
                <a:buNone/>
              </a:pPr>
              <a:r>
                <a:t/>
              </a:r>
              <a:endParaRPr b="0" i="0" sz="9960" u="none" cap="none" strike="noStrike">
                <a:solidFill>
                  <a:srgbClr val="000000"/>
                </a:solidFill>
                <a:latin typeface="Arial"/>
                <a:ea typeface="Arial"/>
                <a:cs typeface="Arial"/>
                <a:sym typeface="Arial"/>
              </a:endParaRPr>
            </a:p>
          </p:txBody>
        </p:sp>
      </p:grpSp>
      <p:sp>
        <p:nvSpPr>
          <p:cNvPr id="41" name="Google Shape;41;p69"/>
          <p:cNvSpPr txBox="1"/>
          <p:nvPr>
            <p:ph type="title"/>
          </p:nvPr>
        </p:nvSpPr>
        <p:spPr>
          <a:xfrm>
            <a:off x="1945456" y="3526533"/>
            <a:ext cx="20505070" cy="4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9600">
                <a:solidFill>
                  <a:schemeClr val="lt1"/>
                </a:solidFill>
              </a:defRPr>
            </a:lvl1pPr>
            <a:lvl2pPr lvl="1" algn="l">
              <a:lnSpc>
                <a:spcPct val="100000"/>
              </a:lnSpc>
              <a:spcBef>
                <a:spcPts val="0"/>
              </a:spcBef>
              <a:spcAft>
                <a:spcPts val="0"/>
              </a:spcAft>
              <a:buClr>
                <a:schemeClr val="lt1"/>
              </a:buClr>
              <a:buSzPts val="3600"/>
              <a:buNone/>
              <a:defRPr sz="9600">
                <a:solidFill>
                  <a:schemeClr val="lt1"/>
                </a:solidFill>
              </a:defRPr>
            </a:lvl2pPr>
            <a:lvl3pPr lvl="2" algn="l">
              <a:lnSpc>
                <a:spcPct val="100000"/>
              </a:lnSpc>
              <a:spcBef>
                <a:spcPts val="0"/>
              </a:spcBef>
              <a:spcAft>
                <a:spcPts val="0"/>
              </a:spcAft>
              <a:buClr>
                <a:schemeClr val="lt1"/>
              </a:buClr>
              <a:buSzPts val="3600"/>
              <a:buNone/>
              <a:defRPr sz="9600">
                <a:solidFill>
                  <a:schemeClr val="lt1"/>
                </a:solidFill>
              </a:defRPr>
            </a:lvl3pPr>
            <a:lvl4pPr lvl="3" algn="l">
              <a:lnSpc>
                <a:spcPct val="100000"/>
              </a:lnSpc>
              <a:spcBef>
                <a:spcPts val="0"/>
              </a:spcBef>
              <a:spcAft>
                <a:spcPts val="0"/>
              </a:spcAft>
              <a:buClr>
                <a:schemeClr val="lt1"/>
              </a:buClr>
              <a:buSzPts val="3600"/>
              <a:buNone/>
              <a:defRPr sz="9600">
                <a:solidFill>
                  <a:schemeClr val="lt1"/>
                </a:solidFill>
              </a:defRPr>
            </a:lvl4pPr>
            <a:lvl5pPr lvl="4" algn="l">
              <a:lnSpc>
                <a:spcPct val="100000"/>
              </a:lnSpc>
              <a:spcBef>
                <a:spcPts val="0"/>
              </a:spcBef>
              <a:spcAft>
                <a:spcPts val="0"/>
              </a:spcAft>
              <a:buClr>
                <a:schemeClr val="lt1"/>
              </a:buClr>
              <a:buSzPts val="3600"/>
              <a:buNone/>
              <a:defRPr sz="9600">
                <a:solidFill>
                  <a:schemeClr val="lt1"/>
                </a:solidFill>
              </a:defRPr>
            </a:lvl5pPr>
            <a:lvl6pPr lvl="5" algn="l">
              <a:lnSpc>
                <a:spcPct val="100000"/>
              </a:lnSpc>
              <a:spcBef>
                <a:spcPts val="0"/>
              </a:spcBef>
              <a:spcAft>
                <a:spcPts val="0"/>
              </a:spcAft>
              <a:buClr>
                <a:schemeClr val="lt1"/>
              </a:buClr>
              <a:buSzPts val="3600"/>
              <a:buNone/>
              <a:defRPr sz="9600">
                <a:solidFill>
                  <a:schemeClr val="lt1"/>
                </a:solidFill>
              </a:defRPr>
            </a:lvl6pPr>
            <a:lvl7pPr lvl="6" algn="l">
              <a:lnSpc>
                <a:spcPct val="100000"/>
              </a:lnSpc>
              <a:spcBef>
                <a:spcPts val="0"/>
              </a:spcBef>
              <a:spcAft>
                <a:spcPts val="0"/>
              </a:spcAft>
              <a:buClr>
                <a:schemeClr val="lt1"/>
              </a:buClr>
              <a:buSzPts val="3600"/>
              <a:buNone/>
              <a:defRPr sz="9600">
                <a:solidFill>
                  <a:schemeClr val="lt1"/>
                </a:solidFill>
              </a:defRPr>
            </a:lvl7pPr>
            <a:lvl8pPr lvl="7" algn="l">
              <a:lnSpc>
                <a:spcPct val="100000"/>
              </a:lnSpc>
              <a:spcBef>
                <a:spcPts val="0"/>
              </a:spcBef>
              <a:spcAft>
                <a:spcPts val="0"/>
              </a:spcAft>
              <a:buClr>
                <a:schemeClr val="lt1"/>
              </a:buClr>
              <a:buSzPts val="3600"/>
              <a:buNone/>
              <a:defRPr sz="9600">
                <a:solidFill>
                  <a:schemeClr val="lt1"/>
                </a:solidFill>
              </a:defRPr>
            </a:lvl8pPr>
            <a:lvl9pPr lvl="8" algn="l">
              <a:lnSpc>
                <a:spcPct val="100000"/>
              </a:lnSpc>
              <a:spcBef>
                <a:spcPts val="0"/>
              </a:spcBef>
              <a:spcAft>
                <a:spcPts val="0"/>
              </a:spcAft>
              <a:buClr>
                <a:schemeClr val="lt1"/>
              </a:buClr>
              <a:buSzPts val="3600"/>
              <a:buNone/>
              <a:defRPr sz="9600">
                <a:solidFill>
                  <a:schemeClr val="lt1"/>
                </a:solidFill>
              </a:defRPr>
            </a:lvl9pPr>
          </a:lstStyle>
          <a:p/>
        </p:txBody>
      </p:sp>
      <p:sp>
        <p:nvSpPr>
          <p:cNvPr id="42" name="Google Shape;42;p69"/>
          <p:cNvSpPr txBox="1"/>
          <p:nvPr>
            <p:ph idx="12" type="sldNum"/>
          </p:nvPr>
        </p:nvSpPr>
        <p:spPr>
          <a:xfrm>
            <a:off x="22766438" y="12666269"/>
            <a:ext cx="1463391" cy="1049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grpSp>
        <p:nvGrpSpPr>
          <p:cNvPr id="44" name="Google Shape;44;p70"/>
          <p:cNvGrpSpPr/>
          <p:nvPr/>
        </p:nvGrpSpPr>
        <p:grpSpPr>
          <a:xfrm>
            <a:off x="2214671" y="3176683"/>
            <a:ext cx="1988960" cy="122203"/>
            <a:chOff x="4580561" y="2589004"/>
            <a:chExt cx="1064464" cy="25200"/>
          </a:xfrm>
        </p:grpSpPr>
        <p:sp>
          <p:nvSpPr>
            <p:cNvPr id="45" name="Google Shape;45;p7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960"/>
                <a:buFont typeface="Arial"/>
                <a:buNone/>
              </a:pPr>
              <a:r>
                <a:t/>
              </a:r>
              <a:endParaRPr b="0" i="0" sz="9960" u="none" cap="none" strike="noStrike">
                <a:solidFill>
                  <a:srgbClr val="000000"/>
                </a:solidFill>
                <a:latin typeface="Arial"/>
                <a:ea typeface="Arial"/>
                <a:cs typeface="Arial"/>
                <a:sym typeface="Arial"/>
              </a:endParaRPr>
            </a:p>
          </p:txBody>
        </p:sp>
        <p:sp>
          <p:nvSpPr>
            <p:cNvPr id="46" name="Google Shape;46;p7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9960"/>
                <a:buFont typeface="Arial"/>
                <a:buNone/>
              </a:pPr>
              <a:r>
                <a:t/>
              </a:r>
              <a:endParaRPr b="0" i="0" sz="9960" u="none" cap="none" strike="noStrike">
                <a:solidFill>
                  <a:srgbClr val="000000"/>
                </a:solidFill>
                <a:latin typeface="Arial"/>
                <a:ea typeface="Arial"/>
                <a:cs typeface="Arial"/>
                <a:sym typeface="Arial"/>
              </a:endParaRPr>
            </a:p>
          </p:txBody>
        </p:sp>
      </p:grpSp>
      <p:sp>
        <p:nvSpPr>
          <p:cNvPr id="47" name="Google Shape;47;p70"/>
          <p:cNvSpPr txBox="1"/>
          <p:nvPr>
            <p:ph idx="1" type="body"/>
          </p:nvPr>
        </p:nvSpPr>
        <p:spPr>
          <a:xfrm>
            <a:off x="1945122" y="5543667"/>
            <a:ext cx="10066111" cy="6029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8" name="Google Shape;48;p70"/>
          <p:cNvSpPr txBox="1"/>
          <p:nvPr>
            <p:ph idx="2" type="body"/>
          </p:nvPr>
        </p:nvSpPr>
        <p:spPr>
          <a:xfrm>
            <a:off x="12384559" y="5543667"/>
            <a:ext cx="10066111" cy="6029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9" name="Google Shape;49;p70"/>
          <p:cNvSpPr txBox="1"/>
          <p:nvPr>
            <p:ph idx="12" type="sldNum"/>
          </p:nvPr>
        </p:nvSpPr>
        <p:spPr>
          <a:xfrm>
            <a:off x="22766438" y="12666269"/>
            <a:ext cx="1463391" cy="1049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1"/>
          <p:cNvSpPr txBox="1"/>
          <p:nvPr>
            <p:ph type="title"/>
          </p:nvPr>
        </p:nvSpPr>
        <p:spPr>
          <a:xfrm>
            <a:off x="1945456" y="3516400"/>
            <a:ext cx="20505070" cy="142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6933">
                <a:solidFill>
                  <a:srgbClr val="004C7F"/>
                </a:solidFill>
                <a:latin typeface="Helvetica Neue"/>
                <a:ea typeface="Helvetica Neue"/>
                <a:cs typeface="Helvetica Neue"/>
                <a:sym typeface="Helvetica Neue"/>
              </a:defRPr>
            </a:lvl1pPr>
            <a:lvl2pPr lvl="1" algn="l">
              <a:lnSpc>
                <a:spcPct val="100000"/>
              </a:lnSpc>
              <a:spcBef>
                <a:spcPts val="0"/>
              </a:spcBef>
              <a:spcAft>
                <a:spcPts val="0"/>
              </a:spcAft>
              <a:buSzPts val="2600"/>
              <a:buNone/>
              <a:defRPr sz="6933"/>
            </a:lvl2pPr>
            <a:lvl3pPr lvl="2" algn="l">
              <a:lnSpc>
                <a:spcPct val="100000"/>
              </a:lnSpc>
              <a:spcBef>
                <a:spcPts val="0"/>
              </a:spcBef>
              <a:spcAft>
                <a:spcPts val="0"/>
              </a:spcAft>
              <a:buSzPts val="2600"/>
              <a:buNone/>
              <a:defRPr sz="6933"/>
            </a:lvl3pPr>
            <a:lvl4pPr lvl="3" algn="l">
              <a:lnSpc>
                <a:spcPct val="100000"/>
              </a:lnSpc>
              <a:spcBef>
                <a:spcPts val="0"/>
              </a:spcBef>
              <a:spcAft>
                <a:spcPts val="0"/>
              </a:spcAft>
              <a:buSzPts val="2600"/>
              <a:buNone/>
              <a:defRPr sz="6933"/>
            </a:lvl4pPr>
            <a:lvl5pPr lvl="4" algn="l">
              <a:lnSpc>
                <a:spcPct val="100000"/>
              </a:lnSpc>
              <a:spcBef>
                <a:spcPts val="0"/>
              </a:spcBef>
              <a:spcAft>
                <a:spcPts val="0"/>
              </a:spcAft>
              <a:buSzPts val="2600"/>
              <a:buNone/>
              <a:defRPr sz="6933"/>
            </a:lvl5pPr>
            <a:lvl6pPr lvl="5" algn="l">
              <a:lnSpc>
                <a:spcPct val="100000"/>
              </a:lnSpc>
              <a:spcBef>
                <a:spcPts val="0"/>
              </a:spcBef>
              <a:spcAft>
                <a:spcPts val="0"/>
              </a:spcAft>
              <a:buSzPts val="2600"/>
              <a:buNone/>
              <a:defRPr sz="6933"/>
            </a:lvl6pPr>
            <a:lvl7pPr lvl="6" algn="l">
              <a:lnSpc>
                <a:spcPct val="100000"/>
              </a:lnSpc>
              <a:spcBef>
                <a:spcPts val="0"/>
              </a:spcBef>
              <a:spcAft>
                <a:spcPts val="0"/>
              </a:spcAft>
              <a:buSzPts val="2600"/>
              <a:buNone/>
              <a:defRPr sz="6933"/>
            </a:lvl7pPr>
            <a:lvl8pPr lvl="7" algn="l">
              <a:lnSpc>
                <a:spcPct val="100000"/>
              </a:lnSpc>
              <a:spcBef>
                <a:spcPts val="0"/>
              </a:spcBef>
              <a:spcAft>
                <a:spcPts val="0"/>
              </a:spcAft>
              <a:buSzPts val="2600"/>
              <a:buNone/>
              <a:defRPr sz="6933"/>
            </a:lvl8pPr>
            <a:lvl9pPr lvl="8" algn="l">
              <a:lnSpc>
                <a:spcPct val="100000"/>
              </a:lnSpc>
              <a:spcBef>
                <a:spcPts val="0"/>
              </a:spcBef>
              <a:spcAft>
                <a:spcPts val="0"/>
              </a:spcAft>
              <a:buSzPts val="2600"/>
              <a:buNone/>
              <a:defRPr sz="6933"/>
            </a:lvl9pPr>
          </a:lstStyle>
          <a:p/>
        </p:txBody>
      </p:sp>
      <p:sp>
        <p:nvSpPr>
          <p:cNvPr id="52" name="Google Shape;52;p71"/>
          <p:cNvSpPr txBox="1"/>
          <p:nvPr>
            <p:ph idx="12" type="sldNum"/>
          </p:nvPr>
        </p:nvSpPr>
        <p:spPr>
          <a:xfrm>
            <a:off x="22766438" y="12666269"/>
            <a:ext cx="1463391" cy="1049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1pPr>
            <a:lvl2pPr indent="0" lvl="1"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2pPr>
            <a:lvl3pPr indent="0" lvl="2"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3pPr>
            <a:lvl4pPr indent="0" lvl="3"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4pPr>
            <a:lvl5pPr indent="0" lvl="4"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5pPr>
            <a:lvl6pPr indent="0" lvl="5"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6pPr>
            <a:lvl7pPr indent="0" lvl="6"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7pPr>
            <a:lvl8pPr indent="0" lvl="7"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8pPr>
            <a:lvl9pPr indent="0" lvl="8" marL="0" algn="r">
              <a:lnSpc>
                <a:spcPct val="100000"/>
              </a:lnSpc>
              <a:spcBef>
                <a:spcPts val="0"/>
              </a:spcBef>
              <a:spcAft>
                <a:spcPts val="0"/>
              </a:spcAft>
              <a:buSzPts val="2667"/>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62"/>
          <p:cNvSpPr txBox="1"/>
          <p:nvPr>
            <p:ph type="title"/>
          </p:nvPr>
        </p:nvSpPr>
        <p:spPr>
          <a:xfrm>
            <a:off x="831308" y="1186733"/>
            <a:ext cx="22724559" cy="15272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62"/>
          <p:cNvSpPr txBox="1"/>
          <p:nvPr>
            <p:ph idx="1" type="body"/>
          </p:nvPr>
        </p:nvSpPr>
        <p:spPr>
          <a:xfrm>
            <a:off x="831308" y="3073267"/>
            <a:ext cx="22724559" cy="9110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62"/>
          <p:cNvSpPr txBox="1"/>
          <p:nvPr>
            <p:ph idx="12" type="sldNum"/>
          </p:nvPr>
        </p:nvSpPr>
        <p:spPr>
          <a:xfrm>
            <a:off x="22766438" y="12666269"/>
            <a:ext cx="1463391" cy="1049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2667"/>
              <a:buFont typeface="Arial"/>
              <a:buNone/>
              <a:defRPr b="0" i="0" sz="2667"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8.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w3schools.com/python/" TargetMode="External"/><Relationship Id="rId4" Type="http://schemas.openxmlformats.org/officeDocument/2006/relationships/hyperlink" Target="https://scikit-learn.org/stable/user_guide.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www.coursera.org/articles/what-is-python-used-for-a-beginners-guide-to-using-python" TargetMode="External"/><Relationship Id="rId4" Type="http://schemas.openxmlformats.org/officeDocument/2006/relationships/hyperlink" Target="https://www.interviewbit.com/blog/python-vs-r/#:~:text=Python%20Vs%20R%3A%20Full%20Comparison,-Difference%20Between%20Python&amp;text=R%20is%20a%20statistical%20language,for%20data%20experiment%20and%20exploration." TargetMode="External"/><Relationship Id="rId5"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 Id="rId4" Type="http://schemas.openxmlformats.org/officeDocument/2006/relationships/hyperlink" Target="https://colab.research.google.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www.w3schools.com/python/python_ref_keywords.asp"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zure.microsoft.com/en-us/overview/artificial-intelligence-ai-vs-machine-learning/#introduction"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descr="Image" id="82" name="Google Shape;82;p1"/>
          <p:cNvPicPr preferRelativeResize="0"/>
          <p:nvPr/>
        </p:nvPicPr>
        <p:blipFill rotWithShape="1">
          <a:blip r:embed="rId3">
            <a:alphaModFix/>
          </a:blip>
          <a:srcRect b="0" l="0" r="0" t="0"/>
          <a:stretch/>
        </p:blipFill>
        <p:spPr>
          <a:xfrm>
            <a:off x="21122988" y="406340"/>
            <a:ext cx="2895603" cy="3225800"/>
          </a:xfrm>
          <a:prstGeom prst="rect">
            <a:avLst/>
          </a:prstGeom>
          <a:noFill/>
          <a:ln>
            <a:noFill/>
          </a:ln>
        </p:spPr>
      </p:pic>
      <p:pic>
        <p:nvPicPr>
          <p:cNvPr descr="Image" id="83" name="Google Shape;83;p1"/>
          <p:cNvPicPr preferRelativeResize="0"/>
          <p:nvPr/>
        </p:nvPicPr>
        <p:blipFill rotWithShape="1">
          <a:blip r:embed="rId4">
            <a:alphaModFix/>
          </a:blip>
          <a:srcRect b="0" l="0" r="0" t="0"/>
          <a:stretch/>
        </p:blipFill>
        <p:spPr>
          <a:xfrm>
            <a:off x="1074588" y="5245135"/>
            <a:ext cx="6438056" cy="3225736"/>
          </a:xfrm>
          <a:prstGeom prst="rect">
            <a:avLst/>
          </a:prstGeom>
          <a:noFill/>
          <a:ln>
            <a:noFill/>
          </a:ln>
        </p:spPr>
      </p:pic>
      <p:sp>
        <p:nvSpPr>
          <p:cNvPr id="84" name="Google Shape;84;p1"/>
          <p:cNvSpPr txBox="1"/>
          <p:nvPr/>
        </p:nvSpPr>
        <p:spPr>
          <a:xfrm>
            <a:off x="8142854" y="3372667"/>
            <a:ext cx="23164800" cy="8000000"/>
          </a:xfrm>
          <a:prstGeom prst="rect">
            <a:avLst/>
          </a:prstGeom>
          <a:noFill/>
          <a:ln>
            <a:noFill/>
          </a:ln>
        </p:spPr>
        <p:txBody>
          <a:bodyPr anchorCtr="0" anchor="ctr" bIns="243800" lIns="243800" spcFirstLastPara="1" rIns="243800" wrap="square" tIns="243800">
            <a:noAutofit/>
          </a:bodyPr>
          <a:lstStyle/>
          <a:p>
            <a:pPr indent="0" lvl="0" marL="0" marR="0" rtl="0" algn="l">
              <a:lnSpc>
                <a:spcPct val="115000"/>
              </a:lnSpc>
              <a:spcBef>
                <a:spcPts val="0"/>
              </a:spcBef>
              <a:spcAft>
                <a:spcPts val="0"/>
              </a:spcAft>
              <a:buNone/>
            </a:pPr>
            <a:r>
              <a:t/>
            </a:r>
            <a:endParaRPr b="0" i="0" sz="9957" u="none" cap="none" strike="noStrike">
              <a:solidFill>
                <a:srgbClr val="000000"/>
              </a:solidFill>
              <a:latin typeface="Arial"/>
              <a:ea typeface="Arial"/>
              <a:cs typeface="Arial"/>
              <a:sym typeface="Arial"/>
            </a:endParaRPr>
          </a:p>
          <a:p>
            <a:pPr indent="0" lvl="0" marL="0" marR="0" rtl="0" algn="l">
              <a:lnSpc>
                <a:spcPct val="96000"/>
              </a:lnSpc>
              <a:spcBef>
                <a:spcPts val="0"/>
              </a:spcBef>
              <a:spcAft>
                <a:spcPts val="0"/>
              </a:spcAft>
              <a:buNone/>
            </a:pPr>
            <a:r>
              <a:rPr b="1" i="0" lang="en" sz="16000" u="none" cap="none" strike="noStrike">
                <a:solidFill>
                  <a:srgbClr val="006B64"/>
                </a:solidFill>
                <a:latin typeface="Helvetica Neue"/>
                <a:ea typeface="Helvetica Neue"/>
                <a:cs typeface="Helvetica Neue"/>
                <a:sym typeface="Helvetica Neue"/>
              </a:rPr>
              <a:t>AI</a:t>
            </a:r>
            <a:r>
              <a:rPr b="1" i="0" lang="en" sz="16000" u="none" cap="none" strike="noStrike">
                <a:solidFill>
                  <a:srgbClr val="004C7F"/>
                </a:solidFill>
                <a:latin typeface="Helvetica Neue"/>
                <a:ea typeface="Helvetica Neue"/>
                <a:cs typeface="Helvetica Neue"/>
                <a:sym typeface="Helvetica Neue"/>
              </a:rPr>
              <a:t>Bridge</a:t>
            </a:r>
            <a:endParaRPr b="1" i="0" sz="16000" u="none" cap="none" strike="noStrike">
              <a:solidFill>
                <a:srgbClr val="004C7F"/>
              </a:solidFill>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b="0" i="0" sz="2933"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None/>
            </a:pPr>
            <a:r>
              <a:rPr b="0" i="0" lang="en" sz="8000" u="none" cap="none" strike="noStrike">
                <a:solidFill>
                  <a:srgbClr val="000000"/>
                </a:solidFill>
                <a:latin typeface="Helvetica Neue"/>
                <a:ea typeface="Helvetica Neue"/>
                <a:cs typeface="Helvetica Neue"/>
                <a:sym typeface="Helvetica Neue"/>
              </a:rPr>
              <a:t>Lecture 1</a:t>
            </a:r>
            <a:endParaRPr b="0" i="0" sz="8000" u="none" cap="none" strike="noStrike">
              <a:solidFill>
                <a:srgbClr val="000000"/>
              </a:solidFill>
              <a:latin typeface="Helvetica Neue"/>
              <a:ea typeface="Helvetica Neue"/>
              <a:cs typeface="Helvetica Neue"/>
              <a:sym typeface="Helvetica Neue"/>
            </a:endParaRPr>
          </a:p>
          <a:p>
            <a:pPr indent="0" lvl="0" marL="0" marR="0" rtl="0" algn="l">
              <a:lnSpc>
                <a:spcPct val="115000"/>
              </a:lnSpc>
              <a:spcBef>
                <a:spcPts val="0"/>
              </a:spcBef>
              <a:spcAft>
                <a:spcPts val="0"/>
              </a:spcAft>
              <a:buNone/>
            </a:pPr>
            <a:r>
              <a:t/>
            </a:r>
            <a:endParaRPr b="0" i="0" sz="2933"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933"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933"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0"/>
          <p:cNvSpPr txBox="1"/>
          <p:nvPr>
            <p:ph type="title"/>
          </p:nvPr>
        </p:nvSpPr>
        <p:spPr>
          <a:xfrm>
            <a:off x="1586571" y="2142733"/>
            <a:ext cx="20503200" cy="14272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600"/>
              <a:buNone/>
            </a:pPr>
            <a:r>
              <a:rPr lang="en"/>
              <a:t>Terminology alignment </a:t>
            </a:r>
            <a:endParaRPr/>
          </a:p>
        </p:txBody>
      </p:sp>
      <p:sp>
        <p:nvSpPr>
          <p:cNvPr id="143" name="Google Shape;143;p10"/>
          <p:cNvSpPr txBox="1"/>
          <p:nvPr>
            <p:ph idx="1" type="body"/>
          </p:nvPr>
        </p:nvSpPr>
        <p:spPr>
          <a:xfrm>
            <a:off x="1941990" y="4463016"/>
            <a:ext cx="20503200" cy="6029600"/>
          </a:xfrm>
          <a:prstGeom prst="rect">
            <a:avLst/>
          </a:prstGeom>
          <a:noFill/>
          <a:ln>
            <a:noFill/>
          </a:ln>
        </p:spPr>
        <p:txBody>
          <a:bodyPr anchorCtr="0" anchor="t" bIns="91425" lIns="91425" spcFirstLastPara="1" rIns="91425" wrap="square" tIns="91425">
            <a:normAutofit lnSpcReduction="10000"/>
          </a:bodyPr>
          <a:lstStyle/>
          <a:p>
            <a:pPr indent="-829736" lvl="0" marL="1219202" rtl="0" algn="l">
              <a:lnSpc>
                <a:spcPct val="115000"/>
              </a:lnSpc>
              <a:spcBef>
                <a:spcPts val="0"/>
              </a:spcBef>
              <a:spcAft>
                <a:spcPts val="0"/>
              </a:spcAft>
              <a:buSzPts val="4267"/>
              <a:buFont typeface="Noto Sans Symbols"/>
              <a:buChar char="▪"/>
            </a:pPr>
            <a:r>
              <a:rPr lang="en" sz="4267"/>
              <a:t>Sample = (features, label)</a:t>
            </a:r>
            <a:endParaRPr/>
          </a:p>
          <a:p>
            <a:pPr indent="-829736" lvl="0" marL="1219202" rtl="0" algn="l">
              <a:lnSpc>
                <a:spcPct val="115000"/>
              </a:lnSpc>
              <a:spcBef>
                <a:spcPts val="0"/>
              </a:spcBef>
              <a:spcAft>
                <a:spcPts val="0"/>
              </a:spcAft>
              <a:buSzPts val="4267"/>
              <a:buFont typeface="Noto Sans Symbols"/>
              <a:buChar char="▪"/>
            </a:pPr>
            <a:r>
              <a:rPr lang="en" sz="4267"/>
              <a:t>Features: independent variables, attributes, predictors, input variables, input, covariates, explanatory variables, treatment variables,</a:t>
            </a:r>
            <a:endParaRPr/>
          </a:p>
          <a:p>
            <a:pPr indent="-829736" lvl="0" marL="1219202" rtl="0" algn="l">
              <a:lnSpc>
                <a:spcPct val="115000"/>
              </a:lnSpc>
              <a:spcBef>
                <a:spcPts val="0"/>
              </a:spcBef>
              <a:spcAft>
                <a:spcPts val="0"/>
              </a:spcAft>
              <a:buSzPts val="4267"/>
              <a:buFont typeface="Noto Sans Symbols"/>
              <a:buChar char="▪"/>
            </a:pPr>
            <a:r>
              <a:rPr lang="en" sz="4267"/>
              <a:t>Label: dependent variable, outcome, target variable, outcome variable, response variable</a:t>
            </a:r>
            <a:endParaRPr/>
          </a:p>
          <a:p>
            <a:pPr indent="-829736" lvl="0" marL="1219202" rtl="0" algn="l">
              <a:lnSpc>
                <a:spcPct val="115000"/>
              </a:lnSpc>
              <a:spcBef>
                <a:spcPts val="0"/>
              </a:spcBef>
              <a:spcAft>
                <a:spcPts val="0"/>
              </a:spcAft>
              <a:buSzPts val="4267"/>
              <a:buFont typeface="Noto Sans Symbols"/>
              <a:buChar char="▪"/>
            </a:pPr>
            <a:r>
              <a:rPr lang="en" sz="4267"/>
              <a:t>Samples: cases, observations, individuals, participants, data points</a:t>
            </a:r>
            <a:endParaRPr/>
          </a:p>
          <a:p>
            <a:pPr indent="-558781" lvl="0" marL="1219202" rtl="0" algn="l">
              <a:lnSpc>
                <a:spcPct val="115000"/>
              </a:lnSpc>
              <a:spcBef>
                <a:spcPts val="0"/>
              </a:spcBef>
              <a:spcAft>
                <a:spcPts val="0"/>
              </a:spcAft>
              <a:buSzPts val="4267"/>
              <a:buFont typeface="Noto Sans Symbols"/>
              <a:buNone/>
            </a:pPr>
            <a:r>
              <a:t/>
            </a:r>
            <a:endParaRPr sz="4267"/>
          </a:p>
          <a:p>
            <a:pPr indent="-829736" lvl="0" marL="1219202" rtl="0" algn="l">
              <a:lnSpc>
                <a:spcPct val="115000"/>
              </a:lnSpc>
              <a:spcBef>
                <a:spcPts val="0"/>
              </a:spcBef>
              <a:spcAft>
                <a:spcPts val="0"/>
              </a:spcAft>
              <a:buSzPts val="4267"/>
              <a:buFont typeface="Noto Sans Symbols"/>
              <a:buChar char="▪"/>
            </a:pPr>
            <a:r>
              <a:rPr lang="en" sz="4267"/>
              <a:t>If you have other names for these, please let me know.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1598324" y="1497308"/>
            <a:ext cx="16870563" cy="1961459"/>
          </a:xfrm>
          <a:prstGeom prst="rect">
            <a:avLst/>
          </a:prstGeom>
          <a:noFill/>
          <a:ln>
            <a:noFill/>
          </a:ln>
        </p:spPr>
        <p:txBody>
          <a:bodyPr anchorCtr="0" anchor="ctr" bIns="91400" lIns="91400" spcFirstLastPara="1" rIns="91400" wrap="square" tIns="91400">
            <a:normAutofit/>
          </a:bodyPr>
          <a:lstStyle/>
          <a:p>
            <a:pPr indent="0" lvl="0" marL="0" rtl="0" algn="l">
              <a:lnSpc>
                <a:spcPct val="100000"/>
              </a:lnSpc>
              <a:spcBef>
                <a:spcPts val="0"/>
              </a:spcBef>
              <a:spcAft>
                <a:spcPts val="0"/>
              </a:spcAft>
              <a:buClr>
                <a:srgbClr val="1F497D"/>
              </a:buClr>
              <a:buSzPts val="3600"/>
              <a:buNone/>
            </a:pPr>
            <a:r>
              <a:rPr lang="en"/>
              <a:t>Class Structure</a:t>
            </a:r>
            <a:endParaRPr/>
          </a:p>
        </p:txBody>
      </p:sp>
      <p:sp>
        <p:nvSpPr>
          <p:cNvPr id="149" name="Google Shape;149;p11"/>
          <p:cNvSpPr txBox="1"/>
          <p:nvPr>
            <p:ph idx="1" type="body"/>
          </p:nvPr>
        </p:nvSpPr>
        <p:spPr>
          <a:xfrm>
            <a:off x="2384619" y="4153250"/>
            <a:ext cx="16870560" cy="10290877"/>
          </a:xfrm>
          <a:prstGeom prst="rect">
            <a:avLst/>
          </a:prstGeom>
          <a:noFill/>
          <a:ln>
            <a:noFill/>
          </a:ln>
        </p:spPr>
        <p:txBody>
          <a:bodyPr anchorCtr="0" anchor="t" bIns="91400" lIns="91400" spcFirstLastPara="1" rIns="91400" wrap="square" tIns="91400">
            <a:normAutofit/>
          </a:bodyPr>
          <a:lstStyle/>
          <a:p>
            <a:pPr indent="-685790" lvl="0" marL="685790" rtl="0" algn="l">
              <a:lnSpc>
                <a:spcPct val="100000"/>
              </a:lnSpc>
              <a:spcBef>
                <a:spcPts val="0"/>
              </a:spcBef>
              <a:spcAft>
                <a:spcPts val="0"/>
              </a:spcAft>
              <a:buSzPts val="3360"/>
              <a:buFont typeface="Times New Roman"/>
              <a:buChar char="■"/>
            </a:pPr>
            <a:r>
              <a:rPr lang="en" sz="4800"/>
              <a:t>Two blocks a day </a:t>
            </a:r>
            <a:endParaRPr/>
          </a:p>
          <a:p>
            <a:pPr indent="-685790" lvl="0" marL="685790" rtl="0" algn="l">
              <a:lnSpc>
                <a:spcPct val="100000"/>
              </a:lnSpc>
              <a:spcBef>
                <a:spcPts val="0"/>
              </a:spcBef>
              <a:spcAft>
                <a:spcPts val="0"/>
              </a:spcAft>
              <a:buSzPts val="3360"/>
              <a:buFont typeface="Times New Roman"/>
              <a:buChar char="■"/>
            </a:pPr>
            <a:r>
              <a:rPr lang="en" sz="4800"/>
              <a:t>A block : Lecture + break + lab</a:t>
            </a:r>
            <a:endParaRPr sz="4800"/>
          </a:p>
          <a:p>
            <a:pPr indent="-653133" lvl="1" marL="1567521" rtl="0" algn="l">
              <a:lnSpc>
                <a:spcPct val="100000"/>
              </a:lnSpc>
              <a:spcBef>
                <a:spcPts val="1400"/>
              </a:spcBef>
              <a:spcAft>
                <a:spcPts val="0"/>
              </a:spcAft>
              <a:buSzPts val="2560"/>
              <a:buFont typeface="Times New Roman"/>
              <a:buChar char="➢"/>
            </a:pPr>
            <a:r>
              <a:rPr lang="en" sz="4267"/>
              <a:t>Lab is the best part of this bootcamp </a:t>
            </a:r>
            <a:endParaRPr sz="4267"/>
          </a:p>
          <a:p>
            <a:pPr indent="-685790" lvl="0" marL="685790" rtl="0" algn="l">
              <a:lnSpc>
                <a:spcPct val="100000"/>
              </a:lnSpc>
              <a:spcBef>
                <a:spcPts val="1400"/>
              </a:spcBef>
              <a:spcAft>
                <a:spcPts val="0"/>
              </a:spcAft>
              <a:buSzPts val="3360"/>
              <a:buFont typeface="Times New Roman"/>
              <a:buChar char="■"/>
            </a:pPr>
            <a:r>
              <a:rPr lang="en" sz="4800"/>
              <a:t>Recap</a:t>
            </a:r>
            <a:endParaRPr sz="4800"/>
          </a:p>
          <a:p>
            <a:pPr indent="-653133" lvl="1" marL="1567521" rtl="0" algn="l">
              <a:lnSpc>
                <a:spcPct val="100000"/>
              </a:lnSpc>
              <a:spcBef>
                <a:spcPts val="1400"/>
              </a:spcBef>
              <a:spcAft>
                <a:spcPts val="0"/>
              </a:spcAft>
              <a:buSzPts val="2560"/>
              <a:buFont typeface="Times New Roman"/>
              <a:buChar char="➢"/>
            </a:pPr>
            <a:r>
              <a:rPr lang="en" sz="4267"/>
              <a:t>Overview of key knowledge points</a:t>
            </a:r>
            <a:endParaRPr sz="4267"/>
          </a:p>
          <a:p>
            <a:pPr indent="-653133" lvl="1" marL="1567521" rtl="0" algn="l">
              <a:lnSpc>
                <a:spcPct val="100000"/>
              </a:lnSpc>
              <a:spcBef>
                <a:spcPts val="1400"/>
              </a:spcBef>
              <a:spcAft>
                <a:spcPts val="0"/>
              </a:spcAft>
              <a:buSzPts val="2560"/>
              <a:buFont typeface="Times New Roman"/>
              <a:buChar char="➢"/>
            </a:pPr>
            <a:r>
              <a:rPr lang="en" sz="4267"/>
              <a:t>Feedback from you (pace, clarity, etc.)</a:t>
            </a:r>
            <a:endParaRPr sz="4267"/>
          </a:p>
          <a:p>
            <a:pPr indent="-685790" lvl="0" marL="685790" rtl="0" algn="l">
              <a:lnSpc>
                <a:spcPct val="100000"/>
              </a:lnSpc>
              <a:spcBef>
                <a:spcPts val="1400"/>
              </a:spcBef>
              <a:spcAft>
                <a:spcPts val="0"/>
              </a:spcAft>
              <a:buSzPts val="3360"/>
              <a:buFont typeface="Times New Roman"/>
              <a:buChar char="■"/>
            </a:pPr>
            <a:r>
              <a:rPr lang="en" sz="4800"/>
              <a:t>Learning by doing</a:t>
            </a:r>
            <a:endParaRPr sz="4800"/>
          </a:p>
          <a:p>
            <a:pPr indent="-653133" lvl="1" marL="1567521" rtl="0" algn="l">
              <a:lnSpc>
                <a:spcPct val="100000"/>
              </a:lnSpc>
              <a:spcBef>
                <a:spcPts val="1400"/>
              </a:spcBef>
              <a:spcAft>
                <a:spcPts val="0"/>
              </a:spcAft>
              <a:buSzPts val="2560"/>
              <a:buFont typeface="Times New Roman"/>
              <a:buChar char="➢"/>
            </a:pPr>
            <a:r>
              <a:rPr lang="en" sz="4267"/>
              <a:t>Iris dataset</a:t>
            </a:r>
            <a:endParaRPr sz="4267"/>
          </a:p>
          <a:p>
            <a:pPr indent="-653133" lvl="1" marL="1567521" rtl="0" algn="l">
              <a:lnSpc>
                <a:spcPct val="100000"/>
              </a:lnSpc>
              <a:spcBef>
                <a:spcPts val="1400"/>
              </a:spcBef>
              <a:spcAft>
                <a:spcPts val="0"/>
              </a:spcAft>
              <a:buSzPts val="2560"/>
              <a:buFont typeface="Times New Roman"/>
              <a:buChar char="➢"/>
            </a:pPr>
            <a:r>
              <a:rPr lang="en" sz="4267"/>
              <a:t>Wine dataset </a:t>
            </a:r>
            <a:endParaRPr sz="4267"/>
          </a:p>
          <a:p>
            <a:pPr indent="-685790" lvl="0" marL="685790" rtl="0" algn="l">
              <a:lnSpc>
                <a:spcPct val="100000"/>
              </a:lnSpc>
              <a:spcBef>
                <a:spcPts val="1400"/>
              </a:spcBef>
              <a:spcAft>
                <a:spcPts val="0"/>
              </a:spcAft>
              <a:buSzPts val="3360"/>
              <a:buFont typeface="Times New Roman"/>
              <a:buChar char="■"/>
            </a:pPr>
            <a:r>
              <a:rPr lang="en" sz="4800"/>
              <a:t>Go through the process to complete a basic ML project</a:t>
            </a:r>
            <a:endParaRPr sz="4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1629706" y="1818844"/>
            <a:ext cx="16870563" cy="1961459"/>
          </a:xfrm>
          <a:prstGeom prst="rect">
            <a:avLst/>
          </a:prstGeom>
          <a:noFill/>
          <a:ln>
            <a:noFill/>
          </a:ln>
        </p:spPr>
        <p:txBody>
          <a:bodyPr anchorCtr="0" anchor="ctr" bIns="91400" lIns="91400" spcFirstLastPara="1" rIns="91400" wrap="square" tIns="91400">
            <a:normAutofit/>
          </a:bodyPr>
          <a:lstStyle/>
          <a:p>
            <a:pPr indent="0" lvl="0" marL="0" rtl="0" algn="l">
              <a:lnSpc>
                <a:spcPct val="100000"/>
              </a:lnSpc>
              <a:spcBef>
                <a:spcPts val="0"/>
              </a:spcBef>
              <a:spcAft>
                <a:spcPts val="0"/>
              </a:spcAft>
              <a:buClr>
                <a:srgbClr val="1F497D"/>
              </a:buClr>
              <a:buSzPts val="3600"/>
              <a:buNone/>
            </a:pPr>
            <a:r>
              <a:rPr lang="en"/>
              <a:t>Schedule</a:t>
            </a:r>
            <a:endParaRPr/>
          </a:p>
        </p:txBody>
      </p:sp>
      <p:sp>
        <p:nvSpPr>
          <p:cNvPr id="155" name="Google Shape;155;p12"/>
          <p:cNvSpPr txBox="1"/>
          <p:nvPr>
            <p:ph idx="1" type="body"/>
          </p:nvPr>
        </p:nvSpPr>
        <p:spPr>
          <a:xfrm>
            <a:off x="3291664" y="4119530"/>
            <a:ext cx="16870560" cy="10290877"/>
          </a:xfrm>
          <a:prstGeom prst="rect">
            <a:avLst/>
          </a:prstGeom>
          <a:noFill/>
          <a:ln>
            <a:noFill/>
          </a:ln>
        </p:spPr>
        <p:txBody>
          <a:bodyPr anchorCtr="0" anchor="t" bIns="91400" lIns="91400" spcFirstLastPara="1" rIns="91400" wrap="square" tIns="91400">
            <a:normAutofit/>
          </a:bodyPr>
          <a:lstStyle/>
          <a:p>
            <a:pPr indent="-685790" lvl="0" marL="685790" rtl="0" algn="l">
              <a:lnSpc>
                <a:spcPct val="100000"/>
              </a:lnSpc>
              <a:spcBef>
                <a:spcPts val="0"/>
              </a:spcBef>
              <a:spcAft>
                <a:spcPts val="0"/>
              </a:spcAft>
              <a:buSzPts val="3360"/>
              <a:buFont typeface="Times New Roman"/>
              <a:buChar char="■"/>
            </a:pPr>
            <a:r>
              <a:rPr lang="en" sz="4800"/>
              <a:t>Python: 1.5 days</a:t>
            </a:r>
            <a:endParaRPr sz="4800"/>
          </a:p>
          <a:p>
            <a:pPr indent="-653133" lvl="1" marL="1567521" rtl="0" algn="l">
              <a:lnSpc>
                <a:spcPct val="100000"/>
              </a:lnSpc>
              <a:spcBef>
                <a:spcPts val="1400"/>
              </a:spcBef>
              <a:spcAft>
                <a:spcPts val="0"/>
              </a:spcAft>
              <a:buSzPts val="2987"/>
              <a:buFont typeface="Times New Roman"/>
              <a:buChar char="➢"/>
            </a:pPr>
            <a:r>
              <a:rPr lang="en" sz="4267"/>
              <a:t>Condensed with a focus on what we need for ML</a:t>
            </a:r>
            <a:endParaRPr sz="4267"/>
          </a:p>
          <a:p>
            <a:pPr indent="-685790" lvl="0" marL="685790" rtl="0" algn="l">
              <a:lnSpc>
                <a:spcPct val="100000"/>
              </a:lnSpc>
              <a:spcBef>
                <a:spcPts val="1400"/>
              </a:spcBef>
              <a:spcAft>
                <a:spcPts val="0"/>
              </a:spcAft>
              <a:buSzPts val="3360"/>
              <a:buFont typeface="Times New Roman"/>
              <a:buChar char="■"/>
            </a:pPr>
            <a:r>
              <a:rPr lang="en" sz="4800"/>
              <a:t>ML: 3.5 days</a:t>
            </a:r>
            <a:endParaRPr/>
          </a:p>
          <a:p>
            <a:pPr indent="-653133" lvl="1" marL="1567521" rtl="0" algn="l">
              <a:lnSpc>
                <a:spcPct val="100000"/>
              </a:lnSpc>
              <a:spcBef>
                <a:spcPts val="1400"/>
              </a:spcBef>
              <a:spcAft>
                <a:spcPts val="0"/>
              </a:spcAft>
              <a:buSzPts val="2987"/>
              <a:buFont typeface="Times New Roman"/>
              <a:buChar char="➢"/>
            </a:pPr>
            <a:r>
              <a:rPr lang="en" sz="4267"/>
              <a:t> Intuitions, toolbox, ML flow</a:t>
            </a:r>
            <a:endParaRPr/>
          </a:p>
          <a:p>
            <a:pPr indent="-685790" lvl="0" marL="685790" rtl="0" algn="l">
              <a:lnSpc>
                <a:spcPct val="100000"/>
              </a:lnSpc>
              <a:spcBef>
                <a:spcPts val="1400"/>
              </a:spcBef>
              <a:spcAft>
                <a:spcPts val="0"/>
              </a:spcAft>
              <a:buClr>
                <a:srgbClr val="595959"/>
              </a:buClr>
              <a:buSzPts val="3360"/>
              <a:buFont typeface="Times New Roman"/>
              <a:buChar char="■"/>
            </a:pPr>
            <a:r>
              <a:rPr lang="en" sz="4800">
                <a:solidFill>
                  <a:srgbClr val="595959"/>
                </a:solidFill>
              </a:rPr>
              <a:t>Friday afternoon: Project presentation</a:t>
            </a:r>
            <a:endParaRPr/>
          </a:p>
          <a:p>
            <a:pPr indent="-463464" lvl="1" marL="1567521" rtl="0" algn="l">
              <a:lnSpc>
                <a:spcPct val="100000"/>
              </a:lnSpc>
              <a:spcBef>
                <a:spcPts val="1400"/>
              </a:spcBef>
              <a:spcAft>
                <a:spcPts val="0"/>
              </a:spcAft>
              <a:buSzPts val="2987"/>
              <a:buFont typeface="Times New Roman"/>
              <a:buNone/>
            </a:pPr>
            <a:r>
              <a:t/>
            </a:r>
            <a:endParaRPr sz="4267"/>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1332623" y="1787465"/>
            <a:ext cx="16870563" cy="1961459"/>
          </a:xfrm>
          <a:prstGeom prst="rect">
            <a:avLst/>
          </a:prstGeom>
          <a:noFill/>
          <a:ln>
            <a:noFill/>
          </a:ln>
        </p:spPr>
        <p:txBody>
          <a:bodyPr anchorCtr="0" anchor="ctr" bIns="91400" lIns="91400" spcFirstLastPara="1" rIns="91400" wrap="square" tIns="91400">
            <a:normAutofit/>
          </a:bodyPr>
          <a:lstStyle/>
          <a:p>
            <a:pPr indent="0" lvl="0" marL="0" rtl="0" algn="l">
              <a:lnSpc>
                <a:spcPct val="100000"/>
              </a:lnSpc>
              <a:spcBef>
                <a:spcPts val="0"/>
              </a:spcBef>
              <a:spcAft>
                <a:spcPts val="0"/>
              </a:spcAft>
              <a:buClr>
                <a:srgbClr val="1F497D"/>
              </a:buClr>
              <a:buSzPts val="3600"/>
              <a:buNone/>
            </a:pPr>
            <a:r>
              <a:rPr lang="en"/>
              <a:t>Schedule</a:t>
            </a:r>
            <a:endParaRPr/>
          </a:p>
        </p:txBody>
      </p:sp>
      <p:pic>
        <p:nvPicPr>
          <p:cNvPr id="161" name="Google Shape;161;p13"/>
          <p:cNvPicPr preferRelativeResize="0"/>
          <p:nvPr/>
        </p:nvPicPr>
        <p:blipFill rotWithShape="1">
          <a:blip r:embed="rId3">
            <a:alphaModFix/>
          </a:blip>
          <a:srcRect b="0" l="0" r="0" t="0"/>
          <a:stretch/>
        </p:blipFill>
        <p:spPr>
          <a:xfrm>
            <a:off x="1830387" y="4401125"/>
            <a:ext cx="20726400" cy="6908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4"/>
          <p:cNvSpPr txBox="1"/>
          <p:nvPr>
            <p:ph type="title"/>
          </p:nvPr>
        </p:nvSpPr>
        <p:spPr>
          <a:xfrm>
            <a:off x="1663796" y="2161137"/>
            <a:ext cx="16870563" cy="1961459"/>
          </a:xfrm>
          <a:prstGeom prst="rect">
            <a:avLst/>
          </a:prstGeom>
          <a:noFill/>
          <a:ln>
            <a:noFill/>
          </a:ln>
        </p:spPr>
        <p:txBody>
          <a:bodyPr anchorCtr="0" anchor="ctr" bIns="91400" lIns="91400" spcFirstLastPara="1" rIns="91400" wrap="square" tIns="91400">
            <a:normAutofit/>
          </a:bodyPr>
          <a:lstStyle/>
          <a:p>
            <a:pPr indent="0" lvl="0" marL="0" rtl="0" algn="l">
              <a:lnSpc>
                <a:spcPct val="100000"/>
              </a:lnSpc>
              <a:spcBef>
                <a:spcPts val="0"/>
              </a:spcBef>
              <a:spcAft>
                <a:spcPts val="0"/>
              </a:spcAft>
              <a:buClr>
                <a:srgbClr val="1F497D"/>
              </a:buClr>
              <a:buSzPts val="3600"/>
              <a:buNone/>
            </a:pPr>
            <a:r>
              <a:rPr lang="en"/>
              <a:t>Typical Practices in ML/Programming</a:t>
            </a:r>
            <a:endParaRPr/>
          </a:p>
        </p:txBody>
      </p:sp>
      <p:sp>
        <p:nvSpPr>
          <p:cNvPr id="167" name="Google Shape;167;p14"/>
          <p:cNvSpPr txBox="1"/>
          <p:nvPr>
            <p:ph idx="1" type="body"/>
          </p:nvPr>
        </p:nvSpPr>
        <p:spPr>
          <a:xfrm>
            <a:off x="2851918" y="4836716"/>
            <a:ext cx="16870560" cy="10290877"/>
          </a:xfrm>
          <a:prstGeom prst="rect">
            <a:avLst/>
          </a:prstGeom>
          <a:noFill/>
          <a:ln>
            <a:noFill/>
          </a:ln>
        </p:spPr>
        <p:txBody>
          <a:bodyPr anchorCtr="0" anchor="t" bIns="91400" lIns="91400" spcFirstLastPara="1" rIns="91400" wrap="square" tIns="91400">
            <a:normAutofit/>
          </a:bodyPr>
          <a:lstStyle/>
          <a:p>
            <a:pPr indent="-685790" lvl="0" marL="685790" rtl="0" algn="l">
              <a:lnSpc>
                <a:spcPct val="100000"/>
              </a:lnSpc>
              <a:spcBef>
                <a:spcPts val="0"/>
              </a:spcBef>
              <a:spcAft>
                <a:spcPts val="0"/>
              </a:spcAft>
              <a:buSzPts val="3733"/>
              <a:buFont typeface="Times New Roman"/>
              <a:buChar char="■"/>
            </a:pPr>
            <a:r>
              <a:rPr lang="en" sz="5333"/>
              <a:t>Find a sample </a:t>
            </a:r>
            <a:endParaRPr sz="5333"/>
          </a:p>
          <a:p>
            <a:pPr indent="-685790" lvl="0" marL="685790" rtl="0" algn="l">
              <a:lnSpc>
                <a:spcPct val="100000"/>
              </a:lnSpc>
              <a:spcBef>
                <a:spcPts val="1400"/>
              </a:spcBef>
              <a:spcAft>
                <a:spcPts val="0"/>
              </a:spcAft>
              <a:buSzPts val="3733"/>
              <a:buFont typeface="Times New Roman"/>
              <a:buChar char="■"/>
            </a:pPr>
            <a:r>
              <a:rPr lang="en" sz="5333"/>
              <a:t>Read through it </a:t>
            </a:r>
            <a:endParaRPr sz="5333"/>
          </a:p>
          <a:p>
            <a:pPr indent="-685790" lvl="0" marL="685790" rtl="0" algn="l">
              <a:lnSpc>
                <a:spcPct val="100000"/>
              </a:lnSpc>
              <a:spcBef>
                <a:spcPts val="1400"/>
              </a:spcBef>
              <a:spcAft>
                <a:spcPts val="0"/>
              </a:spcAft>
              <a:buSzPts val="3733"/>
              <a:buFont typeface="Times New Roman"/>
              <a:buChar char="■"/>
            </a:pPr>
            <a:r>
              <a:rPr lang="en" sz="5333"/>
              <a:t>Try it </a:t>
            </a:r>
            <a:endParaRPr sz="5333"/>
          </a:p>
          <a:p>
            <a:pPr indent="-685790" lvl="0" marL="685790" rtl="0" algn="l">
              <a:lnSpc>
                <a:spcPct val="100000"/>
              </a:lnSpc>
              <a:spcBef>
                <a:spcPts val="1400"/>
              </a:spcBef>
              <a:spcAft>
                <a:spcPts val="0"/>
              </a:spcAft>
              <a:buSzPts val="3733"/>
              <a:buFont typeface="Times New Roman"/>
              <a:buChar char="■"/>
            </a:pPr>
            <a:r>
              <a:rPr lang="en" sz="5333"/>
              <a:t>Modify it</a:t>
            </a:r>
            <a:endParaRPr sz="5333"/>
          </a:p>
          <a:p>
            <a:pPr indent="-685790" lvl="0" marL="685790" rtl="0" algn="l">
              <a:lnSpc>
                <a:spcPct val="100000"/>
              </a:lnSpc>
              <a:spcBef>
                <a:spcPts val="1400"/>
              </a:spcBef>
              <a:spcAft>
                <a:spcPts val="0"/>
              </a:spcAft>
              <a:buSzPts val="3733"/>
              <a:buFont typeface="Times New Roman"/>
              <a:buChar char="■"/>
            </a:pPr>
            <a:r>
              <a:rPr lang="en" sz="5333"/>
              <a:t>Google it</a:t>
            </a:r>
            <a:endParaRPr sz="5333"/>
          </a:p>
          <a:p>
            <a:pPr indent="-401314" lvl="0" marL="685790" rtl="0" algn="l">
              <a:lnSpc>
                <a:spcPct val="100000"/>
              </a:lnSpc>
              <a:spcBef>
                <a:spcPts val="1400"/>
              </a:spcBef>
              <a:spcAft>
                <a:spcPts val="0"/>
              </a:spcAft>
              <a:buSzPts val="3733"/>
              <a:buNone/>
            </a:pPr>
            <a:r>
              <a:t/>
            </a:r>
            <a:endParaRPr sz="5333"/>
          </a:p>
          <a:p>
            <a:pPr indent="-685790" lvl="0" marL="685790" rtl="0" algn="l">
              <a:lnSpc>
                <a:spcPct val="100000"/>
              </a:lnSpc>
              <a:spcBef>
                <a:spcPts val="1400"/>
              </a:spcBef>
              <a:spcAft>
                <a:spcPts val="0"/>
              </a:spcAft>
              <a:buSzPts val="3733"/>
              <a:buFont typeface="Times New Roman"/>
              <a:buChar char="■"/>
            </a:pPr>
            <a:r>
              <a:rPr lang="en" sz="5333"/>
              <a:t>Basic skills to do these and practice them </a:t>
            </a:r>
            <a:endParaRPr sz="5333"/>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1852916" y="2009449"/>
            <a:ext cx="16870563" cy="1961459"/>
          </a:xfrm>
          <a:prstGeom prst="rect">
            <a:avLst/>
          </a:prstGeom>
          <a:noFill/>
          <a:ln>
            <a:noFill/>
          </a:ln>
        </p:spPr>
        <p:txBody>
          <a:bodyPr anchorCtr="0" anchor="ctr" bIns="91400" lIns="91400" spcFirstLastPara="1" rIns="91400" wrap="square" tIns="91400">
            <a:normAutofit/>
          </a:bodyPr>
          <a:lstStyle/>
          <a:p>
            <a:pPr indent="0" lvl="0" marL="0" rtl="0" algn="l">
              <a:lnSpc>
                <a:spcPct val="100000"/>
              </a:lnSpc>
              <a:spcBef>
                <a:spcPts val="0"/>
              </a:spcBef>
              <a:spcAft>
                <a:spcPts val="0"/>
              </a:spcAft>
              <a:buClr>
                <a:srgbClr val="1F497D"/>
              </a:buClr>
              <a:buSzPts val="3600"/>
              <a:buNone/>
            </a:pPr>
            <a:r>
              <a:rPr lang="en"/>
              <a:t>Best Practices</a:t>
            </a:r>
            <a:endParaRPr/>
          </a:p>
        </p:txBody>
      </p:sp>
      <p:sp>
        <p:nvSpPr>
          <p:cNvPr id="173" name="Google Shape;173;p15"/>
          <p:cNvSpPr txBox="1"/>
          <p:nvPr>
            <p:ph idx="1" type="body"/>
          </p:nvPr>
        </p:nvSpPr>
        <p:spPr>
          <a:xfrm>
            <a:off x="2978902" y="4941719"/>
            <a:ext cx="16870560" cy="10290877"/>
          </a:xfrm>
          <a:prstGeom prst="rect">
            <a:avLst/>
          </a:prstGeom>
          <a:noFill/>
          <a:ln>
            <a:noFill/>
          </a:ln>
        </p:spPr>
        <p:txBody>
          <a:bodyPr anchorCtr="0" anchor="t" bIns="91400" lIns="91400" spcFirstLastPara="1" rIns="91400" wrap="square" tIns="91400">
            <a:normAutofit/>
          </a:bodyPr>
          <a:lstStyle/>
          <a:p>
            <a:pPr indent="-685790" lvl="0" marL="685790" rtl="0" algn="l">
              <a:lnSpc>
                <a:spcPct val="100000"/>
              </a:lnSpc>
              <a:spcBef>
                <a:spcPts val="0"/>
              </a:spcBef>
              <a:spcAft>
                <a:spcPts val="0"/>
              </a:spcAft>
              <a:buSzPts val="3733"/>
              <a:buFont typeface="Times New Roman"/>
              <a:buChar char="■"/>
            </a:pPr>
            <a:r>
              <a:rPr lang="en" sz="5333"/>
              <a:t>Ask questions</a:t>
            </a:r>
            <a:endParaRPr sz="5333"/>
          </a:p>
          <a:p>
            <a:pPr indent="-685790" lvl="0" marL="685790" rtl="0" algn="l">
              <a:lnSpc>
                <a:spcPct val="100000"/>
              </a:lnSpc>
              <a:spcBef>
                <a:spcPts val="1400"/>
              </a:spcBef>
              <a:spcAft>
                <a:spcPts val="0"/>
              </a:spcAft>
              <a:buSzPts val="3733"/>
              <a:buFont typeface="Times New Roman"/>
              <a:buChar char="■"/>
            </a:pPr>
            <a:r>
              <a:rPr lang="en" sz="5333"/>
              <a:t>Type along during lectures</a:t>
            </a:r>
            <a:endParaRPr/>
          </a:p>
          <a:p>
            <a:pPr indent="-685790" lvl="0" marL="685790" rtl="0" algn="l">
              <a:lnSpc>
                <a:spcPct val="100000"/>
              </a:lnSpc>
              <a:spcBef>
                <a:spcPts val="1400"/>
              </a:spcBef>
              <a:spcAft>
                <a:spcPts val="0"/>
              </a:spcAft>
              <a:buSzPts val="3733"/>
              <a:buFont typeface="Times New Roman"/>
              <a:buChar char="■"/>
            </a:pPr>
            <a:r>
              <a:rPr lang="en" sz="5333"/>
              <a:t>Ask for help</a:t>
            </a:r>
            <a:endParaRPr sz="5333"/>
          </a:p>
          <a:p>
            <a:pPr indent="-685790" lvl="0" marL="685790" rtl="0" algn="l">
              <a:lnSpc>
                <a:spcPct val="100000"/>
              </a:lnSpc>
              <a:spcBef>
                <a:spcPts val="1400"/>
              </a:spcBef>
              <a:spcAft>
                <a:spcPts val="0"/>
              </a:spcAft>
              <a:buSzPts val="3733"/>
              <a:buFont typeface="Times New Roman"/>
              <a:buChar char="■"/>
            </a:pPr>
            <a:r>
              <a:rPr lang="en" sz="5333"/>
              <a:t>Make good use of labs</a:t>
            </a:r>
            <a:endParaRPr sz="5333"/>
          </a:p>
          <a:p>
            <a:pPr indent="-685790" lvl="0" marL="685790" rtl="0" algn="l">
              <a:lnSpc>
                <a:spcPct val="100000"/>
              </a:lnSpc>
              <a:spcBef>
                <a:spcPts val="1400"/>
              </a:spcBef>
              <a:spcAft>
                <a:spcPts val="0"/>
              </a:spcAft>
              <a:buSzPts val="3733"/>
              <a:buFont typeface="Times New Roman"/>
              <a:buChar char="■"/>
            </a:pPr>
            <a:r>
              <a:rPr lang="en" sz="5333"/>
              <a:t>Provide feedback</a:t>
            </a:r>
            <a:endParaRPr sz="5333"/>
          </a:p>
          <a:p>
            <a:pPr indent="0" lvl="0" marL="0" rtl="0" algn="l">
              <a:lnSpc>
                <a:spcPct val="100000"/>
              </a:lnSpc>
              <a:spcBef>
                <a:spcPts val="1400"/>
              </a:spcBef>
              <a:spcAft>
                <a:spcPts val="0"/>
              </a:spcAft>
              <a:buSzPts val="3733"/>
              <a:buNone/>
            </a:pPr>
            <a:r>
              <a:rPr lang="en" sz="5333"/>
              <a:t> </a:t>
            </a:r>
            <a:endParaRPr sz="5333"/>
          </a:p>
          <a:p>
            <a:pPr indent="-401314" lvl="0" marL="685790" rtl="0" algn="l">
              <a:lnSpc>
                <a:spcPct val="100000"/>
              </a:lnSpc>
              <a:spcBef>
                <a:spcPts val="1400"/>
              </a:spcBef>
              <a:spcAft>
                <a:spcPts val="0"/>
              </a:spcAft>
              <a:buSzPts val="3733"/>
              <a:buNone/>
            </a:pPr>
            <a:r>
              <a:t/>
            </a:r>
            <a:endParaRPr sz="5333"/>
          </a:p>
          <a:p>
            <a:pPr indent="-401314" lvl="0" marL="685790" rtl="0" algn="l">
              <a:lnSpc>
                <a:spcPct val="100000"/>
              </a:lnSpc>
              <a:spcBef>
                <a:spcPts val="1400"/>
              </a:spcBef>
              <a:spcAft>
                <a:spcPts val="0"/>
              </a:spcAft>
              <a:buSzPts val="3733"/>
              <a:buNone/>
            </a:pPr>
            <a:r>
              <a:t/>
            </a:r>
            <a:endParaRPr sz="5333"/>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txBox="1"/>
          <p:nvPr>
            <p:ph type="title"/>
          </p:nvPr>
        </p:nvSpPr>
        <p:spPr>
          <a:xfrm>
            <a:off x="1594130" y="3294236"/>
            <a:ext cx="16870563" cy="1961459"/>
          </a:xfrm>
          <a:prstGeom prst="rect">
            <a:avLst/>
          </a:prstGeom>
          <a:noFill/>
          <a:ln>
            <a:noFill/>
          </a:ln>
        </p:spPr>
        <p:txBody>
          <a:bodyPr anchorCtr="0" anchor="ctr" bIns="91400" lIns="91400" spcFirstLastPara="1" rIns="91400" wrap="square" tIns="91400">
            <a:normAutofit/>
          </a:bodyPr>
          <a:lstStyle/>
          <a:p>
            <a:pPr indent="0" lvl="0" marL="0" rtl="0" algn="l">
              <a:lnSpc>
                <a:spcPct val="100000"/>
              </a:lnSpc>
              <a:spcBef>
                <a:spcPts val="0"/>
              </a:spcBef>
              <a:spcAft>
                <a:spcPts val="0"/>
              </a:spcAft>
              <a:buClr>
                <a:srgbClr val="1F497D"/>
              </a:buClr>
              <a:buSzPts val="3600"/>
              <a:buNone/>
            </a:pPr>
            <a:r>
              <a:rPr lang="en"/>
              <a:t>Learning by Doing</a:t>
            </a:r>
            <a:endParaRPr/>
          </a:p>
        </p:txBody>
      </p:sp>
      <p:sp>
        <p:nvSpPr>
          <p:cNvPr id="179" name="Google Shape;179;p16"/>
          <p:cNvSpPr txBox="1"/>
          <p:nvPr>
            <p:ph idx="1" type="body"/>
          </p:nvPr>
        </p:nvSpPr>
        <p:spPr>
          <a:xfrm>
            <a:off x="3552630" y="5763532"/>
            <a:ext cx="16870560" cy="10290877"/>
          </a:xfrm>
          <a:prstGeom prst="rect">
            <a:avLst/>
          </a:prstGeom>
          <a:noFill/>
          <a:ln>
            <a:noFill/>
          </a:ln>
        </p:spPr>
        <p:txBody>
          <a:bodyPr anchorCtr="0" anchor="t" bIns="91400" lIns="91400" spcFirstLastPara="1" rIns="91400" wrap="square" tIns="91400">
            <a:normAutofit/>
          </a:bodyPr>
          <a:lstStyle/>
          <a:p>
            <a:pPr indent="-685790" lvl="0" marL="685790" rtl="0" algn="l">
              <a:lnSpc>
                <a:spcPct val="100000"/>
              </a:lnSpc>
              <a:spcBef>
                <a:spcPts val="0"/>
              </a:spcBef>
              <a:spcAft>
                <a:spcPts val="0"/>
              </a:spcAft>
              <a:buSzPts val="3360"/>
              <a:buFont typeface="Times New Roman"/>
              <a:buChar char="■"/>
            </a:pPr>
            <a:r>
              <a:rPr lang="en" sz="4800"/>
              <a:t>Iris  </a:t>
            </a:r>
            <a:endParaRPr sz="4800"/>
          </a:p>
          <a:p>
            <a:pPr indent="-685790" lvl="0" marL="685790" rtl="0" algn="l">
              <a:lnSpc>
                <a:spcPct val="100000"/>
              </a:lnSpc>
              <a:spcBef>
                <a:spcPts val="1400"/>
              </a:spcBef>
              <a:spcAft>
                <a:spcPts val="0"/>
              </a:spcAft>
              <a:buSzPts val="3360"/>
              <a:buFont typeface="Times New Roman"/>
              <a:buChar char="■"/>
            </a:pPr>
            <a:r>
              <a:rPr lang="en" sz="4800"/>
              <a:t>Wine  </a:t>
            </a:r>
            <a:endParaRPr sz="4800"/>
          </a:p>
          <a:p>
            <a:pPr indent="-685790" lvl="0" marL="685790" rtl="0" algn="l">
              <a:lnSpc>
                <a:spcPct val="100000"/>
              </a:lnSpc>
              <a:spcBef>
                <a:spcPts val="1400"/>
              </a:spcBef>
              <a:spcAft>
                <a:spcPts val="0"/>
              </a:spcAft>
              <a:buSzPts val="3360"/>
              <a:buFont typeface="Times New Roman"/>
              <a:buChar char="■"/>
            </a:pPr>
            <a:r>
              <a:rPr lang="en" sz="4800"/>
              <a:t>Your own on Day 5 PM</a:t>
            </a:r>
            <a:endParaRPr sz="4800"/>
          </a:p>
          <a:p>
            <a:pPr indent="0" lvl="1" marL="914387" rtl="0" algn="l">
              <a:lnSpc>
                <a:spcPct val="100000"/>
              </a:lnSpc>
              <a:spcBef>
                <a:spcPts val="1400"/>
              </a:spcBef>
              <a:spcAft>
                <a:spcPts val="0"/>
              </a:spcAft>
              <a:buSzPts val="2987"/>
              <a:buNone/>
            </a:pPr>
            <a:r>
              <a:t/>
            </a:r>
            <a:endParaRPr sz="4267"/>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7"/>
          <p:cNvSpPr txBox="1"/>
          <p:nvPr>
            <p:ph type="title"/>
          </p:nvPr>
        </p:nvSpPr>
        <p:spPr>
          <a:xfrm>
            <a:off x="1332623" y="1787465"/>
            <a:ext cx="16870563" cy="1961459"/>
          </a:xfrm>
          <a:prstGeom prst="rect">
            <a:avLst/>
          </a:prstGeom>
          <a:noFill/>
          <a:ln>
            <a:noFill/>
          </a:ln>
        </p:spPr>
        <p:txBody>
          <a:bodyPr anchorCtr="0" anchor="ctr" bIns="91400" lIns="91400" spcFirstLastPara="1" rIns="91400" wrap="square" tIns="91400">
            <a:normAutofit/>
          </a:bodyPr>
          <a:lstStyle/>
          <a:p>
            <a:pPr indent="0" lvl="0" marL="0" rtl="0" algn="l">
              <a:lnSpc>
                <a:spcPct val="100000"/>
              </a:lnSpc>
              <a:spcBef>
                <a:spcPts val="0"/>
              </a:spcBef>
              <a:spcAft>
                <a:spcPts val="0"/>
              </a:spcAft>
              <a:buClr>
                <a:srgbClr val="1F497D"/>
              </a:buClr>
              <a:buSzPts val="3600"/>
              <a:buNone/>
            </a:pPr>
            <a:r>
              <a:rPr lang="en"/>
              <a:t>Resources</a:t>
            </a:r>
            <a:endParaRPr/>
          </a:p>
        </p:txBody>
      </p:sp>
      <p:sp>
        <p:nvSpPr>
          <p:cNvPr id="185" name="Google Shape;185;p17"/>
          <p:cNvSpPr txBox="1"/>
          <p:nvPr>
            <p:ph idx="1" type="body"/>
          </p:nvPr>
        </p:nvSpPr>
        <p:spPr>
          <a:xfrm>
            <a:off x="3025966" y="4821644"/>
            <a:ext cx="16870560" cy="10290877"/>
          </a:xfrm>
          <a:prstGeom prst="rect">
            <a:avLst/>
          </a:prstGeom>
          <a:noFill/>
          <a:ln>
            <a:noFill/>
          </a:ln>
        </p:spPr>
        <p:txBody>
          <a:bodyPr anchorCtr="0" anchor="t" bIns="91400" lIns="91400" spcFirstLastPara="1" rIns="91400" wrap="square" tIns="91400">
            <a:normAutofit/>
          </a:bodyPr>
          <a:lstStyle/>
          <a:p>
            <a:pPr indent="-685790" lvl="0" marL="685790" rtl="0" algn="l">
              <a:lnSpc>
                <a:spcPct val="100000"/>
              </a:lnSpc>
              <a:spcBef>
                <a:spcPts val="0"/>
              </a:spcBef>
              <a:spcAft>
                <a:spcPts val="0"/>
              </a:spcAft>
              <a:buSzPts val="2987"/>
              <a:buFont typeface="Times New Roman"/>
              <a:buChar char="■"/>
            </a:pPr>
            <a:r>
              <a:rPr lang="en" sz="4267"/>
              <a:t>Class notes, links in notes</a:t>
            </a:r>
            <a:endParaRPr/>
          </a:p>
          <a:p>
            <a:pPr indent="-685790" lvl="0" marL="685790" rtl="0" algn="l">
              <a:lnSpc>
                <a:spcPct val="100000"/>
              </a:lnSpc>
              <a:spcBef>
                <a:spcPts val="1400"/>
              </a:spcBef>
              <a:spcAft>
                <a:spcPts val="0"/>
              </a:spcAft>
              <a:buSzPts val="2987"/>
              <a:buFont typeface="Times New Roman"/>
              <a:buChar char="■"/>
            </a:pPr>
            <a:r>
              <a:rPr lang="en" sz="4267"/>
              <a:t>Python: </a:t>
            </a:r>
            <a:r>
              <a:rPr lang="en" sz="4267" u="sng">
                <a:solidFill>
                  <a:schemeClr val="hlink"/>
                </a:solidFill>
                <a:hlinkClick r:id="rId3"/>
              </a:rPr>
              <a:t>https://www.w3schools.com/python/</a:t>
            </a:r>
            <a:r>
              <a:rPr lang="en" sz="4267"/>
              <a:t> </a:t>
            </a:r>
            <a:endParaRPr sz="4267"/>
          </a:p>
          <a:p>
            <a:pPr indent="-685790" lvl="0" marL="685790" rtl="0" algn="l">
              <a:lnSpc>
                <a:spcPct val="100000"/>
              </a:lnSpc>
              <a:spcBef>
                <a:spcPts val="1400"/>
              </a:spcBef>
              <a:spcAft>
                <a:spcPts val="0"/>
              </a:spcAft>
              <a:buSzPts val="2987"/>
              <a:buFont typeface="Times New Roman"/>
              <a:buChar char="■"/>
            </a:pPr>
            <a:r>
              <a:rPr lang="en" sz="4267"/>
              <a:t>Sklearn user guide: </a:t>
            </a:r>
            <a:r>
              <a:rPr lang="en" sz="4267" u="sng">
                <a:solidFill>
                  <a:schemeClr val="hlink"/>
                </a:solidFill>
                <a:hlinkClick r:id="rId4"/>
              </a:rPr>
              <a:t>https://scikit-learn.org/stable/user_guide.html</a:t>
            </a:r>
            <a:endParaRPr sz="4267" u="sng">
              <a:solidFill>
                <a:schemeClr val="hlink"/>
              </a:solidFill>
            </a:endParaRPr>
          </a:p>
          <a:p>
            <a:pPr indent="-685790" lvl="0" marL="685790" rtl="0" algn="l">
              <a:lnSpc>
                <a:spcPct val="100000"/>
              </a:lnSpc>
              <a:spcBef>
                <a:spcPts val="1400"/>
              </a:spcBef>
              <a:spcAft>
                <a:spcPts val="0"/>
              </a:spcAft>
              <a:buSzPts val="2987"/>
              <a:buFont typeface="Times New Roman"/>
              <a:buChar char="■"/>
            </a:pPr>
            <a:r>
              <a:rPr lang="en" sz="4267"/>
              <a:t>Google </a:t>
            </a:r>
            <a:endParaRPr/>
          </a:p>
          <a:p>
            <a:pPr indent="-685790" lvl="0" marL="685790" rtl="0" algn="l">
              <a:lnSpc>
                <a:spcPct val="100000"/>
              </a:lnSpc>
              <a:spcBef>
                <a:spcPts val="1400"/>
              </a:spcBef>
              <a:spcAft>
                <a:spcPts val="0"/>
              </a:spcAft>
              <a:buSzPts val="2987"/>
              <a:buFont typeface="Times New Roman"/>
              <a:buChar char="■"/>
            </a:pPr>
            <a:r>
              <a:rPr lang="en" sz="4267"/>
              <a:t>ChatGPT*</a:t>
            </a:r>
            <a:endParaRPr sz="4267"/>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2597776" y="5698636"/>
            <a:ext cx="18716512" cy="5551907"/>
          </a:xfrm>
          <a:prstGeom prst="rect">
            <a:avLst/>
          </a:prstGeom>
          <a:noFill/>
          <a:ln>
            <a:noFill/>
          </a:ln>
        </p:spPr>
        <p:txBody>
          <a:bodyPr anchorCtr="0" anchor="t" bIns="91400" lIns="91400" spcFirstLastPara="1" rIns="91400" wrap="square" tIns="91400">
            <a:normAutofit/>
          </a:bodyPr>
          <a:lstStyle/>
          <a:p>
            <a:pPr indent="0" lvl="0" marL="0" rtl="0" algn="ctr">
              <a:lnSpc>
                <a:spcPct val="100000"/>
              </a:lnSpc>
              <a:spcBef>
                <a:spcPts val="0"/>
              </a:spcBef>
              <a:spcAft>
                <a:spcPts val="0"/>
              </a:spcAft>
              <a:buSzPts val="4000"/>
              <a:buNone/>
            </a:pPr>
            <a:r>
              <a:rPr lang="en" sz="9600"/>
              <a:t>INTRODUCTION TO PYTHON</a:t>
            </a:r>
            <a:endParaRPr sz="9600"/>
          </a:p>
        </p:txBody>
      </p:sp>
      <p:sp>
        <p:nvSpPr>
          <p:cNvPr id="191" name="Google Shape;191;p18"/>
          <p:cNvSpPr/>
          <p:nvPr/>
        </p:nvSpPr>
        <p:spPr>
          <a:xfrm>
            <a:off x="11956037" y="6488681"/>
            <a:ext cx="475133" cy="739032"/>
          </a:xfrm>
          <a:prstGeom prst="rect">
            <a:avLst/>
          </a:prstGeom>
          <a:noFill/>
          <a:ln>
            <a:noFill/>
          </a:ln>
        </p:spPr>
        <p:txBody>
          <a:bodyPr anchorCtr="0" anchor="t" bIns="91400" lIns="182850" spcFirstLastPara="1" rIns="182850" wrap="square" tIns="91400">
            <a:spAutoFit/>
          </a:bodyPr>
          <a:lstStyle/>
          <a:p>
            <a:pPr indent="0" lvl="0" marL="0" marR="0" rtl="0" algn="l">
              <a:lnSpc>
                <a:spcPct val="100000"/>
              </a:lnSpc>
              <a:spcBef>
                <a:spcPts val="0"/>
              </a:spcBef>
              <a:spcAft>
                <a:spcPts val="0"/>
              </a:spcAft>
              <a:buNone/>
            </a:pPr>
            <a:r>
              <a:rPr b="0" i="0" lang="en" sz="3603" u="none" cap="none" strike="noStrike">
                <a:solidFill>
                  <a:srgbClr val="000000"/>
                </a:solidFill>
                <a:latin typeface="Calibri"/>
                <a:ea typeface="Calibri"/>
                <a:cs typeface="Calibri"/>
                <a:sym typeface="Calibri"/>
              </a:rPr>
              <a:t> </a:t>
            </a:r>
            <a:endParaRPr b="0" i="0" sz="2803"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1430356" y="3395068"/>
            <a:ext cx="16870563" cy="1961459"/>
          </a:xfrm>
          <a:prstGeom prst="rect">
            <a:avLst/>
          </a:prstGeom>
          <a:noFill/>
          <a:ln>
            <a:noFill/>
          </a:ln>
        </p:spPr>
        <p:txBody>
          <a:bodyPr anchorCtr="0" anchor="ctr" bIns="91400" lIns="91400" spcFirstLastPara="1" rIns="91400" wrap="square" tIns="91400">
            <a:normAutofit/>
          </a:bodyPr>
          <a:lstStyle/>
          <a:p>
            <a:pPr indent="0" lvl="0" marL="0" rtl="0" algn="l">
              <a:lnSpc>
                <a:spcPct val="100000"/>
              </a:lnSpc>
              <a:spcBef>
                <a:spcPts val="0"/>
              </a:spcBef>
              <a:spcAft>
                <a:spcPts val="0"/>
              </a:spcAft>
              <a:buClr>
                <a:srgbClr val="1F497D"/>
              </a:buClr>
              <a:buSzPts val="3600"/>
              <a:buNone/>
            </a:pPr>
            <a:r>
              <a:rPr lang="en"/>
              <a:t>Python</a:t>
            </a:r>
            <a:endParaRPr/>
          </a:p>
        </p:txBody>
      </p:sp>
      <p:sp>
        <p:nvSpPr>
          <p:cNvPr id="197" name="Google Shape;197;p19"/>
          <p:cNvSpPr txBox="1"/>
          <p:nvPr>
            <p:ph idx="1" type="body"/>
          </p:nvPr>
        </p:nvSpPr>
        <p:spPr>
          <a:xfrm>
            <a:off x="2443787" y="5815415"/>
            <a:ext cx="16870560" cy="10290877"/>
          </a:xfrm>
          <a:prstGeom prst="rect">
            <a:avLst/>
          </a:prstGeom>
          <a:noFill/>
          <a:ln>
            <a:noFill/>
          </a:ln>
        </p:spPr>
        <p:txBody>
          <a:bodyPr anchorCtr="0" anchor="t" bIns="91400" lIns="91400" spcFirstLastPara="1" rIns="91400" wrap="square" tIns="91400">
            <a:normAutofit/>
          </a:bodyPr>
          <a:lstStyle/>
          <a:p>
            <a:pPr indent="-685801" lvl="0" marL="685801" rtl="0" algn="l">
              <a:lnSpc>
                <a:spcPct val="100000"/>
              </a:lnSpc>
              <a:spcBef>
                <a:spcPts val="0"/>
              </a:spcBef>
              <a:spcAft>
                <a:spcPts val="0"/>
              </a:spcAft>
              <a:buSzPts val="3600"/>
              <a:buFont typeface="Times New Roman"/>
              <a:buChar char="■"/>
            </a:pPr>
            <a:r>
              <a:rPr lang="en" sz="3600"/>
              <a:t>Python is a </a:t>
            </a:r>
            <a:r>
              <a:rPr lang="en" sz="3600" u="sng">
                <a:solidFill>
                  <a:schemeClr val="hlink"/>
                </a:solidFill>
                <a:hlinkClick r:id="rId3"/>
              </a:rPr>
              <a:t>popular</a:t>
            </a:r>
            <a:r>
              <a:rPr lang="en" sz="3600"/>
              <a:t> programing language</a:t>
            </a:r>
            <a:endParaRPr sz="3600"/>
          </a:p>
          <a:p>
            <a:pPr indent="-685801" lvl="0" marL="685801" rtl="0" algn="l">
              <a:lnSpc>
                <a:spcPct val="100000"/>
              </a:lnSpc>
              <a:spcBef>
                <a:spcPts val="1400"/>
              </a:spcBef>
              <a:spcAft>
                <a:spcPts val="0"/>
              </a:spcAft>
              <a:buSzPts val="3600"/>
              <a:buFont typeface="Times New Roman"/>
              <a:buChar char="■"/>
            </a:pPr>
            <a:r>
              <a:rPr lang="en" sz="3600"/>
              <a:t>Guido van Rossum, Dutch programmer, invented in late 1980s </a:t>
            </a:r>
            <a:endParaRPr sz="3600"/>
          </a:p>
          <a:p>
            <a:pPr indent="-685801" lvl="0" marL="685801" rtl="0" algn="l">
              <a:lnSpc>
                <a:spcPct val="100000"/>
              </a:lnSpc>
              <a:spcBef>
                <a:spcPts val="1400"/>
              </a:spcBef>
              <a:spcAft>
                <a:spcPts val="0"/>
              </a:spcAft>
              <a:buSzPts val="3600"/>
              <a:buFont typeface="Times New Roman"/>
              <a:buChar char="■"/>
            </a:pPr>
            <a:r>
              <a:rPr lang="en" sz="3600"/>
              <a:t>Widely used in industry and academia, especially for ML applications.</a:t>
            </a:r>
            <a:endParaRPr sz="3600"/>
          </a:p>
          <a:p>
            <a:pPr indent="-685801" lvl="0" marL="685801" rtl="0" algn="l">
              <a:lnSpc>
                <a:spcPct val="100000"/>
              </a:lnSpc>
              <a:spcBef>
                <a:spcPts val="1400"/>
              </a:spcBef>
              <a:spcAft>
                <a:spcPts val="0"/>
              </a:spcAft>
              <a:buSzPts val="3600"/>
              <a:buFont typeface="Times New Roman"/>
              <a:buChar char="■"/>
            </a:pPr>
            <a:r>
              <a:rPr lang="en" sz="3600" u="sng">
                <a:solidFill>
                  <a:schemeClr val="hlink"/>
                </a:solidFill>
                <a:hlinkClick r:id="rId4"/>
              </a:rPr>
              <a:t>R vs Python</a:t>
            </a:r>
            <a:endParaRPr sz="3600"/>
          </a:p>
          <a:p>
            <a:pPr indent="-653140" lvl="1" marL="1567540" rtl="0" algn="l">
              <a:lnSpc>
                <a:spcPct val="100000"/>
              </a:lnSpc>
              <a:spcBef>
                <a:spcPts val="1400"/>
              </a:spcBef>
              <a:spcAft>
                <a:spcPts val="0"/>
              </a:spcAft>
              <a:buSzPts val="3200"/>
              <a:buFont typeface="Times New Roman"/>
              <a:buChar char="➢"/>
            </a:pPr>
            <a:r>
              <a:rPr lang="en" sz="3200"/>
              <a:t>Python better at large data amounts and machine learning</a:t>
            </a:r>
            <a:endParaRPr sz="3200"/>
          </a:p>
          <a:p>
            <a:pPr indent="-401322" lvl="0" marL="685801" rtl="0" algn="l">
              <a:lnSpc>
                <a:spcPct val="100000"/>
              </a:lnSpc>
              <a:spcBef>
                <a:spcPts val="1400"/>
              </a:spcBef>
              <a:spcAft>
                <a:spcPts val="0"/>
              </a:spcAft>
              <a:buSzPts val="3600"/>
              <a:buNone/>
            </a:pPr>
            <a:r>
              <a:t/>
            </a:r>
            <a:endParaRPr sz="3600"/>
          </a:p>
        </p:txBody>
      </p:sp>
      <p:sp>
        <p:nvSpPr>
          <p:cNvPr id="198" name="Google Shape;198;p19"/>
          <p:cNvSpPr/>
          <p:nvPr/>
        </p:nvSpPr>
        <p:spPr>
          <a:xfrm>
            <a:off x="11956037" y="6488681"/>
            <a:ext cx="475133" cy="739032"/>
          </a:xfrm>
          <a:prstGeom prst="rect">
            <a:avLst/>
          </a:prstGeom>
          <a:noFill/>
          <a:ln>
            <a:noFill/>
          </a:ln>
        </p:spPr>
        <p:txBody>
          <a:bodyPr anchorCtr="0" anchor="t" bIns="91400" lIns="182850" spcFirstLastPara="1" rIns="182850" wrap="square" tIns="91400">
            <a:spAutoFit/>
          </a:bodyPr>
          <a:lstStyle/>
          <a:p>
            <a:pPr indent="0" lvl="0" marL="0" marR="0" rtl="0" algn="l">
              <a:lnSpc>
                <a:spcPct val="100000"/>
              </a:lnSpc>
              <a:spcBef>
                <a:spcPts val="0"/>
              </a:spcBef>
              <a:spcAft>
                <a:spcPts val="0"/>
              </a:spcAft>
              <a:buNone/>
            </a:pPr>
            <a:r>
              <a:rPr b="0" i="0" lang="en" sz="3603" u="none" cap="none" strike="noStrike">
                <a:solidFill>
                  <a:srgbClr val="000000"/>
                </a:solidFill>
                <a:latin typeface="Calibri"/>
                <a:ea typeface="Calibri"/>
                <a:cs typeface="Calibri"/>
                <a:sym typeface="Calibri"/>
              </a:rPr>
              <a:t> </a:t>
            </a:r>
            <a:endParaRPr b="0" i="0" sz="2803" u="none" cap="none" strike="noStrike">
              <a:solidFill>
                <a:srgbClr val="000000"/>
              </a:solidFill>
              <a:latin typeface="Arial"/>
              <a:ea typeface="Arial"/>
              <a:cs typeface="Arial"/>
              <a:sym typeface="Arial"/>
            </a:endParaRPr>
          </a:p>
        </p:txBody>
      </p:sp>
      <p:pic>
        <p:nvPicPr>
          <p:cNvPr descr="https://lh3.googleusercontent.com/RmgVMpN6rPcaKUE41oqYSla9Pid1x2ntlf-kIQ0ZIv6Zc81Z-BqBY8Q5jd_LNV0TBex3JG2vFF9ae_8Hs6kCnphWw_Zn4UVi5INYTe2OO5ChMU8QcxHFdXfm6ZukIfg-WvExEN7LqwlnN5lHss9faw" id="199" name="Google Shape;199;p19"/>
          <p:cNvPicPr preferRelativeResize="0"/>
          <p:nvPr/>
        </p:nvPicPr>
        <p:blipFill rotWithShape="1">
          <a:blip r:embed="rId5">
            <a:alphaModFix/>
          </a:blip>
          <a:srcRect b="0" l="0" r="0" t="0"/>
          <a:stretch/>
        </p:blipFill>
        <p:spPr>
          <a:xfrm>
            <a:off x="17423294" y="7069791"/>
            <a:ext cx="3782101" cy="56834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2"/>
          <p:cNvPicPr preferRelativeResize="0"/>
          <p:nvPr/>
        </p:nvPicPr>
        <p:blipFill rotWithShape="1">
          <a:blip r:embed="rId3">
            <a:alphaModFix/>
          </a:blip>
          <a:srcRect b="0" l="0" r="0" t="0"/>
          <a:stretch/>
        </p:blipFill>
        <p:spPr>
          <a:xfrm>
            <a:off x="18079930" y="10117428"/>
            <a:ext cx="3257661" cy="3598579"/>
          </a:xfrm>
          <a:prstGeom prst="rect">
            <a:avLst/>
          </a:prstGeom>
          <a:noFill/>
          <a:ln>
            <a:noFill/>
          </a:ln>
        </p:spPr>
      </p:pic>
      <p:sp>
        <p:nvSpPr>
          <p:cNvPr id="90" name="Google Shape;90;p2"/>
          <p:cNvSpPr txBox="1"/>
          <p:nvPr>
            <p:ph type="title"/>
          </p:nvPr>
        </p:nvSpPr>
        <p:spPr>
          <a:xfrm>
            <a:off x="1937947" y="1737193"/>
            <a:ext cx="16680245" cy="1005256"/>
          </a:xfrm>
          <a:prstGeom prst="rect">
            <a:avLst/>
          </a:prstGeom>
          <a:noFill/>
          <a:ln>
            <a:noFill/>
          </a:ln>
        </p:spPr>
        <p:txBody>
          <a:bodyPr anchorCtr="0" anchor="ctr" bIns="91400" lIns="91400" spcFirstLastPara="1" rIns="91400" wrap="square" tIns="91400">
            <a:normAutofit fontScale="90000"/>
          </a:bodyPr>
          <a:lstStyle/>
          <a:p>
            <a:pPr indent="0" lvl="0" marL="0" rtl="0" algn="l">
              <a:lnSpc>
                <a:spcPct val="100000"/>
              </a:lnSpc>
              <a:spcBef>
                <a:spcPts val="0"/>
              </a:spcBef>
              <a:spcAft>
                <a:spcPts val="0"/>
              </a:spcAft>
              <a:buClr>
                <a:srgbClr val="1F497D"/>
              </a:buClr>
              <a:buSzPct val="57695"/>
              <a:buNone/>
            </a:pPr>
            <a:r>
              <a:rPr lang="en"/>
              <a:t>AIBridge  </a:t>
            </a:r>
            <a:endParaRPr/>
          </a:p>
        </p:txBody>
      </p:sp>
      <p:sp>
        <p:nvSpPr>
          <p:cNvPr id="91" name="Google Shape;91;p2"/>
          <p:cNvSpPr txBox="1"/>
          <p:nvPr>
            <p:ph idx="1" type="body"/>
          </p:nvPr>
        </p:nvSpPr>
        <p:spPr>
          <a:xfrm>
            <a:off x="2170175" y="3598577"/>
            <a:ext cx="18221085" cy="6271139"/>
          </a:xfrm>
          <a:prstGeom prst="rect">
            <a:avLst/>
          </a:prstGeom>
          <a:noFill/>
          <a:ln>
            <a:noFill/>
          </a:ln>
        </p:spPr>
        <p:txBody>
          <a:bodyPr anchorCtr="0" anchor="t" bIns="91400" lIns="91400" spcFirstLastPara="1" rIns="91400" wrap="square" tIns="91400">
            <a:normAutofit lnSpcReduction="10000"/>
          </a:bodyPr>
          <a:lstStyle/>
          <a:p>
            <a:pPr indent="-685790" lvl="0" marL="685790" rtl="0" algn="l">
              <a:lnSpc>
                <a:spcPct val="100000"/>
              </a:lnSpc>
              <a:spcBef>
                <a:spcPts val="0"/>
              </a:spcBef>
              <a:spcAft>
                <a:spcPts val="0"/>
              </a:spcAft>
              <a:buSzPts val="4267"/>
              <a:buFont typeface="Noto Sans Symbols"/>
              <a:buChar char="▪"/>
            </a:pPr>
            <a:r>
              <a:rPr lang="en" sz="4267"/>
              <a:t>Bridge the gap between AI and [your choice]</a:t>
            </a:r>
            <a:endParaRPr sz="4267"/>
          </a:p>
          <a:p>
            <a:pPr indent="-685790" lvl="0" marL="685790" rtl="0" algn="l">
              <a:lnSpc>
                <a:spcPct val="100000"/>
              </a:lnSpc>
              <a:spcBef>
                <a:spcPts val="1400"/>
              </a:spcBef>
              <a:spcAft>
                <a:spcPts val="0"/>
              </a:spcAft>
              <a:buSzPts val="4267"/>
              <a:buFont typeface="Noto Sans Symbols"/>
              <a:buChar char="▪"/>
            </a:pPr>
            <a:r>
              <a:rPr lang="en" sz="4267"/>
              <a:t>1</a:t>
            </a:r>
            <a:r>
              <a:rPr baseline="30000" lang="en" sz="4267"/>
              <a:t>st</a:t>
            </a:r>
            <a:r>
              <a:rPr lang="en" sz="4267"/>
              <a:t> camp at UC Davis in June 2022, 2</a:t>
            </a:r>
            <a:r>
              <a:rPr baseline="30000" lang="en" sz="4267"/>
              <a:t>nd</a:t>
            </a:r>
            <a:r>
              <a:rPr lang="en" sz="4267"/>
              <a:t> in Silicon Valley in March 2023, 3</a:t>
            </a:r>
            <a:r>
              <a:rPr baseline="30000" lang="en" sz="4267"/>
              <a:t>rd</a:t>
            </a:r>
            <a:r>
              <a:rPr lang="en" sz="4267"/>
              <a:t> at Cornell in July 2023</a:t>
            </a:r>
            <a:endParaRPr sz="4267"/>
          </a:p>
          <a:p>
            <a:pPr indent="-685790" lvl="0" marL="685790" rtl="0" algn="l">
              <a:lnSpc>
                <a:spcPct val="100000"/>
              </a:lnSpc>
              <a:spcBef>
                <a:spcPts val="1400"/>
              </a:spcBef>
              <a:spcAft>
                <a:spcPts val="0"/>
              </a:spcAft>
              <a:buSzPts val="4267"/>
              <a:buFont typeface="Noto Sans Symbols"/>
              <a:buChar char="▪"/>
            </a:pPr>
            <a:r>
              <a:rPr lang="en" sz="4267"/>
              <a:t>Acquire basics: Python, basic ML algorithms, toolbox usage</a:t>
            </a:r>
            <a:endParaRPr sz="4267"/>
          </a:p>
          <a:p>
            <a:pPr indent="-685790" lvl="0" marL="685790" rtl="0" algn="l">
              <a:lnSpc>
                <a:spcPct val="100000"/>
              </a:lnSpc>
              <a:spcBef>
                <a:spcPts val="1400"/>
              </a:spcBef>
              <a:spcAft>
                <a:spcPts val="0"/>
              </a:spcAft>
              <a:buSzPts val="4267"/>
              <a:buFont typeface="Noto Sans Symbols"/>
              <a:buChar char="▪"/>
            </a:pPr>
            <a:r>
              <a:rPr lang="en" sz="4267"/>
              <a:t>Enable further learning</a:t>
            </a:r>
            <a:endParaRPr sz="4267"/>
          </a:p>
          <a:p>
            <a:pPr indent="-685790" lvl="0" marL="685790" rtl="0" algn="l">
              <a:lnSpc>
                <a:spcPct val="100000"/>
              </a:lnSpc>
              <a:spcBef>
                <a:spcPts val="1400"/>
              </a:spcBef>
              <a:spcAft>
                <a:spcPts val="0"/>
              </a:spcAft>
              <a:buSzPts val="4267"/>
              <a:buFont typeface="Noto Sans Symbols"/>
              <a:buChar char="▪"/>
            </a:pPr>
            <a:r>
              <a:rPr lang="en" sz="4267"/>
              <a:t>Enable easier communications and collaborations</a:t>
            </a:r>
            <a:endParaRPr sz="4267"/>
          </a:p>
          <a:p>
            <a:pPr indent="-300545" lvl="0" marL="855976" rtl="0" algn="l">
              <a:lnSpc>
                <a:spcPct val="100000"/>
              </a:lnSpc>
              <a:spcBef>
                <a:spcPts val="1400"/>
              </a:spcBef>
              <a:spcAft>
                <a:spcPts val="0"/>
              </a:spcAft>
              <a:buSzPts val="4267"/>
              <a:buFont typeface="Noto Sans Symbols"/>
              <a:buNone/>
            </a:pPr>
            <a:r>
              <a:t/>
            </a:r>
            <a:endParaRPr sz="4267"/>
          </a:p>
          <a:p>
            <a:pPr indent="-685790" lvl="0" marL="685790" rtl="0" algn="l">
              <a:lnSpc>
                <a:spcPct val="100000"/>
              </a:lnSpc>
              <a:spcBef>
                <a:spcPts val="1400"/>
              </a:spcBef>
              <a:spcAft>
                <a:spcPts val="0"/>
              </a:spcAft>
              <a:buSzPts val="4267"/>
              <a:buFont typeface="Noto Sans Symbols"/>
              <a:buChar char="▪"/>
            </a:pPr>
            <a:r>
              <a:rPr lang="en" sz="4267"/>
              <a:t>AIFS -  NSF/USDA AI Institute for Next Generation Food Systems </a:t>
            </a:r>
            <a:endParaRPr sz="4267"/>
          </a:p>
          <a:p>
            <a:pPr indent="-300545" lvl="0" marL="855976" rtl="0" algn="l">
              <a:lnSpc>
                <a:spcPct val="100000"/>
              </a:lnSpc>
              <a:spcBef>
                <a:spcPts val="1400"/>
              </a:spcBef>
              <a:spcAft>
                <a:spcPts val="0"/>
              </a:spcAft>
              <a:buSzPts val="4267"/>
              <a:buFont typeface="Noto Sans Symbols"/>
              <a:buNone/>
            </a:pPr>
            <a:r>
              <a:t/>
            </a:r>
            <a:endParaRPr sz="4267"/>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nvSpPr>
        <p:spPr>
          <a:xfrm>
            <a:off x="2394256" y="9703170"/>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Control Flows</a:t>
            </a:r>
            <a:endParaRPr/>
          </a:p>
        </p:txBody>
      </p:sp>
      <p:sp>
        <p:nvSpPr>
          <p:cNvPr id="205" name="Google Shape;205;p20"/>
          <p:cNvSpPr txBox="1"/>
          <p:nvPr/>
        </p:nvSpPr>
        <p:spPr>
          <a:xfrm>
            <a:off x="2394256" y="8275970"/>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Logic</a:t>
            </a:r>
            <a:endParaRPr/>
          </a:p>
        </p:txBody>
      </p:sp>
      <p:sp>
        <p:nvSpPr>
          <p:cNvPr id="206" name="Google Shape;206;p20"/>
          <p:cNvSpPr txBox="1"/>
          <p:nvPr/>
        </p:nvSpPr>
        <p:spPr>
          <a:xfrm>
            <a:off x="2394256" y="6848770"/>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Variables</a:t>
            </a:r>
            <a:endParaRPr/>
          </a:p>
        </p:txBody>
      </p:sp>
      <p:sp>
        <p:nvSpPr>
          <p:cNvPr id="207" name="Google Shape;207;p20"/>
          <p:cNvSpPr txBox="1"/>
          <p:nvPr/>
        </p:nvSpPr>
        <p:spPr>
          <a:xfrm>
            <a:off x="2394256" y="5421570"/>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General Python Syntax</a:t>
            </a:r>
            <a:endParaRPr/>
          </a:p>
        </p:txBody>
      </p:sp>
      <p:sp>
        <p:nvSpPr>
          <p:cNvPr id="208" name="Google Shape;208;p20"/>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209" name="Google Shape;209;p20"/>
          <p:cNvSpPr txBox="1"/>
          <p:nvPr>
            <p:ph type="title"/>
          </p:nvPr>
        </p:nvSpPr>
        <p:spPr>
          <a:xfrm>
            <a:off x="1768836" y="1543984"/>
            <a:ext cx="20505870" cy="1427200"/>
          </a:xfrm>
          <a:prstGeom prst="rect">
            <a:avLst/>
          </a:prstGeom>
          <a:noFill/>
          <a:ln>
            <a:noFill/>
          </a:ln>
        </p:spPr>
        <p:txBody>
          <a:bodyPr anchorCtr="0" anchor="t" bIns="243800" lIns="243800" spcFirstLastPara="1" rIns="243800" wrap="square" tIns="243800">
            <a:normAutofit fontScale="90000"/>
          </a:bodyPr>
          <a:lstStyle/>
          <a:p>
            <a:pPr indent="0" lvl="0" marL="0" rtl="0" algn="l">
              <a:lnSpc>
                <a:spcPct val="100000"/>
              </a:lnSpc>
              <a:spcBef>
                <a:spcPts val="0"/>
              </a:spcBef>
              <a:spcAft>
                <a:spcPts val="0"/>
              </a:spcAft>
              <a:buSzPct val="41668"/>
              <a:buNone/>
            </a:pPr>
            <a:r>
              <a:rPr b="1" lang="en">
                <a:solidFill>
                  <a:srgbClr val="14191A"/>
                </a:solidFill>
                <a:latin typeface="Helvetica Neue"/>
                <a:ea typeface="Helvetica Neue"/>
                <a:cs typeface="Helvetica Neue"/>
                <a:sym typeface="Helvetica Neue"/>
              </a:rPr>
              <a:t>Lecture Outline</a:t>
            </a:r>
            <a:endParaRPr b="1">
              <a:solidFill>
                <a:srgbClr val="14191A"/>
              </a:solidFill>
              <a:latin typeface="Helvetica Neue"/>
              <a:ea typeface="Helvetica Neue"/>
              <a:cs typeface="Helvetica Neue"/>
              <a:sym typeface="Helvetica Neue"/>
            </a:endParaRPr>
          </a:p>
        </p:txBody>
      </p:sp>
      <p:sp>
        <p:nvSpPr>
          <p:cNvPr id="210" name="Google Shape;210;p20"/>
          <p:cNvSpPr txBox="1"/>
          <p:nvPr/>
        </p:nvSpPr>
        <p:spPr>
          <a:xfrm>
            <a:off x="2394257" y="3994370"/>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Google Colab</a:t>
            </a:r>
            <a:endParaRPr b="1" i="0" sz="6933" u="none" cap="none" strike="noStrike">
              <a:solidFill>
                <a:srgbClr val="004C7F"/>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1"/>
          <p:cNvPicPr preferRelativeResize="0"/>
          <p:nvPr/>
        </p:nvPicPr>
        <p:blipFill rotWithShape="1">
          <a:blip r:embed="rId3">
            <a:alphaModFix/>
          </a:blip>
          <a:srcRect b="0" l="0" r="0" t="0"/>
          <a:stretch/>
        </p:blipFill>
        <p:spPr>
          <a:xfrm>
            <a:off x="13931054" y="4571816"/>
            <a:ext cx="13522037" cy="7503200"/>
          </a:xfrm>
          <a:prstGeom prst="rect">
            <a:avLst/>
          </a:prstGeom>
          <a:noFill/>
          <a:ln>
            <a:noFill/>
          </a:ln>
        </p:spPr>
      </p:pic>
      <p:sp>
        <p:nvSpPr>
          <p:cNvPr id="216" name="Google Shape;216;p21"/>
          <p:cNvSpPr txBox="1"/>
          <p:nvPr>
            <p:ph idx="1" type="body"/>
          </p:nvPr>
        </p:nvSpPr>
        <p:spPr>
          <a:xfrm>
            <a:off x="482592" y="3106403"/>
            <a:ext cx="20503200" cy="7503200"/>
          </a:xfrm>
          <a:prstGeom prst="rect">
            <a:avLst/>
          </a:prstGeom>
          <a:noFill/>
          <a:ln>
            <a:noFill/>
          </a:ln>
        </p:spPr>
        <p:txBody>
          <a:bodyPr anchorCtr="0" anchor="t" bIns="243800" lIns="243800" spcFirstLastPara="1" rIns="243800" wrap="square" tIns="243800">
            <a:normAutofit/>
          </a:bodyPr>
          <a:lstStyle/>
          <a:p>
            <a:pPr indent="-829736" lvl="0" marL="1219202" rtl="0" algn="l">
              <a:lnSpc>
                <a:spcPct val="115000"/>
              </a:lnSpc>
              <a:spcBef>
                <a:spcPts val="0"/>
              </a:spcBef>
              <a:spcAft>
                <a:spcPts val="0"/>
              </a:spcAft>
              <a:buSzPts val="2987"/>
              <a:buChar char="●"/>
            </a:pPr>
            <a:r>
              <a:rPr lang="en" sz="4267" u="sng">
                <a:solidFill>
                  <a:schemeClr val="hlink"/>
                </a:solidFill>
                <a:hlinkClick r:id="rId4"/>
              </a:rPr>
              <a:t>https://colab.research.google.com/</a:t>
            </a:r>
            <a:endParaRPr sz="4267"/>
          </a:p>
          <a:p>
            <a:pPr indent="-829736" lvl="0" marL="1219202" rtl="0" algn="l">
              <a:lnSpc>
                <a:spcPct val="115000"/>
              </a:lnSpc>
              <a:spcBef>
                <a:spcPts val="0"/>
              </a:spcBef>
              <a:spcAft>
                <a:spcPts val="0"/>
              </a:spcAft>
              <a:buSzPts val="2987"/>
              <a:buChar char="●"/>
            </a:pPr>
            <a:r>
              <a:rPr lang="en" sz="4267"/>
              <a:t>Stores everything on Google Drive </a:t>
            </a:r>
            <a:endParaRPr sz="4267"/>
          </a:p>
          <a:p>
            <a:pPr indent="-829736" lvl="0" marL="1219202" rtl="0" algn="l">
              <a:lnSpc>
                <a:spcPct val="115000"/>
              </a:lnSpc>
              <a:spcBef>
                <a:spcPts val="0"/>
              </a:spcBef>
              <a:spcAft>
                <a:spcPts val="0"/>
              </a:spcAft>
              <a:buSzPts val="2987"/>
              <a:buChar char="●"/>
            </a:pPr>
            <a:r>
              <a:rPr lang="en" sz="4267"/>
              <a:t>Can be shared with others and across devices</a:t>
            </a:r>
            <a:endParaRPr sz="4267"/>
          </a:p>
          <a:p>
            <a:pPr indent="-829736" lvl="0" marL="1219202" rtl="0" algn="l">
              <a:lnSpc>
                <a:spcPct val="115000"/>
              </a:lnSpc>
              <a:spcBef>
                <a:spcPts val="0"/>
              </a:spcBef>
              <a:spcAft>
                <a:spcPts val="0"/>
              </a:spcAft>
              <a:buSzPts val="2987"/>
              <a:buChar char="●"/>
            </a:pPr>
            <a:r>
              <a:rPr lang="en" sz="4267"/>
              <a:t>No setup required</a:t>
            </a:r>
            <a:endParaRPr/>
          </a:p>
          <a:p>
            <a:pPr indent="-829736" lvl="0" marL="1219202" rtl="0" algn="l">
              <a:lnSpc>
                <a:spcPct val="115000"/>
              </a:lnSpc>
              <a:spcBef>
                <a:spcPts val="0"/>
              </a:spcBef>
              <a:spcAft>
                <a:spcPts val="0"/>
              </a:spcAft>
              <a:buSzPts val="2987"/>
              <a:buChar char="●"/>
            </a:pPr>
            <a:r>
              <a:rPr lang="en" sz="4267"/>
              <a:t>Most packages/libraries preinstalled</a:t>
            </a:r>
            <a:endParaRPr/>
          </a:p>
          <a:p>
            <a:pPr indent="-640067" lvl="0" marL="1219202" rtl="0" algn="l">
              <a:lnSpc>
                <a:spcPct val="115000"/>
              </a:lnSpc>
              <a:spcBef>
                <a:spcPts val="0"/>
              </a:spcBef>
              <a:spcAft>
                <a:spcPts val="0"/>
              </a:spcAft>
              <a:buSzPts val="2987"/>
              <a:buNone/>
            </a:pPr>
            <a:r>
              <a:t/>
            </a:r>
            <a:endParaRPr sz="4267"/>
          </a:p>
          <a:p>
            <a:pPr indent="-829736" lvl="0" marL="1219202" rtl="0" algn="l">
              <a:lnSpc>
                <a:spcPct val="115000"/>
              </a:lnSpc>
              <a:spcBef>
                <a:spcPts val="0"/>
              </a:spcBef>
              <a:spcAft>
                <a:spcPts val="0"/>
              </a:spcAft>
              <a:buSzPts val="2987"/>
              <a:buChar char="●"/>
            </a:pPr>
            <a:r>
              <a:rPr lang="en" sz="4267"/>
              <a:t>Colab Pro</a:t>
            </a:r>
            <a:endParaRPr sz="4267"/>
          </a:p>
          <a:p>
            <a:pPr indent="0" lvl="0" marL="0" rtl="0" algn="l">
              <a:lnSpc>
                <a:spcPct val="115000"/>
              </a:lnSpc>
              <a:spcBef>
                <a:spcPts val="3200"/>
              </a:spcBef>
              <a:spcAft>
                <a:spcPts val="3200"/>
              </a:spcAft>
              <a:buSzPts val="2987"/>
              <a:buNone/>
            </a:pPr>
            <a:r>
              <a:rPr lang="en" sz="4267"/>
              <a:t>Follow along as we work through the Python language</a:t>
            </a:r>
            <a:endParaRPr sz="4267"/>
          </a:p>
        </p:txBody>
      </p:sp>
      <p:sp>
        <p:nvSpPr>
          <p:cNvPr id="217" name="Google Shape;217;p21"/>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218" name="Google Shape;218;p21"/>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Google Colab</a:t>
            </a:r>
            <a:endParaRPr b="1" i="0" sz="6933" u="none" cap="none" strike="noStrike">
              <a:solidFill>
                <a:srgbClr val="004C7F"/>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22"/>
          <p:cNvPicPr preferRelativeResize="0"/>
          <p:nvPr/>
        </p:nvPicPr>
        <p:blipFill rotWithShape="1">
          <a:blip r:embed="rId3">
            <a:alphaModFix/>
          </a:blip>
          <a:srcRect b="0" l="0" r="0" t="0"/>
          <a:stretch/>
        </p:blipFill>
        <p:spPr>
          <a:xfrm>
            <a:off x="7815093" y="3816108"/>
            <a:ext cx="15371805" cy="9271208"/>
          </a:xfrm>
          <a:prstGeom prst="rect">
            <a:avLst/>
          </a:prstGeom>
          <a:noFill/>
          <a:ln>
            <a:noFill/>
          </a:ln>
        </p:spPr>
      </p:pic>
      <p:sp>
        <p:nvSpPr>
          <p:cNvPr id="224" name="Google Shape;224;p22"/>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225" name="Google Shape;225;p22"/>
          <p:cNvSpPr txBox="1"/>
          <p:nvPr/>
        </p:nvSpPr>
        <p:spPr>
          <a:xfrm>
            <a:off x="13546351" y="5940364"/>
            <a:ext cx="7246499" cy="1627773"/>
          </a:xfrm>
          <a:prstGeom prst="rect">
            <a:avLst/>
          </a:prstGeom>
          <a:noFill/>
          <a:ln>
            <a:noFill/>
          </a:ln>
        </p:spPr>
        <p:txBody>
          <a:bodyPr anchorCtr="0" anchor="t" bIns="243800" lIns="243800" spcFirstLastPara="1" rIns="243800" wrap="square" tIns="243800">
            <a:normAutofit/>
          </a:bodyPr>
          <a:lstStyle/>
          <a:p>
            <a:pPr indent="0" lvl="0" marL="389466" marR="0" rtl="0" algn="l">
              <a:lnSpc>
                <a:spcPct val="115000"/>
              </a:lnSpc>
              <a:spcBef>
                <a:spcPts val="0"/>
              </a:spcBef>
              <a:spcAft>
                <a:spcPts val="0"/>
              </a:spcAft>
              <a:buClr>
                <a:schemeClr val="accent1"/>
              </a:buClr>
              <a:buSzPts val="1300"/>
              <a:buFont typeface="Lato"/>
              <a:buNone/>
            </a:pPr>
            <a:r>
              <a:rPr b="1" i="0" lang="en" sz="3466" u="none" cap="none" strike="noStrike">
                <a:solidFill>
                  <a:schemeClr val="accent1"/>
                </a:solidFill>
                <a:latin typeface="Helvetica Neue"/>
                <a:ea typeface="Helvetica Neue"/>
                <a:cs typeface="Helvetica Neue"/>
                <a:sym typeface="Helvetica Neue"/>
              </a:rPr>
              <a:t>Write code inside </a:t>
            </a:r>
            <a:r>
              <a:rPr b="1" i="0" lang="en" sz="3466" u="none" cap="none" strike="noStrike">
                <a:solidFill>
                  <a:schemeClr val="dk1"/>
                </a:solidFill>
                <a:latin typeface="Helvetica Neue"/>
                <a:ea typeface="Helvetica Neue"/>
                <a:cs typeface="Helvetica Neue"/>
                <a:sym typeface="Helvetica Neue"/>
              </a:rPr>
              <a:t>“cells”</a:t>
            </a:r>
            <a:endParaRPr/>
          </a:p>
        </p:txBody>
      </p:sp>
      <p:sp>
        <p:nvSpPr>
          <p:cNvPr id="226" name="Google Shape;226;p22"/>
          <p:cNvSpPr txBox="1"/>
          <p:nvPr/>
        </p:nvSpPr>
        <p:spPr>
          <a:xfrm>
            <a:off x="5423776" y="6522391"/>
            <a:ext cx="7786923" cy="1627773"/>
          </a:xfrm>
          <a:prstGeom prst="rect">
            <a:avLst/>
          </a:prstGeom>
          <a:noFill/>
          <a:ln>
            <a:noFill/>
          </a:ln>
        </p:spPr>
        <p:txBody>
          <a:bodyPr anchorCtr="0" anchor="t" bIns="243800" lIns="243800" spcFirstLastPara="1" rIns="243800" wrap="square" tIns="243800">
            <a:normAutofit/>
          </a:bodyPr>
          <a:lstStyle/>
          <a:p>
            <a:pPr indent="0" lvl="0" marL="389466" marR="0" rtl="0" algn="l">
              <a:lnSpc>
                <a:spcPct val="115000"/>
              </a:lnSpc>
              <a:spcBef>
                <a:spcPts val="0"/>
              </a:spcBef>
              <a:spcAft>
                <a:spcPts val="0"/>
              </a:spcAft>
              <a:buClr>
                <a:schemeClr val="accent1"/>
              </a:buClr>
              <a:buSzPts val="1300"/>
              <a:buFont typeface="Lato"/>
              <a:buNone/>
            </a:pPr>
            <a:r>
              <a:rPr b="1" i="0" lang="en" sz="3466" u="none" cap="none" strike="noStrike">
                <a:solidFill>
                  <a:schemeClr val="accent1"/>
                </a:solidFill>
                <a:latin typeface="Helvetica Neue"/>
                <a:ea typeface="Helvetica Neue"/>
                <a:cs typeface="Helvetica Neue"/>
                <a:sym typeface="Helvetica Neue"/>
              </a:rPr>
              <a:t>Run a </a:t>
            </a:r>
            <a:r>
              <a:rPr b="1" i="0" lang="en" sz="3466" u="none" cap="none" strike="noStrike">
                <a:solidFill>
                  <a:schemeClr val="dk1"/>
                </a:solidFill>
                <a:latin typeface="Helvetica Neue"/>
                <a:ea typeface="Helvetica Neue"/>
                <a:cs typeface="Helvetica Neue"/>
                <a:sym typeface="Helvetica Neue"/>
              </a:rPr>
              <a:t>cell</a:t>
            </a:r>
            <a:r>
              <a:rPr b="1" i="0" lang="en" sz="3466" u="none" cap="none" strike="noStrike">
                <a:solidFill>
                  <a:schemeClr val="accent1"/>
                </a:solidFill>
                <a:latin typeface="Helvetica Neue"/>
                <a:ea typeface="Helvetica Neue"/>
                <a:cs typeface="Helvetica Neue"/>
                <a:sym typeface="Helvetica Neue"/>
              </a:rPr>
              <a:t> by clicking this button</a:t>
            </a:r>
            <a:endParaRPr/>
          </a:p>
        </p:txBody>
      </p:sp>
      <p:pic>
        <p:nvPicPr>
          <p:cNvPr descr="Line Line" id="227" name="Google Shape;227;p22"/>
          <p:cNvPicPr preferRelativeResize="0"/>
          <p:nvPr/>
        </p:nvPicPr>
        <p:blipFill rotWithShape="1">
          <a:blip r:embed="rId4">
            <a:alphaModFix/>
          </a:blip>
          <a:srcRect b="0" l="0" r="0" t="0"/>
          <a:stretch/>
        </p:blipFill>
        <p:spPr>
          <a:xfrm rot="10800000">
            <a:off x="13296479" y="5450919"/>
            <a:ext cx="1081544" cy="707405"/>
          </a:xfrm>
          <a:prstGeom prst="rect">
            <a:avLst/>
          </a:prstGeom>
          <a:noFill/>
          <a:ln>
            <a:noFill/>
          </a:ln>
        </p:spPr>
      </p:pic>
      <p:pic>
        <p:nvPicPr>
          <p:cNvPr descr="Line Line" id="228" name="Google Shape;228;p22"/>
          <p:cNvPicPr preferRelativeResize="0"/>
          <p:nvPr/>
        </p:nvPicPr>
        <p:blipFill rotWithShape="1">
          <a:blip r:embed="rId4">
            <a:alphaModFix/>
          </a:blip>
          <a:srcRect b="0" l="0" r="0" t="0"/>
          <a:stretch/>
        </p:blipFill>
        <p:spPr>
          <a:xfrm rot="-8394539">
            <a:off x="8304682" y="5804623"/>
            <a:ext cx="1081544" cy="707405"/>
          </a:xfrm>
          <a:prstGeom prst="rect">
            <a:avLst/>
          </a:prstGeom>
          <a:noFill/>
          <a:ln>
            <a:noFill/>
          </a:ln>
        </p:spPr>
      </p:pic>
      <p:sp>
        <p:nvSpPr>
          <p:cNvPr id="229" name="Google Shape;229;p22"/>
          <p:cNvSpPr txBox="1"/>
          <p:nvPr/>
        </p:nvSpPr>
        <p:spPr>
          <a:xfrm>
            <a:off x="9224283" y="2834508"/>
            <a:ext cx="9454411" cy="1627773"/>
          </a:xfrm>
          <a:prstGeom prst="rect">
            <a:avLst/>
          </a:prstGeom>
          <a:noFill/>
          <a:ln>
            <a:noFill/>
          </a:ln>
        </p:spPr>
        <p:txBody>
          <a:bodyPr anchorCtr="0" anchor="t" bIns="243800" lIns="243800" spcFirstLastPara="1" rIns="243800" wrap="square" tIns="243800">
            <a:normAutofit/>
          </a:bodyPr>
          <a:lstStyle/>
          <a:p>
            <a:pPr indent="0" lvl="0" marL="389466" marR="0" rtl="0" algn="l">
              <a:lnSpc>
                <a:spcPct val="115000"/>
              </a:lnSpc>
              <a:spcBef>
                <a:spcPts val="0"/>
              </a:spcBef>
              <a:spcAft>
                <a:spcPts val="0"/>
              </a:spcAft>
              <a:buClr>
                <a:schemeClr val="accent1"/>
              </a:buClr>
              <a:buSzPts val="1300"/>
              <a:buFont typeface="Lato"/>
              <a:buNone/>
            </a:pPr>
            <a:r>
              <a:rPr b="1" i="0" lang="en" sz="3466" u="none" cap="none" strike="noStrike">
                <a:solidFill>
                  <a:schemeClr val="accent1"/>
                </a:solidFill>
                <a:latin typeface="Helvetica Neue"/>
                <a:ea typeface="Helvetica Neue"/>
                <a:cs typeface="Helvetica Neue"/>
                <a:sym typeface="Helvetica Neue"/>
              </a:rPr>
              <a:t>Add new </a:t>
            </a:r>
            <a:r>
              <a:rPr b="1" i="0" lang="en" sz="3466" u="none" cap="none" strike="noStrike">
                <a:solidFill>
                  <a:schemeClr val="dk1"/>
                </a:solidFill>
                <a:latin typeface="Helvetica Neue"/>
                <a:ea typeface="Helvetica Neue"/>
                <a:cs typeface="Helvetica Neue"/>
                <a:sym typeface="Helvetica Neue"/>
              </a:rPr>
              <a:t>cells</a:t>
            </a:r>
            <a:r>
              <a:rPr b="1" i="0" lang="en" sz="3466" u="none" cap="none" strike="noStrike">
                <a:solidFill>
                  <a:schemeClr val="accent1"/>
                </a:solidFill>
                <a:latin typeface="Helvetica Neue"/>
                <a:ea typeface="Helvetica Neue"/>
                <a:cs typeface="Helvetica Neue"/>
                <a:sym typeface="Helvetica Neue"/>
              </a:rPr>
              <a:t> by clicking “+ Code”</a:t>
            </a:r>
            <a:endParaRPr b="1" i="0" sz="3466" u="none" cap="none" strike="noStrike">
              <a:solidFill>
                <a:schemeClr val="dk1"/>
              </a:solidFill>
              <a:latin typeface="Helvetica Neue"/>
              <a:ea typeface="Helvetica Neue"/>
              <a:cs typeface="Helvetica Neue"/>
              <a:sym typeface="Helvetica Neue"/>
            </a:endParaRPr>
          </a:p>
        </p:txBody>
      </p:sp>
      <p:pic>
        <p:nvPicPr>
          <p:cNvPr descr="Line Line" id="230" name="Google Shape;230;p22"/>
          <p:cNvPicPr preferRelativeResize="0"/>
          <p:nvPr/>
        </p:nvPicPr>
        <p:blipFill rotWithShape="1">
          <a:blip r:embed="rId4">
            <a:alphaModFix/>
          </a:blip>
          <a:srcRect b="0" l="0" r="0" t="0"/>
          <a:stretch/>
        </p:blipFill>
        <p:spPr>
          <a:xfrm rot="6641926">
            <a:off x="8826690" y="3894044"/>
            <a:ext cx="1081544" cy="707405"/>
          </a:xfrm>
          <a:prstGeom prst="rect">
            <a:avLst/>
          </a:prstGeom>
          <a:noFill/>
          <a:ln>
            <a:noFill/>
          </a:ln>
        </p:spPr>
      </p:pic>
      <p:sp>
        <p:nvSpPr>
          <p:cNvPr id="231" name="Google Shape;231;p22"/>
          <p:cNvSpPr txBox="1"/>
          <p:nvPr/>
        </p:nvSpPr>
        <p:spPr>
          <a:xfrm>
            <a:off x="18678700" y="2434868"/>
            <a:ext cx="5074376" cy="1627773"/>
          </a:xfrm>
          <a:prstGeom prst="rect">
            <a:avLst/>
          </a:prstGeom>
          <a:noFill/>
          <a:ln>
            <a:noFill/>
          </a:ln>
        </p:spPr>
        <p:txBody>
          <a:bodyPr anchorCtr="0" anchor="t" bIns="243800" lIns="243800" spcFirstLastPara="1" rIns="243800" wrap="square" tIns="243800">
            <a:normAutofit lnSpcReduction="10000"/>
          </a:bodyPr>
          <a:lstStyle/>
          <a:p>
            <a:pPr indent="0" lvl="0" marL="389466" marR="0" rtl="0" algn="l">
              <a:lnSpc>
                <a:spcPct val="115000"/>
              </a:lnSpc>
              <a:spcBef>
                <a:spcPts val="0"/>
              </a:spcBef>
              <a:spcAft>
                <a:spcPts val="0"/>
              </a:spcAft>
              <a:buClr>
                <a:schemeClr val="accent1"/>
              </a:buClr>
              <a:buSzPts val="1300"/>
              <a:buFont typeface="Lato"/>
              <a:buNone/>
            </a:pPr>
            <a:r>
              <a:rPr b="1" i="0" lang="en" sz="3466" u="none" cap="none" strike="noStrike">
                <a:solidFill>
                  <a:schemeClr val="accent1"/>
                </a:solidFill>
                <a:latin typeface="Helvetica Neue"/>
                <a:ea typeface="Helvetica Neue"/>
                <a:cs typeface="Helvetica Neue"/>
                <a:sym typeface="Helvetica Neue"/>
              </a:rPr>
              <a:t>Delete </a:t>
            </a:r>
            <a:r>
              <a:rPr b="1" i="0" lang="en" sz="3466" u="none" cap="none" strike="noStrike">
                <a:solidFill>
                  <a:schemeClr val="dk1"/>
                </a:solidFill>
                <a:latin typeface="Helvetica Neue"/>
                <a:ea typeface="Helvetica Neue"/>
                <a:cs typeface="Helvetica Neue"/>
                <a:sym typeface="Helvetica Neue"/>
              </a:rPr>
              <a:t>cells</a:t>
            </a:r>
            <a:r>
              <a:rPr b="1" i="0" lang="en" sz="3466" u="none" cap="none" strike="noStrike">
                <a:solidFill>
                  <a:schemeClr val="accent1"/>
                </a:solidFill>
                <a:latin typeface="Helvetica Neue"/>
                <a:ea typeface="Helvetica Neue"/>
                <a:cs typeface="Helvetica Neue"/>
                <a:sym typeface="Helvetica Neue"/>
              </a:rPr>
              <a:t> by clicking this button</a:t>
            </a:r>
            <a:endParaRPr b="1" i="0" sz="3466" u="none" cap="none" strike="noStrike">
              <a:solidFill>
                <a:schemeClr val="dk1"/>
              </a:solidFill>
              <a:latin typeface="Helvetica Neue"/>
              <a:ea typeface="Helvetica Neue"/>
              <a:cs typeface="Helvetica Neue"/>
              <a:sym typeface="Helvetica Neue"/>
            </a:endParaRPr>
          </a:p>
        </p:txBody>
      </p:sp>
      <p:pic>
        <p:nvPicPr>
          <p:cNvPr descr="Line Line" id="232" name="Google Shape;232;p22"/>
          <p:cNvPicPr preferRelativeResize="0"/>
          <p:nvPr/>
        </p:nvPicPr>
        <p:blipFill rotWithShape="1">
          <a:blip r:embed="rId4">
            <a:alphaModFix/>
          </a:blip>
          <a:srcRect b="0" l="0" r="0" t="0"/>
          <a:stretch/>
        </p:blipFill>
        <p:spPr>
          <a:xfrm rot="2777454">
            <a:off x="21772610" y="4108578"/>
            <a:ext cx="1081544" cy="707405"/>
          </a:xfrm>
          <a:prstGeom prst="rect">
            <a:avLst/>
          </a:prstGeom>
          <a:noFill/>
          <a:ln>
            <a:noFill/>
          </a:ln>
        </p:spPr>
      </p:pic>
      <p:sp>
        <p:nvSpPr>
          <p:cNvPr id="233" name="Google Shape;233;p22"/>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Google Colab</a:t>
            </a:r>
            <a:endParaRPr b="1" i="0" sz="6933" u="none" cap="none" strike="noStrike">
              <a:solidFill>
                <a:srgbClr val="004C7F"/>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5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5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5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5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3"/>
          <p:cNvSpPr txBox="1"/>
          <p:nvPr/>
        </p:nvSpPr>
        <p:spPr>
          <a:xfrm>
            <a:off x="2394256" y="9703170"/>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Control Flows</a:t>
            </a:r>
            <a:endParaRPr/>
          </a:p>
        </p:txBody>
      </p:sp>
      <p:sp>
        <p:nvSpPr>
          <p:cNvPr id="239" name="Google Shape;239;p23"/>
          <p:cNvSpPr txBox="1"/>
          <p:nvPr/>
        </p:nvSpPr>
        <p:spPr>
          <a:xfrm>
            <a:off x="2394256" y="8275970"/>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Logic</a:t>
            </a:r>
            <a:endParaRPr/>
          </a:p>
        </p:txBody>
      </p:sp>
      <p:sp>
        <p:nvSpPr>
          <p:cNvPr id="240" name="Google Shape;240;p23"/>
          <p:cNvSpPr txBox="1"/>
          <p:nvPr/>
        </p:nvSpPr>
        <p:spPr>
          <a:xfrm>
            <a:off x="2394256" y="6848770"/>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Variables</a:t>
            </a:r>
            <a:endParaRPr/>
          </a:p>
        </p:txBody>
      </p:sp>
      <p:sp>
        <p:nvSpPr>
          <p:cNvPr id="241" name="Google Shape;241;p23"/>
          <p:cNvSpPr txBox="1"/>
          <p:nvPr/>
        </p:nvSpPr>
        <p:spPr>
          <a:xfrm>
            <a:off x="2394256" y="5421570"/>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General Python Syntax</a:t>
            </a:r>
            <a:endParaRPr/>
          </a:p>
        </p:txBody>
      </p:sp>
      <p:sp>
        <p:nvSpPr>
          <p:cNvPr id="242" name="Google Shape;242;p23"/>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243" name="Google Shape;243;p23"/>
          <p:cNvSpPr txBox="1"/>
          <p:nvPr>
            <p:ph type="title"/>
          </p:nvPr>
        </p:nvSpPr>
        <p:spPr>
          <a:xfrm>
            <a:off x="1768836" y="1543984"/>
            <a:ext cx="20505870" cy="1427200"/>
          </a:xfrm>
          <a:prstGeom prst="rect">
            <a:avLst/>
          </a:prstGeom>
          <a:noFill/>
          <a:ln>
            <a:noFill/>
          </a:ln>
        </p:spPr>
        <p:txBody>
          <a:bodyPr anchorCtr="0" anchor="t" bIns="243800" lIns="243800" spcFirstLastPara="1" rIns="243800" wrap="square" tIns="243800">
            <a:normAutofit fontScale="90000"/>
          </a:bodyPr>
          <a:lstStyle/>
          <a:p>
            <a:pPr indent="0" lvl="0" marL="0" rtl="0" algn="l">
              <a:lnSpc>
                <a:spcPct val="100000"/>
              </a:lnSpc>
              <a:spcBef>
                <a:spcPts val="0"/>
              </a:spcBef>
              <a:spcAft>
                <a:spcPts val="0"/>
              </a:spcAft>
              <a:buSzPct val="41668"/>
              <a:buNone/>
            </a:pPr>
            <a:r>
              <a:rPr b="1" lang="en">
                <a:solidFill>
                  <a:srgbClr val="14191A"/>
                </a:solidFill>
                <a:latin typeface="Helvetica Neue"/>
                <a:ea typeface="Helvetica Neue"/>
                <a:cs typeface="Helvetica Neue"/>
                <a:sym typeface="Helvetica Neue"/>
              </a:rPr>
              <a:t>Lecture Outline</a:t>
            </a:r>
            <a:endParaRPr b="1">
              <a:solidFill>
                <a:srgbClr val="14191A"/>
              </a:solidFill>
              <a:latin typeface="Helvetica Neue"/>
              <a:ea typeface="Helvetica Neue"/>
              <a:cs typeface="Helvetica Neue"/>
              <a:sym typeface="Helvetica Neue"/>
            </a:endParaRPr>
          </a:p>
        </p:txBody>
      </p:sp>
      <p:sp>
        <p:nvSpPr>
          <p:cNvPr id="244" name="Google Shape;244;p23"/>
          <p:cNvSpPr txBox="1"/>
          <p:nvPr/>
        </p:nvSpPr>
        <p:spPr>
          <a:xfrm>
            <a:off x="2394257" y="3994370"/>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Google Colab</a:t>
            </a:r>
            <a:endParaRPr b="1" i="0" sz="6933" u="none" cap="none" strike="noStrike">
              <a:solidFill>
                <a:srgbClr val="004C7F"/>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4"/>
          <p:cNvSpPr txBox="1"/>
          <p:nvPr>
            <p:ph idx="1" type="body"/>
          </p:nvPr>
        </p:nvSpPr>
        <p:spPr>
          <a:xfrm>
            <a:off x="892667" y="3900265"/>
            <a:ext cx="20503200" cy="7259011"/>
          </a:xfrm>
          <a:prstGeom prst="rect">
            <a:avLst/>
          </a:prstGeom>
          <a:noFill/>
          <a:ln>
            <a:noFill/>
          </a:ln>
        </p:spPr>
        <p:txBody>
          <a:bodyPr anchorCtr="0" anchor="t" bIns="243800" lIns="243800" spcFirstLastPara="1" rIns="243800" wrap="square" tIns="243800">
            <a:noAutofit/>
          </a:bodyPr>
          <a:lstStyle/>
          <a:p>
            <a:pPr indent="-829736" lvl="0" marL="1219202" rtl="0" algn="l">
              <a:lnSpc>
                <a:spcPct val="115000"/>
              </a:lnSpc>
              <a:spcBef>
                <a:spcPts val="0"/>
              </a:spcBef>
              <a:spcAft>
                <a:spcPts val="0"/>
              </a:spcAft>
              <a:buSzPts val="2987"/>
              <a:buChar char="●"/>
            </a:pPr>
            <a:r>
              <a:rPr lang="en" sz="4267"/>
              <a:t>Comments allow sections of the code to be more readable</a:t>
            </a:r>
            <a:endParaRPr sz="4267"/>
          </a:p>
          <a:p>
            <a:pPr indent="-795869" lvl="1" marL="2438398" rtl="0" algn="l">
              <a:lnSpc>
                <a:spcPct val="100000"/>
              </a:lnSpc>
              <a:spcBef>
                <a:spcPts val="0"/>
              </a:spcBef>
              <a:spcAft>
                <a:spcPts val="0"/>
              </a:spcAft>
              <a:buSzPts val="2987"/>
              <a:buChar char="○"/>
            </a:pPr>
            <a:r>
              <a:rPr lang="en" sz="4267"/>
              <a:t>Anything after a “#” is a comment</a:t>
            </a:r>
            <a:endParaRPr sz="4267"/>
          </a:p>
          <a:p>
            <a:pPr indent="-795869" lvl="1" marL="2438398" rtl="0" algn="l">
              <a:lnSpc>
                <a:spcPct val="135714"/>
              </a:lnSpc>
              <a:spcBef>
                <a:spcPts val="0"/>
              </a:spcBef>
              <a:spcAft>
                <a:spcPts val="0"/>
              </a:spcAft>
              <a:buSzPts val="2987"/>
              <a:buChar char="○"/>
            </a:pPr>
            <a:r>
              <a:rPr lang="en" sz="4267">
                <a:solidFill>
                  <a:srgbClr val="008000"/>
                </a:solidFill>
                <a:highlight>
                  <a:srgbClr val="FFFFFE"/>
                </a:highlight>
                <a:latin typeface="Courier New"/>
                <a:ea typeface="Courier New"/>
                <a:cs typeface="Courier New"/>
                <a:sym typeface="Courier New"/>
              </a:rPr>
              <a:t># I am a comment!</a:t>
            </a:r>
            <a:endParaRPr sz="4267"/>
          </a:p>
          <a:p>
            <a:pPr indent="0" lvl="0" marL="389466" rtl="0" algn="l">
              <a:lnSpc>
                <a:spcPct val="200000"/>
              </a:lnSpc>
              <a:spcBef>
                <a:spcPts val="2667"/>
              </a:spcBef>
              <a:spcAft>
                <a:spcPts val="0"/>
              </a:spcAft>
              <a:buSzPts val="2987"/>
              <a:buNone/>
            </a:pPr>
            <a:r>
              <a:t/>
            </a:r>
            <a:endParaRPr sz="4267"/>
          </a:p>
          <a:p>
            <a:pPr indent="-829736" lvl="0" marL="1219202" rtl="0" algn="l">
              <a:lnSpc>
                <a:spcPct val="115000"/>
              </a:lnSpc>
              <a:spcBef>
                <a:spcPts val="0"/>
              </a:spcBef>
              <a:spcAft>
                <a:spcPts val="0"/>
              </a:spcAft>
              <a:buSzPts val="2987"/>
              <a:buChar char="●"/>
            </a:pPr>
            <a:r>
              <a:rPr lang="en" sz="4267"/>
              <a:t>Functions take in inputs and give outputs </a:t>
            </a:r>
            <a:endParaRPr/>
          </a:p>
          <a:p>
            <a:pPr indent="-795869" lvl="1" marL="2438398" rtl="0" algn="l">
              <a:lnSpc>
                <a:spcPct val="200000"/>
              </a:lnSpc>
              <a:spcBef>
                <a:spcPts val="0"/>
              </a:spcBef>
              <a:spcAft>
                <a:spcPts val="0"/>
              </a:spcAft>
              <a:buSzPts val="2987"/>
              <a:buFont typeface="Courier New"/>
              <a:buChar char="○"/>
            </a:pPr>
            <a:r>
              <a:rPr lang="en" sz="4267">
                <a:latin typeface="Courier New"/>
                <a:ea typeface="Courier New"/>
                <a:cs typeface="Courier New"/>
                <a:sym typeface="Courier New"/>
              </a:rPr>
              <a:t>print(</a:t>
            </a:r>
            <a:r>
              <a:rPr i="1" lang="en" sz="4267">
                <a:latin typeface="Courier New"/>
                <a:ea typeface="Courier New"/>
                <a:cs typeface="Courier New"/>
                <a:sym typeface="Courier New"/>
              </a:rPr>
              <a:t>input</a:t>
            </a:r>
            <a:r>
              <a:rPr lang="en" sz="4267">
                <a:latin typeface="Courier New"/>
                <a:ea typeface="Courier New"/>
                <a:cs typeface="Courier New"/>
                <a:sym typeface="Courier New"/>
              </a:rPr>
              <a:t>)</a:t>
            </a:r>
            <a:r>
              <a:rPr lang="en" sz="4267"/>
              <a:t> </a:t>
            </a:r>
            <a:endParaRPr/>
          </a:p>
          <a:p>
            <a:pPr indent="-795869" lvl="2" marL="3657600" rtl="0" algn="l">
              <a:lnSpc>
                <a:spcPct val="200000"/>
              </a:lnSpc>
              <a:spcBef>
                <a:spcPts val="0"/>
              </a:spcBef>
              <a:spcAft>
                <a:spcPts val="0"/>
              </a:spcAft>
              <a:buSzPts val="2987"/>
              <a:buFont typeface="Courier New"/>
              <a:buChar char="○"/>
            </a:pPr>
            <a:r>
              <a:rPr lang="en" sz="4267"/>
              <a:t>The print function prints out the input</a:t>
            </a:r>
            <a:endParaRPr/>
          </a:p>
          <a:p>
            <a:pPr indent="-795869" lvl="1" marL="2438398" rtl="0" algn="l">
              <a:lnSpc>
                <a:spcPct val="200000"/>
              </a:lnSpc>
              <a:spcBef>
                <a:spcPts val="0"/>
              </a:spcBef>
              <a:spcAft>
                <a:spcPts val="0"/>
              </a:spcAft>
              <a:buSzPts val="2987"/>
              <a:buFont typeface="Courier New"/>
              <a:buChar char="○"/>
            </a:pPr>
            <a:r>
              <a:rPr lang="en" sz="4267">
                <a:latin typeface="Courier New"/>
                <a:ea typeface="Courier New"/>
                <a:cs typeface="Courier New"/>
                <a:sym typeface="Courier New"/>
              </a:rPr>
              <a:t>print(</a:t>
            </a:r>
            <a:r>
              <a:rPr lang="en" sz="4267">
                <a:solidFill>
                  <a:srgbClr val="A31515"/>
                </a:solidFill>
                <a:highlight>
                  <a:srgbClr val="FFFFFE"/>
                </a:highlight>
                <a:latin typeface="Courier New"/>
                <a:ea typeface="Courier New"/>
                <a:cs typeface="Courier New"/>
                <a:sym typeface="Courier New"/>
              </a:rPr>
              <a:t>"hello world"</a:t>
            </a:r>
            <a:r>
              <a:rPr lang="en" sz="4267">
                <a:latin typeface="Courier New"/>
                <a:ea typeface="Courier New"/>
                <a:cs typeface="Courier New"/>
                <a:sym typeface="Courier New"/>
              </a:rPr>
              <a:t>)</a:t>
            </a:r>
            <a:endParaRPr sz="4267"/>
          </a:p>
        </p:txBody>
      </p:sp>
      <p:sp>
        <p:nvSpPr>
          <p:cNvPr id="250" name="Google Shape;250;p24"/>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pic>
        <p:nvPicPr>
          <p:cNvPr id="251" name="Google Shape;251;p24"/>
          <p:cNvPicPr preferRelativeResize="0"/>
          <p:nvPr/>
        </p:nvPicPr>
        <p:blipFill rotWithShape="1">
          <a:blip r:embed="rId3">
            <a:alphaModFix/>
          </a:blip>
          <a:srcRect b="0" l="0" r="0" t="0"/>
          <a:stretch/>
        </p:blipFill>
        <p:spPr>
          <a:xfrm>
            <a:off x="13619442" y="4715228"/>
            <a:ext cx="9875069" cy="3774467"/>
          </a:xfrm>
          <a:prstGeom prst="rect">
            <a:avLst/>
          </a:prstGeom>
          <a:noFill/>
          <a:ln>
            <a:noFill/>
          </a:ln>
        </p:spPr>
      </p:pic>
      <p:sp>
        <p:nvSpPr>
          <p:cNvPr id="252" name="Google Shape;252;p24"/>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General Python Syntax</a:t>
            </a:r>
            <a:endParaRPr b="1" i="0" sz="6933" u="none" cap="none" strike="noStrike">
              <a:solidFill>
                <a:srgbClr val="004C7F"/>
              </a:solidFill>
              <a:latin typeface="Helvetica Neue"/>
              <a:ea typeface="Helvetica Neue"/>
              <a:cs typeface="Helvetica Neue"/>
              <a:sym typeface="Helvetica Neue"/>
            </a:endParaRPr>
          </a:p>
        </p:txBody>
      </p:sp>
      <p:sp>
        <p:nvSpPr>
          <p:cNvPr id="253" name="Google Shape;253;p24"/>
          <p:cNvSpPr txBox="1"/>
          <p:nvPr/>
        </p:nvSpPr>
        <p:spPr>
          <a:xfrm>
            <a:off x="482592" y="20286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Getting Started</a:t>
            </a:r>
            <a:endParaRPr b="1" i="0" sz="6933" u="none" cap="none" strike="noStrike">
              <a:solidFill>
                <a:srgbClr val="006D64"/>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5"/>
          <p:cNvSpPr txBox="1"/>
          <p:nvPr/>
        </p:nvSpPr>
        <p:spPr>
          <a:xfrm>
            <a:off x="1940651" y="4456579"/>
            <a:ext cx="10252935" cy="2413610"/>
          </a:xfrm>
          <a:prstGeom prst="rect">
            <a:avLst/>
          </a:prstGeom>
          <a:noFill/>
          <a:ln>
            <a:noFill/>
          </a:ln>
        </p:spPr>
        <p:txBody>
          <a:bodyPr anchorCtr="0" anchor="t" bIns="243800" lIns="243800" spcFirstLastPara="1" rIns="243800" wrap="square" tIns="243800">
            <a:normAutofit/>
          </a:bodyPr>
          <a:lstStyle/>
          <a:p>
            <a:pPr indent="0" lvl="0" marL="455567" marR="0" rtl="0" algn="l">
              <a:lnSpc>
                <a:spcPct val="200000"/>
              </a:lnSpc>
              <a:spcBef>
                <a:spcPts val="0"/>
              </a:spcBef>
              <a:spcAft>
                <a:spcPts val="0"/>
              </a:spcAft>
              <a:buClr>
                <a:schemeClr val="accent1"/>
              </a:buClr>
              <a:buSzPts val="6000"/>
              <a:buFont typeface="Lato"/>
              <a:buNone/>
            </a:pPr>
            <a:r>
              <a:rPr b="1" i="0" lang="en" sz="6000" u="none" cap="none" strike="noStrike">
                <a:solidFill>
                  <a:srgbClr val="004C7F"/>
                </a:solidFill>
                <a:latin typeface="Helvetica Neue"/>
                <a:ea typeface="Helvetica Neue"/>
                <a:cs typeface="Helvetica Neue"/>
                <a:sym typeface="Helvetica Neue"/>
              </a:rPr>
              <a:t>General Python Syntax</a:t>
            </a:r>
            <a:endParaRPr/>
          </a:p>
        </p:txBody>
      </p:sp>
      <p:sp>
        <p:nvSpPr>
          <p:cNvPr id="259" name="Google Shape;259;p25"/>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260" name="Google Shape;260;p25"/>
          <p:cNvSpPr txBox="1"/>
          <p:nvPr>
            <p:ph type="title"/>
          </p:nvPr>
        </p:nvSpPr>
        <p:spPr>
          <a:xfrm>
            <a:off x="1768836" y="1543984"/>
            <a:ext cx="20505870" cy="1427200"/>
          </a:xfrm>
          <a:prstGeom prst="rect">
            <a:avLst/>
          </a:prstGeom>
          <a:noFill/>
          <a:ln>
            <a:noFill/>
          </a:ln>
        </p:spPr>
        <p:txBody>
          <a:bodyPr anchorCtr="0" anchor="t" bIns="243800" lIns="243800" spcFirstLastPara="1" rIns="243800" wrap="square" tIns="243800">
            <a:normAutofit fontScale="90000"/>
          </a:bodyPr>
          <a:lstStyle/>
          <a:p>
            <a:pPr indent="0" lvl="0" marL="0" rtl="0" algn="l">
              <a:lnSpc>
                <a:spcPct val="100000"/>
              </a:lnSpc>
              <a:spcBef>
                <a:spcPts val="0"/>
              </a:spcBef>
              <a:spcAft>
                <a:spcPts val="0"/>
              </a:spcAft>
              <a:buSzPct val="41668"/>
              <a:buNone/>
            </a:pPr>
            <a:r>
              <a:rPr b="1" lang="en">
                <a:solidFill>
                  <a:srgbClr val="14191A"/>
                </a:solidFill>
                <a:latin typeface="Helvetica Neue"/>
                <a:ea typeface="Helvetica Neue"/>
                <a:cs typeface="Helvetica Neue"/>
                <a:sym typeface="Helvetica Neue"/>
              </a:rPr>
              <a:t>Lecture Outline</a:t>
            </a:r>
            <a:endParaRPr b="1">
              <a:solidFill>
                <a:srgbClr val="14191A"/>
              </a:solidFill>
              <a:latin typeface="Helvetica Neue"/>
              <a:ea typeface="Helvetica Neue"/>
              <a:cs typeface="Helvetica Neue"/>
              <a:sym typeface="Helvetica Neue"/>
            </a:endParaRPr>
          </a:p>
        </p:txBody>
      </p:sp>
      <p:sp>
        <p:nvSpPr>
          <p:cNvPr id="261" name="Google Shape;261;p25"/>
          <p:cNvSpPr txBox="1"/>
          <p:nvPr>
            <p:ph idx="1" type="body"/>
          </p:nvPr>
        </p:nvSpPr>
        <p:spPr>
          <a:xfrm>
            <a:off x="1940652" y="3100271"/>
            <a:ext cx="8574948" cy="2413610"/>
          </a:xfrm>
          <a:prstGeom prst="rect">
            <a:avLst/>
          </a:prstGeom>
          <a:noFill/>
          <a:ln>
            <a:noFill/>
          </a:ln>
        </p:spPr>
        <p:txBody>
          <a:bodyPr anchorCtr="0" anchor="t" bIns="243800" lIns="243800" spcFirstLastPara="1" rIns="243800" wrap="square" tIns="243800">
            <a:normAutofit/>
          </a:bodyPr>
          <a:lstStyle/>
          <a:p>
            <a:pPr indent="0" lvl="0" marL="455567" rtl="0" algn="l">
              <a:lnSpc>
                <a:spcPct val="200000"/>
              </a:lnSpc>
              <a:spcBef>
                <a:spcPts val="0"/>
              </a:spcBef>
              <a:spcAft>
                <a:spcPts val="0"/>
              </a:spcAft>
              <a:buSzPts val="6000"/>
              <a:buNone/>
            </a:pPr>
            <a:r>
              <a:rPr b="1" lang="en" sz="6000">
                <a:solidFill>
                  <a:srgbClr val="004C7F"/>
                </a:solidFill>
                <a:latin typeface="Helvetica Neue"/>
                <a:ea typeface="Helvetica Neue"/>
                <a:cs typeface="Helvetica Neue"/>
                <a:sym typeface="Helvetica Neue"/>
              </a:rPr>
              <a:t>Google Colab </a:t>
            </a:r>
            <a:endParaRPr b="1" sz="6000">
              <a:solidFill>
                <a:srgbClr val="004C7F"/>
              </a:solidFill>
              <a:latin typeface="Helvetica Neue"/>
              <a:ea typeface="Helvetica Neue"/>
              <a:cs typeface="Helvetica Neue"/>
              <a:sym typeface="Helvetica Neue"/>
            </a:endParaRPr>
          </a:p>
        </p:txBody>
      </p:sp>
      <p:sp>
        <p:nvSpPr>
          <p:cNvPr id="262" name="Google Shape;262;p25"/>
          <p:cNvSpPr txBox="1"/>
          <p:nvPr/>
        </p:nvSpPr>
        <p:spPr>
          <a:xfrm>
            <a:off x="1940651" y="5788510"/>
            <a:ext cx="10252935" cy="2413610"/>
          </a:xfrm>
          <a:prstGeom prst="rect">
            <a:avLst/>
          </a:prstGeom>
          <a:noFill/>
          <a:ln>
            <a:noFill/>
          </a:ln>
        </p:spPr>
        <p:txBody>
          <a:bodyPr anchorCtr="0" anchor="t" bIns="243800" lIns="243800" spcFirstLastPara="1" rIns="243800" wrap="square" tIns="243800">
            <a:normAutofit/>
          </a:bodyPr>
          <a:lstStyle/>
          <a:p>
            <a:pPr indent="0" lvl="0" marL="455567" marR="0" rtl="0" algn="l">
              <a:lnSpc>
                <a:spcPct val="200000"/>
              </a:lnSpc>
              <a:spcBef>
                <a:spcPts val="0"/>
              </a:spcBef>
              <a:spcAft>
                <a:spcPts val="0"/>
              </a:spcAft>
              <a:buClr>
                <a:schemeClr val="accent1"/>
              </a:buClr>
              <a:buSzPts val="6000"/>
              <a:buFont typeface="Lato"/>
              <a:buNone/>
            </a:pPr>
            <a:r>
              <a:rPr b="1" i="0" lang="en" sz="6000" u="none" cap="none" strike="noStrike">
                <a:solidFill>
                  <a:srgbClr val="004C7F"/>
                </a:solidFill>
                <a:latin typeface="Helvetica Neue"/>
                <a:ea typeface="Helvetica Neue"/>
                <a:cs typeface="Helvetica Neue"/>
                <a:sym typeface="Helvetica Neue"/>
              </a:rPr>
              <a:t>Variables</a:t>
            </a:r>
            <a:endParaRPr/>
          </a:p>
        </p:txBody>
      </p:sp>
      <p:sp>
        <p:nvSpPr>
          <p:cNvPr id="263" name="Google Shape;263;p25"/>
          <p:cNvSpPr txBox="1"/>
          <p:nvPr/>
        </p:nvSpPr>
        <p:spPr>
          <a:xfrm>
            <a:off x="1940651" y="7120755"/>
            <a:ext cx="10252935" cy="2413610"/>
          </a:xfrm>
          <a:prstGeom prst="rect">
            <a:avLst/>
          </a:prstGeom>
          <a:noFill/>
          <a:ln>
            <a:noFill/>
          </a:ln>
        </p:spPr>
        <p:txBody>
          <a:bodyPr anchorCtr="0" anchor="t" bIns="243800" lIns="243800" spcFirstLastPara="1" rIns="243800" wrap="square" tIns="243800">
            <a:normAutofit/>
          </a:bodyPr>
          <a:lstStyle/>
          <a:p>
            <a:pPr indent="0" lvl="0" marL="455567" marR="0" rtl="0" algn="l">
              <a:lnSpc>
                <a:spcPct val="200000"/>
              </a:lnSpc>
              <a:spcBef>
                <a:spcPts val="0"/>
              </a:spcBef>
              <a:spcAft>
                <a:spcPts val="0"/>
              </a:spcAft>
              <a:buClr>
                <a:schemeClr val="accent1"/>
              </a:buClr>
              <a:buSzPts val="6000"/>
              <a:buFont typeface="Lato"/>
              <a:buNone/>
            </a:pPr>
            <a:r>
              <a:rPr b="1" i="0" lang="en" sz="6000" u="none" cap="none" strike="noStrike">
                <a:solidFill>
                  <a:srgbClr val="004C7F"/>
                </a:solidFill>
                <a:latin typeface="Helvetica Neue"/>
                <a:ea typeface="Helvetica Neue"/>
                <a:cs typeface="Helvetica Neue"/>
                <a:sym typeface="Helvetica Neue"/>
              </a:rPr>
              <a:t>Logic</a:t>
            </a:r>
            <a:endParaRPr/>
          </a:p>
        </p:txBody>
      </p:sp>
      <p:sp>
        <p:nvSpPr>
          <p:cNvPr id="264" name="Google Shape;264;p25"/>
          <p:cNvSpPr txBox="1"/>
          <p:nvPr/>
        </p:nvSpPr>
        <p:spPr>
          <a:xfrm>
            <a:off x="1940651" y="8452686"/>
            <a:ext cx="10252935" cy="2413610"/>
          </a:xfrm>
          <a:prstGeom prst="rect">
            <a:avLst/>
          </a:prstGeom>
          <a:noFill/>
          <a:ln>
            <a:noFill/>
          </a:ln>
        </p:spPr>
        <p:txBody>
          <a:bodyPr anchorCtr="0" anchor="t" bIns="243800" lIns="243800" spcFirstLastPara="1" rIns="243800" wrap="square" tIns="243800">
            <a:normAutofit/>
          </a:bodyPr>
          <a:lstStyle/>
          <a:p>
            <a:pPr indent="0" lvl="0" marL="455567" marR="0" rtl="0" algn="l">
              <a:lnSpc>
                <a:spcPct val="200000"/>
              </a:lnSpc>
              <a:spcBef>
                <a:spcPts val="0"/>
              </a:spcBef>
              <a:spcAft>
                <a:spcPts val="0"/>
              </a:spcAft>
              <a:buClr>
                <a:schemeClr val="accent1"/>
              </a:buClr>
              <a:buSzPts val="6000"/>
              <a:buFont typeface="Lato"/>
              <a:buNone/>
            </a:pPr>
            <a:r>
              <a:rPr b="1" i="0" lang="en" sz="6000" u="none" cap="none" strike="noStrike">
                <a:solidFill>
                  <a:srgbClr val="004C7F"/>
                </a:solidFill>
                <a:latin typeface="Helvetica Neue"/>
                <a:ea typeface="Helvetica Neue"/>
                <a:cs typeface="Helvetica Neue"/>
                <a:sym typeface="Helvetica Neue"/>
              </a:rPr>
              <a:t>Control Flows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6"/>
          <p:cNvSpPr txBox="1"/>
          <p:nvPr>
            <p:ph idx="1" type="body"/>
          </p:nvPr>
        </p:nvSpPr>
        <p:spPr>
          <a:xfrm>
            <a:off x="762135" y="4219237"/>
            <a:ext cx="19258412" cy="7982285"/>
          </a:xfrm>
          <a:prstGeom prst="rect">
            <a:avLst/>
          </a:prstGeom>
          <a:noFill/>
          <a:ln>
            <a:noFill/>
          </a:ln>
        </p:spPr>
        <p:txBody>
          <a:bodyPr anchorCtr="0" anchor="t" bIns="243800" lIns="243800" spcFirstLastPara="1" rIns="243800" wrap="square" tIns="243800">
            <a:normAutofit/>
          </a:bodyPr>
          <a:lstStyle/>
          <a:p>
            <a:pPr indent="-796711" lvl="0" marL="1219202" rtl="0" algn="l">
              <a:lnSpc>
                <a:spcPct val="200000"/>
              </a:lnSpc>
              <a:spcBef>
                <a:spcPts val="0"/>
              </a:spcBef>
              <a:spcAft>
                <a:spcPts val="0"/>
              </a:spcAft>
              <a:buSzPts val="3200"/>
              <a:buChar char="●"/>
            </a:pPr>
            <a:r>
              <a:rPr lang="en" sz="3200"/>
              <a:t>A variable is a reserved place in memory (think: container) which can store a </a:t>
            </a:r>
            <a:r>
              <a:rPr b="1" lang="en" sz="3200">
                <a:solidFill>
                  <a:srgbClr val="004C7F"/>
                </a:solidFill>
                <a:latin typeface="Helvetica Neue"/>
                <a:ea typeface="Helvetica Neue"/>
                <a:cs typeface="Helvetica Neue"/>
                <a:sym typeface="Helvetica Neue"/>
              </a:rPr>
              <a:t>value</a:t>
            </a:r>
            <a:endParaRPr b="1" sz="3200">
              <a:solidFill>
                <a:srgbClr val="004C7F"/>
              </a:solidFill>
              <a:latin typeface="Helvetica Neue"/>
              <a:ea typeface="Helvetica Neue"/>
              <a:cs typeface="Helvetica Neue"/>
              <a:sym typeface="Helvetica Neue"/>
            </a:endParaRPr>
          </a:p>
          <a:p>
            <a:pPr indent="-796711" lvl="1" marL="2438398" rtl="0" algn="l">
              <a:lnSpc>
                <a:spcPct val="200000"/>
              </a:lnSpc>
              <a:spcBef>
                <a:spcPts val="0"/>
              </a:spcBef>
              <a:spcAft>
                <a:spcPts val="0"/>
              </a:spcAft>
              <a:buSzPts val="2800"/>
              <a:buChar char="●"/>
            </a:pPr>
            <a:r>
              <a:rPr lang="en" sz="2800"/>
              <a:t>Creating variables:   </a:t>
            </a:r>
            <a:r>
              <a:rPr lang="en" sz="2800">
                <a:latin typeface="Courier New"/>
                <a:ea typeface="Courier New"/>
                <a:cs typeface="Courier New"/>
                <a:sym typeface="Courier New"/>
              </a:rPr>
              <a:t>variable_name = </a:t>
            </a:r>
            <a:r>
              <a:rPr i="1" lang="en" sz="2800">
                <a:latin typeface="Courier New"/>
                <a:ea typeface="Courier New"/>
                <a:cs typeface="Courier New"/>
                <a:sym typeface="Courier New"/>
              </a:rPr>
              <a:t>value  </a:t>
            </a:r>
            <a:endParaRPr sz="2800"/>
          </a:p>
          <a:p>
            <a:pPr indent="-796711" lvl="0" marL="1219202" rtl="0" algn="l">
              <a:lnSpc>
                <a:spcPct val="200000"/>
              </a:lnSpc>
              <a:spcBef>
                <a:spcPts val="0"/>
              </a:spcBef>
              <a:spcAft>
                <a:spcPts val="0"/>
              </a:spcAft>
              <a:buSzPts val="3200"/>
              <a:buChar char="●"/>
            </a:pPr>
            <a:r>
              <a:rPr lang="en" sz="3200"/>
              <a:t>Can be used anywhere after its assignment, but never before</a:t>
            </a:r>
            <a:endParaRPr/>
          </a:p>
          <a:p>
            <a:pPr indent="-796711" lvl="0" marL="1219202" rtl="0" algn="l">
              <a:lnSpc>
                <a:spcPct val="200000"/>
              </a:lnSpc>
              <a:spcBef>
                <a:spcPts val="0"/>
              </a:spcBef>
              <a:spcAft>
                <a:spcPts val="0"/>
              </a:spcAft>
              <a:buSzPts val="3200"/>
              <a:buChar char="●"/>
            </a:pPr>
            <a:r>
              <a:rPr lang="en" sz="3200"/>
              <a:t>Can re-assign values as needed</a:t>
            </a:r>
            <a:endParaRPr i="1" sz="3200"/>
          </a:p>
          <a:p>
            <a:pPr indent="-796711" lvl="0" marL="1219202" rtl="0" algn="l">
              <a:lnSpc>
                <a:spcPct val="200000"/>
              </a:lnSpc>
              <a:spcBef>
                <a:spcPts val="0"/>
              </a:spcBef>
              <a:spcAft>
                <a:spcPts val="0"/>
              </a:spcAft>
              <a:buSzPts val="3200"/>
              <a:buChar char="●"/>
            </a:pPr>
            <a:r>
              <a:rPr lang="en" sz="3200"/>
              <a:t>7 types of values: Integer, Floating-point, String, Boolean, List, Tuple, and Dictionary</a:t>
            </a:r>
            <a:endParaRPr/>
          </a:p>
          <a:p>
            <a:pPr indent="-796711" lvl="1" marL="2438398" rtl="0" algn="l">
              <a:lnSpc>
                <a:spcPct val="200000"/>
              </a:lnSpc>
              <a:spcBef>
                <a:spcPts val="0"/>
              </a:spcBef>
              <a:spcAft>
                <a:spcPts val="0"/>
              </a:spcAft>
              <a:buSzPts val="2800"/>
              <a:buChar char="●"/>
            </a:pPr>
            <a:r>
              <a:rPr lang="en" sz="2800"/>
              <a:t>(</a:t>
            </a:r>
            <a:r>
              <a:rPr lang="en" sz="2400"/>
              <a:t>More</a:t>
            </a:r>
            <a:r>
              <a:rPr lang="en" sz="2800"/>
              <a:t> details about each type coming up in next slides)</a:t>
            </a:r>
            <a:endParaRPr sz="2800"/>
          </a:p>
        </p:txBody>
      </p:sp>
      <p:sp>
        <p:nvSpPr>
          <p:cNvPr id="270" name="Google Shape;270;p26"/>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271" name="Google Shape;271;p26"/>
          <p:cNvSpPr txBox="1"/>
          <p:nvPr/>
        </p:nvSpPr>
        <p:spPr>
          <a:xfrm>
            <a:off x="17683215" y="5289224"/>
            <a:ext cx="6174571" cy="4557451"/>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chemeClr val="accent1"/>
              </a:buClr>
              <a:buSzPts val="1300"/>
              <a:buFont typeface="Lato"/>
              <a:buNone/>
            </a:pPr>
            <a:r>
              <a:rPr b="0" i="0" lang="en" sz="4267" u="none" cap="none" strike="noStrike">
                <a:solidFill>
                  <a:srgbClr val="000000"/>
                </a:solidFill>
                <a:highlight>
                  <a:srgbClr val="FFFFFE"/>
                </a:highlight>
                <a:latin typeface="Courier New"/>
                <a:ea typeface="Courier New"/>
                <a:cs typeface="Courier New"/>
                <a:sym typeface="Courier New"/>
              </a:rPr>
              <a:t>var_a = </a:t>
            </a:r>
            <a:r>
              <a:rPr b="0" i="0" lang="en" sz="4267" u="none" cap="none" strike="noStrike">
                <a:solidFill>
                  <a:srgbClr val="098156"/>
                </a:solidFill>
                <a:highlight>
                  <a:srgbClr val="FFFFFE"/>
                </a:highlight>
                <a:latin typeface="Courier New"/>
                <a:ea typeface="Courier New"/>
                <a:cs typeface="Courier New"/>
                <a:sym typeface="Courier New"/>
              </a:rPr>
              <a:t>25</a:t>
            </a:r>
            <a:endParaRPr/>
          </a:p>
          <a:p>
            <a:pPr indent="0" lvl="0" marL="0" marR="0" rtl="0" algn="l">
              <a:lnSpc>
                <a:spcPct val="100000"/>
              </a:lnSpc>
              <a:spcBef>
                <a:spcPts val="0"/>
              </a:spcBef>
              <a:spcAft>
                <a:spcPts val="0"/>
              </a:spcAft>
              <a:buClr>
                <a:schemeClr val="accent1"/>
              </a:buClr>
              <a:buSzPts val="1300"/>
              <a:buFont typeface="Lato"/>
              <a:buNone/>
            </a:pPr>
            <a:r>
              <a:t/>
            </a:r>
            <a:endParaRPr b="0" i="0" sz="4267"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1300"/>
              <a:buFont typeface="Lato"/>
              <a:buNone/>
            </a:pPr>
            <a:r>
              <a:rPr b="0" i="0" lang="en" sz="4267" u="none" cap="none" strike="noStrike">
                <a:solidFill>
                  <a:srgbClr val="000000"/>
                </a:solidFill>
                <a:highlight>
                  <a:srgbClr val="FFFFFE"/>
                </a:highlight>
                <a:latin typeface="Courier New"/>
                <a:ea typeface="Courier New"/>
                <a:cs typeface="Courier New"/>
                <a:sym typeface="Courier New"/>
              </a:rPr>
              <a:t>var_a = </a:t>
            </a:r>
            <a:r>
              <a:rPr b="0" i="0" lang="en" sz="4267" u="none" cap="none" strike="noStrike">
                <a:solidFill>
                  <a:srgbClr val="098156"/>
                </a:solidFill>
                <a:highlight>
                  <a:srgbClr val="FFFFFE"/>
                </a:highlight>
                <a:latin typeface="Courier New"/>
                <a:ea typeface="Courier New"/>
                <a:cs typeface="Courier New"/>
                <a:sym typeface="Courier New"/>
              </a:rPr>
              <a:t>70</a:t>
            </a:r>
            <a:endParaRPr b="0" i="0" sz="4267"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1300"/>
              <a:buFont typeface="Lato"/>
              <a:buNone/>
            </a:pPr>
            <a:r>
              <a:t/>
            </a:r>
            <a:endParaRPr b="0" i="0" sz="4267"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1300"/>
              <a:buFont typeface="Lato"/>
              <a:buNone/>
            </a:pPr>
            <a:r>
              <a:rPr b="0" i="0" lang="en" sz="4267" u="none" cap="none" strike="noStrike">
                <a:solidFill>
                  <a:srgbClr val="795E26"/>
                </a:solidFill>
                <a:highlight>
                  <a:srgbClr val="FFFFFE"/>
                </a:highlight>
                <a:latin typeface="Courier New"/>
                <a:ea typeface="Courier New"/>
                <a:cs typeface="Courier New"/>
                <a:sym typeface="Courier New"/>
              </a:rPr>
              <a:t>print</a:t>
            </a:r>
            <a:r>
              <a:rPr b="0" i="0" lang="en" sz="4267" u="none" cap="none" strike="noStrike">
                <a:solidFill>
                  <a:srgbClr val="000000"/>
                </a:solidFill>
                <a:highlight>
                  <a:srgbClr val="FFFFFE"/>
                </a:highlight>
                <a:latin typeface="Courier New"/>
                <a:ea typeface="Courier New"/>
                <a:cs typeface="Courier New"/>
                <a:sym typeface="Courier New"/>
              </a:rPr>
              <a:t>(var_a)</a:t>
            </a:r>
            <a:endParaRPr/>
          </a:p>
          <a:p>
            <a:pPr indent="0" lvl="0" marL="0" marR="0" rtl="0" algn="l">
              <a:lnSpc>
                <a:spcPct val="100000"/>
              </a:lnSpc>
              <a:spcBef>
                <a:spcPts val="0"/>
              </a:spcBef>
              <a:spcAft>
                <a:spcPts val="0"/>
              </a:spcAft>
              <a:buClr>
                <a:schemeClr val="accent1"/>
              </a:buClr>
              <a:buSzPts val="1300"/>
              <a:buFont typeface="Lato"/>
              <a:buNone/>
            </a:pPr>
            <a:r>
              <a:t/>
            </a:r>
            <a:endParaRPr b="0" i="0" sz="4267" u="none" cap="none" strike="noStrike">
              <a:solidFill>
                <a:schemeClr val="accent1"/>
              </a:solidFill>
              <a:latin typeface="Courier New"/>
              <a:ea typeface="Courier New"/>
              <a:cs typeface="Courier New"/>
              <a:sym typeface="Courier New"/>
            </a:endParaRPr>
          </a:p>
        </p:txBody>
      </p:sp>
      <p:sp>
        <p:nvSpPr>
          <p:cNvPr id="272" name="Google Shape;272;p26"/>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Variables</a:t>
            </a:r>
            <a:endParaRPr b="1" i="0" sz="6933" u="none" cap="none" strike="noStrike">
              <a:solidFill>
                <a:srgbClr val="004C7F"/>
              </a:solidFill>
              <a:latin typeface="Helvetica Neue"/>
              <a:ea typeface="Helvetica Neue"/>
              <a:cs typeface="Helvetica Neue"/>
              <a:sym typeface="Helvetica Neue"/>
            </a:endParaRPr>
          </a:p>
        </p:txBody>
      </p:sp>
      <p:sp>
        <p:nvSpPr>
          <p:cNvPr id="273" name="Google Shape;273;p26"/>
          <p:cNvSpPr txBox="1"/>
          <p:nvPr/>
        </p:nvSpPr>
        <p:spPr>
          <a:xfrm>
            <a:off x="482592" y="20286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Overview</a:t>
            </a:r>
            <a:endParaRPr b="1" i="0" sz="6933" u="none" cap="none" strike="noStrike">
              <a:solidFill>
                <a:srgbClr val="006D64"/>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7"/>
          <p:cNvSpPr txBox="1"/>
          <p:nvPr>
            <p:ph idx="1" type="body"/>
          </p:nvPr>
        </p:nvSpPr>
        <p:spPr>
          <a:xfrm>
            <a:off x="762135" y="4264554"/>
            <a:ext cx="22027859" cy="7944541"/>
          </a:xfrm>
          <a:prstGeom prst="rect">
            <a:avLst/>
          </a:prstGeom>
          <a:noFill/>
          <a:ln>
            <a:noFill/>
          </a:ln>
        </p:spPr>
        <p:txBody>
          <a:bodyPr anchorCtr="0" anchor="t" bIns="243800" lIns="243800" spcFirstLastPara="1" rIns="243800" wrap="square" tIns="243800">
            <a:normAutofit fontScale="92500" lnSpcReduction="20000"/>
          </a:bodyPr>
          <a:lstStyle/>
          <a:p>
            <a:pPr indent="-813223" lvl="0" marL="1219202" rtl="0" algn="l">
              <a:lnSpc>
                <a:spcPct val="200000"/>
              </a:lnSpc>
              <a:spcBef>
                <a:spcPts val="0"/>
              </a:spcBef>
              <a:spcAft>
                <a:spcPts val="0"/>
              </a:spcAft>
              <a:buSzPct val="100000"/>
              <a:buChar char="●"/>
            </a:pPr>
            <a:r>
              <a:rPr lang="en" sz="4000"/>
              <a:t>Cannot start with a number</a:t>
            </a:r>
            <a:endParaRPr sz="4000"/>
          </a:p>
          <a:p>
            <a:pPr indent="-813223" lvl="0" marL="1219202" rtl="0" algn="l">
              <a:lnSpc>
                <a:spcPct val="200000"/>
              </a:lnSpc>
              <a:spcBef>
                <a:spcPts val="0"/>
              </a:spcBef>
              <a:spcAft>
                <a:spcPts val="0"/>
              </a:spcAft>
              <a:buSzPct val="100000"/>
              <a:buChar char="●"/>
            </a:pPr>
            <a:r>
              <a:rPr lang="en" sz="4000"/>
              <a:t>Cannot include spaces</a:t>
            </a:r>
            <a:endParaRPr/>
          </a:p>
          <a:p>
            <a:pPr indent="-813223" lvl="0" marL="1219202" rtl="0" algn="l">
              <a:lnSpc>
                <a:spcPct val="200000"/>
              </a:lnSpc>
              <a:spcBef>
                <a:spcPts val="0"/>
              </a:spcBef>
              <a:spcAft>
                <a:spcPts val="0"/>
              </a:spcAft>
              <a:buSzPct val="100000"/>
              <a:buChar char="●"/>
            </a:pPr>
            <a:r>
              <a:rPr lang="en" sz="4000"/>
              <a:t>Cannot be a keyword: </a:t>
            </a:r>
            <a:r>
              <a:rPr lang="en" sz="4000" u="sng">
                <a:solidFill>
                  <a:schemeClr val="accent5"/>
                </a:solidFill>
                <a:hlinkClick r:id="rId3">
                  <a:extLst>
                    <a:ext uri="{A12FA001-AC4F-418D-AE19-62706E023703}">
                      <ahyp:hlinkClr val="tx"/>
                    </a:ext>
                  </a:extLst>
                </a:hlinkClick>
              </a:rPr>
              <a:t>https://www.w3schools.com/python/python_ref_keywords.asp</a:t>
            </a:r>
            <a:endParaRPr sz="4000"/>
          </a:p>
          <a:p>
            <a:pPr indent="-813223" lvl="0" marL="1219202" rtl="0" algn="l">
              <a:lnSpc>
                <a:spcPct val="200000"/>
              </a:lnSpc>
              <a:spcBef>
                <a:spcPts val="0"/>
              </a:spcBef>
              <a:spcAft>
                <a:spcPts val="0"/>
              </a:spcAft>
              <a:buSzPct val="100000"/>
              <a:buChar char="●"/>
            </a:pPr>
            <a:r>
              <a:rPr lang="en" sz="4000"/>
              <a:t>Should be descriptive </a:t>
            </a:r>
            <a:endParaRPr sz="4000"/>
          </a:p>
          <a:p>
            <a:pPr indent="-813223" lvl="0" marL="1219202" rtl="0" algn="l">
              <a:lnSpc>
                <a:spcPct val="200000"/>
              </a:lnSpc>
              <a:spcBef>
                <a:spcPts val="0"/>
              </a:spcBef>
              <a:spcAft>
                <a:spcPts val="0"/>
              </a:spcAft>
              <a:buSzPct val="100000"/>
              <a:buChar char="●"/>
            </a:pPr>
            <a:r>
              <a:rPr lang="en" sz="4000">
                <a:solidFill>
                  <a:srgbClr val="FF0000"/>
                </a:solidFill>
              </a:rPr>
              <a:t>*</a:t>
            </a:r>
            <a:r>
              <a:rPr lang="en" sz="4000"/>
              <a:t>Good practice:  all lowercase with underscores for spacing </a:t>
            </a:r>
            <a:endParaRPr sz="4000"/>
          </a:p>
          <a:p>
            <a:pPr indent="0" lvl="0" marL="0" rtl="0" algn="l">
              <a:lnSpc>
                <a:spcPct val="200000"/>
              </a:lnSpc>
              <a:spcBef>
                <a:spcPts val="0"/>
              </a:spcBef>
              <a:spcAft>
                <a:spcPts val="0"/>
              </a:spcAft>
              <a:buSzPct val="35135"/>
              <a:buNone/>
            </a:pPr>
            <a:r>
              <a:t/>
            </a:r>
            <a:endParaRPr sz="4000"/>
          </a:p>
          <a:p>
            <a:pPr indent="0" lvl="0" marL="0" rtl="0" algn="l">
              <a:lnSpc>
                <a:spcPct val="200000"/>
              </a:lnSpc>
              <a:spcBef>
                <a:spcPts val="0"/>
              </a:spcBef>
              <a:spcAft>
                <a:spcPts val="0"/>
              </a:spcAft>
              <a:buSzPct val="35135"/>
              <a:buNone/>
            </a:pPr>
            <a:r>
              <a:rPr lang="en" sz="4000"/>
              <a:t>Good examples:  </a:t>
            </a:r>
            <a:r>
              <a:rPr lang="en" sz="4000">
                <a:latin typeface="Courier New"/>
                <a:ea typeface="Courier New"/>
                <a:cs typeface="Courier New"/>
                <a:sym typeface="Courier New"/>
              </a:rPr>
              <a:t>datapoint_number, petal_width, ...</a:t>
            </a:r>
            <a:endParaRPr sz="4000">
              <a:latin typeface="Courier New"/>
              <a:ea typeface="Courier New"/>
              <a:cs typeface="Courier New"/>
              <a:sym typeface="Courier New"/>
            </a:endParaRPr>
          </a:p>
        </p:txBody>
      </p:sp>
      <p:sp>
        <p:nvSpPr>
          <p:cNvPr id="279" name="Google Shape;279;p27"/>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280" name="Google Shape;280;p27"/>
          <p:cNvSpPr txBox="1"/>
          <p:nvPr/>
        </p:nvSpPr>
        <p:spPr>
          <a:xfrm>
            <a:off x="8798576" y="3656643"/>
            <a:ext cx="5330955" cy="9130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5333" u="none" cap="none" strike="noStrike">
                <a:solidFill>
                  <a:srgbClr val="000000"/>
                </a:solidFill>
                <a:latin typeface="Helvetica Neue"/>
                <a:ea typeface="Helvetica Neue"/>
                <a:cs typeface="Helvetica Neue"/>
                <a:sym typeface="Helvetica Neue"/>
              </a:rPr>
              <a:t>"3rd_variable"</a:t>
            </a:r>
            <a:endParaRPr b="0" i="0" sz="5333" u="none" cap="none" strike="noStrike">
              <a:solidFill>
                <a:srgbClr val="000000"/>
              </a:solidFill>
              <a:latin typeface="Helvetica Neue"/>
              <a:ea typeface="Helvetica Neue"/>
              <a:cs typeface="Helvetica Neue"/>
              <a:sym typeface="Helvetica Neue"/>
            </a:endParaRPr>
          </a:p>
        </p:txBody>
      </p:sp>
      <p:sp>
        <p:nvSpPr>
          <p:cNvPr id="281" name="Google Shape;281;p27"/>
          <p:cNvSpPr txBox="1"/>
          <p:nvPr/>
        </p:nvSpPr>
        <p:spPr>
          <a:xfrm>
            <a:off x="8863421" y="4639407"/>
            <a:ext cx="12211453" cy="9130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5333" u="none" cap="none" strike="noStrike">
                <a:solidFill>
                  <a:srgbClr val="000000"/>
                </a:solidFill>
                <a:latin typeface="Helvetica Neue"/>
                <a:ea typeface="Helvetica Neue"/>
                <a:cs typeface="Helvetica Neue"/>
                <a:sym typeface="Helvetica Neue"/>
              </a:rPr>
              <a:t>"my variable"</a:t>
            </a:r>
            <a:endParaRPr b="0" i="0" sz="5333" u="none" cap="none" strike="noStrike">
              <a:solidFill>
                <a:srgbClr val="000000"/>
              </a:solidFill>
              <a:latin typeface="Helvetica Neue"/>
              <a:ea typeface="Helvetica Neue"/>
              <a:cs typeface="Helvetica Neue"/>
              <a:sym typeface="Helvetica Neue"/>
            </a:endParaRPr>
          </a:p>
        </p:txBody>
      </p:sp>
      <p:sp>
        <p:nvSpPr>
          <p:cNvPr id="282" name="Google Shape;282;p27"/>
          <p:cNvSpPr/>
          <p:nvPr/>
        </p:nvSpPr>
        <p:spPr>
          <a:xfrm rot="-990922">
            <a:off x="9350076" y="3979351"/>
            <a:ext cx="3112851" cy="121917"/>
          </a:xfrm>
          <a:prstGeom prst="rect">
            <a:avLst/>
          </a:prstGeom>
          <a:solidFill>
            <a:srgbClr val="FF0000">
              <a:alpha val="4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9960" u="none" cap="none" strike="noStrike">
              <a:solidFill>
                <a:schemeClr val="lt1"/>
              </a:solidFill>
              <a:latin typeface="Arial"/>
              <a:ea typeface="Arial"/>
              <a:cs typeface="Arial"/>
              <a:sym typeface="Arial"/>
            </a:endParaRPr>
          </a:p>
        </p:txBody>
      </p:sp>
      <p:sp>
        <p:nvSpPr>
          <p:cNvPr id="283" name="Google Shape;283;p27"/>
          <p:cNvSpPr/>
          <p:nvPr/>
        </p:nvSpPr>
        <p:spPr>
          <a:xfrm rot="-990922">
            <a:off x="9479783" y="5109951"/>
            <a:ext cx="3112851" cy="121917"/>
          </a:xfrm>
          <a:prstGeom prst="rect">
            <a:avLst/>
          </a:prstGeom>
          <a:solidFill>
            <a:srgbClr val="FF0000">
              <a:alpha val="4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9960" u="none" cap="none" strike="noStrike">
              <a:solidFill>
                <a:schemeClr val="lt1"/>
              </a:solidFill>
              <a:latin typeface="Arial"/>
              <a:ea typeface="Arial"/>
              <a:cs typeface="Arial"/>
              <a:sym typeface="Arial"/>
            </a:endParaRPr>
          </a:p>
        </p:txBody>
      </p:sp>
      <p:sp>
        <p:nvSpPr>
          <p:cNvPr id="284" name="Google Shape;284;p27"/>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Variables</a:t>
            </a:r>
            <a:endParaRPr b="1" i="0" sz="6933" u="none" cap="none" strike="noStrike">
              <a:solidFill>
                <a:srgbClr val="004C7F"/>
              </a:solidFill>
              <a:latin typeface="Helvetica Neue"/>
              <a:ea typeface="Helvetica Neue"/>
              <a:cs typeface="Helvetica Neue"/>
              <a:sym typeface="Helvetica Neue"/>
            </a:endParaRPr>
          </a:p>
        </p:txBody>
      </p:sp>
      <p:sp>
        <p:nvSpPr>
          <p:cNvPr id="285" name="Google Shape;285;p27"/>
          <p:cNvSpPr txBox="1"/>
          <p:nvPr/>
        </p:nvSpPr>
        <p:spPr>
          <a:xfrm>
            <a:off x="482592" y="20286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Names</a:t>
            </a:r>
            <a:endParaRPr b="1" i="0" sz="6933" u="none" cap="none" strike="noStrike">
              <a:solidFill>
                <a:srgbClr val="006D64"/>
              </a:solidFill>
              <a:latin typeface="Helvetica Neue"/>
              <a:ea typeface="Helvetica Neue"/>
              <a:cs typeface="Helvetica Neue"/>
              <a:sym typeface="Helvetica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8"/>
          <p:cNvSpPr txBox="1"/>
          <p:nvPr/>
        </p:nvSpPr>
        <p:spPr>
          <a:xfrm>
            <a:off x="10136454" y="3071470"/>
            <a:ext cx="14293600" cy="8326814"/>
          </a:xfrm>
          <a:prstGeom prst="rect">
            <a:avLst/>
          </a:prstGeom>
          <a:noFill/>
          <a:ln>
            <a:noFill/>
          </a:ln>
        </p:spPr>
        <p:txBody>
          <a:bodyPr anchorCtr="0" anchor="t" bIns="243800" lIns="243800" spcFirstLastPara="1" rIns="243800" wrap="square" tIns="243800">
            <a:spAutoFit/>
          </a:bodyPr>
          <a:lstStyle/>
          <a:p>
            <a:pPr indent="-914398" lvl="0" marL="1219202" marR="0" rtl="0" algn="l">
              <a:lnSpc>
                <a:spcPct val="115000"/>
              </a:lnSpc>
              <a:spcBef>
                <a:spcPts val="0"/>
              </a:spcBef>
              <a:spcAft>
                <a:spcPts val="0"/>
              </a:spcAft>
              <a:buClr>
                <a:srgbClr val="000000"/>
              </a:buClr>
              <a:buSzPts val="3360"/>
              <a:buFont typeface="Lato"/>
              <a:buAutoNum type="alphaUcPeriod"/>
            </a:pPr>
            <a:r>
              <a:rPr b="1" i="0" lang="en" sz="4800" u="none" cap="none" strike="noStrike">
                <a:solidFill>
                  <a:srgbClr val="000000"/>
                </a:solidFill>
                <a:latin typeface="Lato"/>
                <a:ea typeface="Lato"/>
                <a:cs typeface="Lato"/>
                <a:sym typeface="Lato"/>
              </a:rPr>
              <a:t>70 ⇒ because the value of  </a:t>
            </a:r>
            <a:r>
              <a:rPr b="0" i="0" lang="en" sz="4800" u="none" cap="none" strike="noStrike">
                <a:solidFill>
                  <a:srgbClr val="000000"/>
                </a:solidFill>
                <a:highlight>
                  <a:srgbClr val="FFFFFE"/>
                </a:highlight>
                <a:latin typeface="Courier New"/>
                <a:ea typeface="Courier New"/>
                <a:cs typeface="Courier New"/>
                <a:sym typeface="Courier New"/>
              </a:rPr>
              <a:t>variable_b</a:t>
            </a:r>
            <a:r>
              <a:rPr b="1" i="0" lang="en" sz="4800" u="none" cap="none" strike="noStrike">
                <a:solidFill>
                  <a:srgbClr val="000000"/>
                </a:solidFill>
                <a:latin typeface="Lato"/>
                <a:ea typeface="Lato"/>
                <a:cs typeface="Lato"/>
                <a:sym typeface="Lato"/>
              </a:rPr>
              <a:t>  is set to be 70 in the second line</a:t>
            </a:r>
            <a:endParaRPr b="1" i="0" sz="4800" u="none" cap="none" strike="noStrike">
              <a:solidFill>
                <a:srgbClr val="000000"/>
              </a:solidFill>
              <a:latin typeface="Lato"/>
              <a:ea typeface="Lato"/>
              <a:cs typeface="Lato"/>
              <a:sym typeface="Lato"/>
            </a:endParaRPr>
          </a:p>
          <a:p>
            <a:pPr indent="-914398" lvl="0" marL="1219202" marR="0" rtl="0" algn="l">
              <a:lnSpc>
                <a:spcPct val="115000"/>
              </a:lnSpc>
              <a:spcBef>
                <a:spcPts val="2667"/>
              </a:spcBef>
              <a:spcAft>
                <a:spcPts val="0"/>
              </a:spcAft>
              <a:buClr>
                <a:srgbClr val="000000"/>
              </a:buClr>
              <a:buSzPts val="3360"/>
              <a:buFont typeface="Lato"/>
              <a:buAutoNum type="alphaUcPeriod"/>
            </a:pPr>
            <a:r>
              <a:rPr b="1" i="0" lang="en" sz="4800" u="none" cap="none" strike="noStrike">
                <a:solidFill>
                  <a:srgbClr val="000000"/>
                </a:solidFill>
                <a:latin typeface="Lato"/>
                <a:ea typeface="Lato"/>
                <a:cs typeface="Lato"/>
                <a:sym typeface="Lato"/>
              </a:rPr>
              <a:t>40 ⇒ because the value of  </a:t>
            </a:r>
            <a:r>
              <a:rPr b="0" i="0" lang="en" sz="4800" u="none" cap="none" strike="noStrike">
                <a:solidFill>
                  <a:srgbClr val="000000"/>
                </a:solidFill>
                <a:highlight>
                  <a:srgbClr val="FFFFFE"/>
                </a:highlight>
                <a:latin typeface="Courier New"/>
                <a:ea typeface="Courier New"/>
                <a:cs typeface="Courier New"/>
                <a:sym typeface="Courier New"/>
              </a:rPr>
              <a:t>variable_b</a:t>
            </a:r>
            <a:r>
              <a:rPr b="1" i="0" lang="en" sz="4800" u="none" cap="none" strike="noStrike">
                <a:solidFill>
                  <a:srgbClr val="000000"/>
                </a:solidFill>
                <a:latin typeface="Lato"/>
                <a:ea typeface="Lato"/>
                <a:cs typeface="Lato"/>
                <a:sym typeface="Lato"/>
              </a:rPr>
              <a:t>  is set to be the same as  </a:t>
            </a:r>
            <a:r>
              <a:rPr b="0" i="0" lang="en" sz="4800" u="none" cap="none" strike="noStrike">
                <a:solidFill>
                  <a:srgbClr val="000000"/>
                </a:solidFill>
                <a:highlight>
                  <a:srgbClr val="FFFFFE"/>
                </a:highlight>
                <a:latin typeface="Courier New"/>
                <a:ea typeface="Courier New"/>
                <a:cs typeface="Courier New"/>
                <a:sym typeface="Courier New"/>
              </a:rPr>
              <a:t>variable_a</a:t>
            </a:r>
            <a:r>
              <a:rPr b="1" i="0" lang="en" sz="4800" u="none" cap="none" strike="noStrike">
                <a:solidFill>
                  <a:srgbClr val="000000"/>
                </a:solidFill>
                <a:latin typeface="Lato"/>
                <a:ea typeface="Lato"/>
                <a:cs typeface="Lato"/>
                <a:sym typeface="Lato"/>
              </a:rPr>
              <a:t>  which is 40</a:t>
            </a:r>
            <a:endParaRPr b="1" i="0" sz="4800" u="none" cap="none" strike="noStrike">
              <a:solidFill>
                <a:srgbClr val="000000"/>
              </a:solidFill>
              <a:latin typeface="Lato"/>
              <a:ea typeface="Lato"/>
              <a:cs typeface="Lato"/>
              <a:sym typeface="Lato"/>
            </a:endParaRPr>
          </a:p>
          <a:p>
            <a:pPr indent="-914398" lvl="0" marL="1219202" marR="0" rtl="0" algn="l">
              <a:lnSpc>
                <a:spcPct val="115000"/>
              </a:lnSpc>
              <a:spcBef>
                <a:spcPts val="2667"/>
              </a:spcBef>
              <a:spcAft>
                <a:spcPts val="2667"/>
              </a:spcAft>
              <a:buClr>
                <a:srgbClr val="000000"/>
              </a:buClr>
              <a:buSzPts val="3360"/>
              <a:buFont typeface="Lato"/>
              <a:buAutoNum type="alphaUcPeriod"/>
            </a:pPr>
            <a:r>
              <a:rPr b="1" i="0" lang="en" sz="4800" u="none" cap="none" strike="noStrike">
                <a:solidFill>
                  <a:srgbClr val="000000"/>
                </a:solidFill>
                <a:latin typeface="Lato"/>
                <a:ea typeface="Lato"/>
                <a:cs typeface="Lato"/>
                <a:sym typeface="Lato"/>
              </a:rPr>
              <a:t>25 ⇒ because the value of  </a:t>
            </a:r>
            <a:r>
              <a:rPr b="0" i="0" lang="en" sz="4800" u="none" cap="none" strike="noStrike">
                <a:solidFill>
                  <a:srgbClr val="000000"/>
                </a:solidFill>
                <a:highlight>
                  <a:srgbClr val="FFFFFE"/>
                </a:highlight>
                <a:latin typeface="Courier New"/>
                <a:ea typeface="Courier New"/>
                <a:cs typeface="Courier New"/>
                <a:sym typeface="Courier New"/>
              </a:rPr>
              <a:t>variable_b</a:t>
            </a:r>
            <a:r>
              <a:rPr b="1" i="0" lang="en" sz="4800" u="none" cap="none" strike="noStrike">
                <a:solidFill>
                  <a:srgbClr val="000000"/>
                </a:solidFill>
                <a:latin typeface="Lato"/>
                <a:ea typeface="Lato"/>
                <a:cs typeface="Lato"/>
                <a:sym typeface="Lato"/>
              </a:rPr>
              <a:t>  is set to be the same as  </a:t>
            </a:r>
            <a:r>
              <a:rPr b="0" i="0" lang="en" sz="4800" u="none" cap="none" strike="noStrike">
                <a:solidFill>
                  <a:srgbClr val="000000"/>
                </a:solidFill>
                <a:highlight>
                  <a:srgbClr val="FFFFFE"/>
                </a:highlight>
                <a:latin typeface="Courier New"/>
                <a:ea typeface="Courier New"/>
                <a:cs typeface="Courier New"/>
                <a:sym typeface="Courier New"/>
              </a:rPr>
              <a:t>variable_a</a:t>
            </a:r>
            <a:r>
              <a:rPr b="1" i="0" lang="en" sz="4800" u="none" cap="none" strike="noStrike">
                <a:solidFill>
                  <a:srgbClr val="000000"/>
                </a:solidFill>
                <a:latin typeface="Lato"/>
                <a:ea typeface="Lato"/>
                <a:cs typeface="Lato"/>
                <a:sym typeface="Lato"/>
              </a:rPr>
              <a:t>  which is 25</a:t>
            </a:r>
            <a:endParaRPr b="1" i="0" sz="4800" u="none" cap="none" strike="noStrike">
              <a:solidFill>
                <a:srgbClr val="000000"/>
              </a:solidFill>
              <a:latin typeface="Lato"/>
              <a:ea typeface="Lato"/>
              <a:cs typeface="Lato"/>
              <a:sym typeface="Lato"/>
            </a:endParaRPr>
          </a:p>
        </p:txBody>
      </p:sp>
      <p:sp>
        <p:nvSpPr>
          <p:cNvPr id="291" name="Google Shape;291;p28"/>
          <p:cNvSpPr txBox="1"/>
          <p:nvPr/>
        </p:nvSpPr>
        <p:spPr>
          <a:xfrm>
            <a:off x="404800" y="3584458"/>
            <a:ext cx="8802400" cy="4260000"/>
          </a:xfrm>
          <a:prstGeom prst="rect">
            <a:avLst/>
          </a:prstGeom>
          <a:noFill/>
          <a:ln>
            <a:noFill/>
          </a:ln>
        </p:spPr>
        <p:txBody>
          <a:bodyPr anchorCtr="0" anchor="t" bIns="243800" lIns="243800" spcFirstLastPara="1" rIns="243800" wrap="square" tIns="243800">
            <a:normAutofit/>
          </a:bodyPr>
          <a:lstStyle/>
          <a:p>
            <a:pPr indent="0" lvl="0" marL="0" marR="0" rtl="0" algn="l">
              <a:lnSpc>
                <a:spcPct val="115000"/>
              </a:lnSpc>
              <a:spcBef>
                <a:spcPts val="0"/>
              </a:spcBef>
              <a:spcAft>
                <a:spcPts val="3200"/>
              </a:spcAft>
              <a:buClr>
                <a:schemeClr val="accent1"/>
              </a:buClr>
              <a:buSzPts val="1300"/>
              <a:buFont typeface="Lato"/>
              <a:buNone/>
            </a:pPr>
            <a:r>
              <a:rPr b="0" i="0" lang="en" sz="3466" u="none" cap="none" strike="noStrike">
                <a:solidFill>
                  <a:schemeClr val="accent1"/>
                </a:solidFill>
                <a:latin typeface="Lato"/>
                <a:ea typeface="Lato"/>
                <a:cs typeface="Lato"/>
                <a:sym typeface="Lato"/>
              </a:rPr>
              <a:t>What does the following code output?</a:t>
            </a:r>
            <a:endParaRPr/>
          </a:p>
        </p:txBody>
      </p:sp>
      <p:sp>
        <p:nvSpPr>
          <p:cNvPr id="292" name="Google Shape;292;p28"/>
          <p:cNvSpPr txBox="1"/>
          <p:nvPr/>
        </p:nvSpPr>
        <p:spPr>
          <a:xfrm>
            <a:off x="1142968" y="4909961"/>
            <a:ext cx="8802400" cy="6536267"/>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chemeClr val="accent1"/>
              </a:buClr>
              <a:buSzPts val="1300"/>
              <a:buFont typeface="Lato"/>
              <a:buNone/>
            </a:pPr>
            <a:r>
              <a:rPr b="0" i="0" lang="en" sz="4267" u="none" cap="none" strike="noStrike">
                <a:solidFill>
                  <a:srgbClr val="000000"/>
                </a:solidFill>
                <a:highlight>
                  <a:srgbClr val="FFFFFE"/>
                </a:highlight>
                <a:latin typeface="Courier New"/>
                <a:ea typeface="Courier New"/>
                <a:cs typeface="Courier New"/>
                <a:sym typeface="Courier New"/>
              </a:rPr>
              <a:t>variable_a = </a:t>
            </a:r>
            <a:r>
              <a:rPr b="0" i="0" lang="en" sz="4267" u="none" cap="none" strike="noStrike">
                <a:solidFill>
                  <a:srgbClr val="098156"/>
                </a:solidFill>
                <a:highlight>
                  <a:srgbClr val="FFFFFE"/>
                </a:highlight>
                <a:latin typeface="Courier New"/>
                <a:ea typeface="Courier New"/>
                <a:cs typeface="Courier New"/>
                <a:sym typeface="Courier New"/>
              </a:rPr>
              <a:t>25</a:t>
            </a:r>
            <a:endParaRPr/>
          </a:p>
          <a:p>
            <a:pPr indent="0" lvl="0" marL="0" marR="0" rtl="0" algn="l">
              <a:lnSpc>
                <a:spcPct val="100000"/>
              </a:lnSpc>
              <a:spcBef>
                <a:spcPts val="0"/>
              </a:spcBef>
              <a:spcAft>
                <a:spcPts val="0"/>
              </a:spcAft>
              <a:buClr>
                <a:schemeClr val="accent1"/>
              </a:buClr>
              <a:buSzPts val="1300"/>
              <a:buFont typeface="Lato"/>
              <a:buNone/>
            </a:pPr>
            <a:r>
              <a:t/>
            </a:r>
            <a:endParaRPr b="0" i="0" sz="4267"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1300"/>
              <a:buFont typeface="Lato"/>
              <a:buNone/>
            </a:pPr>
            <a:r>
              <a:rPr b="0" i="0" lang="en" sz="4267" u="none" cap="none" strike="noStrike">
                <a:solidFill>
                  <a:srgbClr val="000000"/>
                </a:solidFill>
                <a:highlight>
                  <a:srgbClr val="FFFFFE"/>
                </a:highlight>
                <a:latin typeface="Courier New"/>
                <a:ea typeface="Courier New"/>
                <a:cs typeface="Courier New"/>
                <a:sym typeface="Courier New"/>
              </a:rPr>
              <a:t>varaible_b = </a:t>
            </a:r>
            <a:r>
              <a:rPr b="0" i="0" lang="en" sz="4267" u="none" cap="none" strike="noStrike">
                <a:solidFill>
                  <a:srgbClr val="098156"/>
                </a:solidFill>
                <a:highlight>
                  <a:srgbClr val="FFFFFE"/>
                </a:highlight>
                <a:latin typeface="Courier New"/>
                <a:ea typeface="Courier New"/>
                <a:cs typeface="Courier New"/>
                <a:sym typeface="Courier New"/>
              </a:rPr>
              <a:t>70</a:t>
            </a:r>
            <a:endParaRPr/>
          </a:p>
          <a:p>
            <a:pPr indent="0" lvl="0" marL="0" marR="0" rtl="0" algn="l">
              <a:lnSpc>
                <a:spcPct val="100000"/>
              </a:lnSpc>
              <a:spcBef>
                <a:spcPts val="0"/>
              </a:spcBef>
              <a:spcAft>
                <a:spcPts val="0"/>
              </a:spcAft>
              <a:buClr>
                <a:schemeClr val="accent1"/>
              </a:buClr>
              <a:buSzPts val="1300"/>
              <a:buFont typeface="Lato"/>
              <a:buNone/>
            </a:pPr>
            <a:r>
              <a:t/>
            </a:r>
            <a:endParaRPr b="0" i="0" sz="4267"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1300"/>
              <a:buFont typeface="Lato"/>
              <a:buNone/>
            </a:pPr>
            <a:r>
              <a:rPr b="0" i="0" lang="en" sz="4267" u="none" cap="none" strike="noStrike">
                <a:solidFill>
                  <a:srgbClr val="000000"/>
                </a:solidFill>
                <a:highlight>
                  <a:srgbClr val="FFFFFE"/>
                </a:highlight>
                <a:latin typeface="Courier New"/>
                <a:ea typeface="Courier New"/>
                <a:cs typeface="Courier New"/>
                <a:sym typeface="Courier New"/>
              </a:rPr>
              <a:t>variable_a = </a:t>
            </a:r>
            <a:r>
              <a:rPr b="0" i="0" lang="en" sz="4267" u="none" cap="none" strike="noStrike">
                <a:solidFill>
                  <a:srgbClr val="098156"/>
                </a:solidFill>
                <a:highlight>
                  <a:srgbClr val="FFFFFE"/>
                </a:highlight>
                <a:latin typeface="Courier New"/>
                <a:ea typeface="Courier New"/>
                <a:cs typeface="Courier New"/>
                <a:sym typeface="Courier New"/>
              </a:rPr>
              <a:t>40</a:t>
            </a:r>
            <a:endParaRPr/>
          </a:p>
          <a:p>
            <a:pPr indent="0" lvl="0" marL="0" marR="0" rtl="0" algn="l">
              <a:lnSpc>
                <a:spcPct val="100000"/>
              </a:lnSpc>
              <a:spcBef>
                <a:spcPts val="0"/>
              </a:spcBef>
              <a:spcAft>
                <a:spcPts val="0"/>
              </a:spcAft>
              <a:buClr>
                <a:schemeClr val="accent1"/>
              </a:buClr>
              <a:buSzPts val="1300"/>
              <a:buFont typeface="Lato"/>
              <a:buNone/>
            </a:pPr>
            <a:r>
              <a:t/>
            </a:r>
            <a:endParaRPr b="0" i="0" sz="4267"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1300"/>
              <a:buFont typeface="Lato"/>
              <a:buNone/>
            </a:pPr>
            <a:r>
              <a:rPr b="0" i="0" lang="en" sz="4267" u="none" cap="none" strike="noStrike">
                <a:solidFill>
                  <a:srgbClr val="000000"/>
                </a:solidFill>
                <a:highlight>
                  <a:srgbClr val="FFFFFE"/>
                </a:highlight>
                <a:latin typeface="Courier New"/>
                <a:ea typeface="Courier New"/>
                <a:cs typeface="Courier New"/>
                <a:sym typeface="Courier New"/>
              </a:rPr>
              <a:t>variable_b = variable_a</a:t>
            </a:r>
            <a:endParaRPr b="0" i="0" sz="4267"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1300"/>
              <a:buFont typeface="Lato"/>
              <a:buNone/>
            </a:pPr>
            <a:r>
              <a:t/>
            </a:r>
            <a:endParaRPr b="0" i="0" sz="4267"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1300"/>
              <a:buFont typeface="Lato"/>
              <a:buNone/>
            </a:pPr>
            <a:r>
              <a:rPr b="0" i="0" lang="en" sz="4267" u="none" cap="none" strike="noStrike">
                <a:solidFill>
                  <a:srgbClr val="795E26"/>
                </a:solidFill>
                <a:highlight>
                  <a:srgbClr val="FFFFFE"/>
                </a:highlight>
                <a:latin typeface="Courier New"/>
                <a:ea typeface="Courier New"/>
                <a:cs typeface="Courier New"/>
                <a:sym typeface="Courier New"/>
              </a:rPr>
              <a:t>print</a:t>
            </a:r>
            <a:r>
              <a:rPr b="0" i="0" lang="en" sz="4267" u="none" cap="none" strike="noStrike">
                <a:solidFill>
                  <a:srgbClr val="000000"/>
                </a:solidFill>
                <a:highlight>
                  <a:srgbClr val="FFFFFE"/>
                </a:highlight>
                <a:latin typeface="Courier New"/>
                <a:ea typeface="Courier New"/>
                <a:cs typeface="Courier New"/>
                <a:sym typeface="Courier New"/>
              </a:rPr>
              <a:t>(variable_b)</a:t>
            </a:r>
            <a:endParaRPr/>
          </a:p>
          <a:p>
            <a:pPr indent="0" lvl="0" marL="0" marR="0" rtl="0" algn="l">
              <a:lnSpc>
                <a:spcPct val="100000"/>
              </a:lnSpc>
              <a:spcBef>
                <a:spcPts val="0"/>
              </a:spcBef>
              <a:spcAft>
                <a:spcPts val="0"/>
              </a:spcAft>
              <a:buClr>
                <a:schemeClr val="accent1"/>
              </a:buClr>
              <a:buSzPts val="1300"/>
              <a:buFont typeface="Lato"/>
              <a:buNone/>
            </a:pPr>
            <a:r>
              <a:t/>
            </a:r>
            <a:endParaRPr b="0" i="0" sz="4267" u="none" cap="none" strike="noStrike">
              <a:solidFill>
                <a:schemeClr val="accent1"/>
              </a:solidFill>
              <a:latin typeface="Courier New"/>
              <a:ea typeface="Courier New"/>
              <a:cs typeface="Courier New"/>
              <a:sym typeface="Courier New"/>
            </a:endParaRPr>
          </a:p>
        </p:txBody>
      </p:sp>
      <p:sp>
        <p:nvSpPr>
          <p:cNvPr id="293" name="Google Shape;293;p28"/>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Variables</a:t>
            </a:r>
            <a:endParaRPr b="1" i="0" sz="6933" u="none" cap="none" strike="noStrike">
              <a:solidFill>
                <a:srgbClr val="004C7F"/>
              </a:solidFill>
              <a:latin typeface="Helvetica Neue"/>
              <a:ea typeface="Helvetica Neue"/>
              <a:cs typeface="Helvetica Neue"/>
              <a:sym typeface="Helvetica Neue"/>
            </a:endParaRPr>
          </a:p>
        </p:txBody>
      </p:sp>
      <p:sp>
        <p:nvSpPr>
          <p:cNvPr id="294" name="Google Shape;294;p28"/>
          <p:cNvSpPr txBox="1"/>
          <p:nvPr/>
        </p:nvSpPr>
        <p:spPr>
          <a:xfrm>
            <a:off x="482592" y="20286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Self-test</a:t>
            </a:r>
            <a:endParaRPr b="1" i="0" sz="6933" u="none" cap="none" strike="noStrike">
              <a:solidFill>
                <a:srgbClr val="006D64"/>
              </a:solidFill>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9"/>
          <p:cNvSpPr txBox="1"/>
          <p:nvPr/>
        </p:nvSpPr>
        <p:spPr>
          <a:xfrm>
            <a:off x="10136454" y="3071470"/>
            <a:ext cx="14293600" cy="8326814"/>
          </a:xfrm>
          <a:prstGeom prst="rect">
            <a:avLst/>
          </a:prstGeom>
          <a:noFill/>
          <a:ln>
            <a:noFill/>
          </a:ln>
        </p:spPr>
        <p:txBody>
          <a:bodyPr anchorCtr="0" anchor="t" bIns="243800" lIns="243800" spcFirstLastPara="1" rIns="243800" wrap="square" tIns="243800">
            <a:spAutoFit/>
          </a:bodyPr>
          <a:lstStyle/>
          <a:p>
            <a:pPr indent="-914398" lvl="0" marL="1219202" marR="0" rtl="0" algn="l">
              <a:lnSpc>
                <a:spcPct val="115000"/>
              </a:lnSpc>
              <a:spcBef>
                <a:spcPts val="0"/>
              </a:spcBef>
              <a:spcAft>
                <a:spcPts val="0"/>
              </a:spcAft>
              <a:buClr>
                <a:srgbClr val="000000"/>
              </a:buClr>
              <a:buSzPts val="3360"/>
              <a:buFont typeface="Lato"/>
              <a:buAutoNum type="alphaUcPeriod"/>
            </a:pPr>
            <a:r>
              <a:rPr b="1" i="0" lang="en" sz="4800" u="none" cap="none" strike="noStrike">
                <a:solidFill>
                  <a:srgbClr val="000000"/>
                </a:solidFill>
                <a:latin typeface="Lato"/>
                <a:ea typeface="Lato"/>
                <a:cs typeface="Lato"/>
                <a:sym typeface="Lato"/>
              </a:rPr>
              <a:t>70 ⇒ because the value of  </a:t>
            </a:r>
            <a:r>
              <a:rPr b="0" i="0" lang="en" sz="4800" u="none" cap="none" strike="noStrike">
                <a:solidFill>
                  <a:srgbClr val="000000"/>
                </a:solidFill>
                <a:highlight>
                  <a:srgbClr val="FFFFFE"/>
                </a:highlight>
                <a:latin typeface="Courier New"/>
                <a:ea typeface="Courier New"/>
                <a:cs typeface="Courier New"/>
                <a:sym typeface="Courier New"/>
              </a:rPr>
              <a:t>variable_b</a:t>
            </a:r>
            <a:r>
              <a:rPr b="1" i="0" lang="en" sz="4800" u="none" cap="none" strike="noStrike">
                <a:solidFill>
                  <a:srgbClr val="000000"/>
                </a:solidFill>
                <a:latin typeface="Lato"/>
                <a:ea typeface="Lato"/>
                <a:cs typeface="Lato"/>
                <a:sym typeface="Lato"/>
              </a:rPr>
              <a:t>  is set to be 70 in the second line</a:t>
            </a:r>
            <a:endParaRPr b="1" i="0" sz="4800" u="none" cap="none" strike="noStrike">
              <a:solidFill>
                <a:srgbClr val="000000"/>
              </a:solidFill>
              <a:latin typeface="Lato"/>
              <a:ea typeface="Lato"/>
              <a:cs typeface="Lato"/>
              <a:sym typeface="Lato"/>
            </a:endParaRPr>
          </a:p>
          <a:p>
            <a:pPr indent="-914398" lvl="0" marL="1219202" marR="0" rtl="0" algn="l">
              <a:lnSpc>
                <a:spcPct val="115000"/>
              </a:lnSpc>
              <a:spcBef>
                <a:spcPts val="2667"/>
              </a:spcBef>
              <a:spcAft>
                <a:spcPts val="0"/>
              </a:spcAft>
              <a:buClr>
                <a:srgbClr val="008000"/>
              </a:buClr>
              <a:buSzPts val="3360"/>
              <a:buFont typeface="Lato"/>
              <a:buAutoNum type="alphaUcPeriod"/>
            </a:pPr>
            <a:r>
              <a:rPr b="1" i="0" lang="en" sz="4800" u="none" cap="none" strike="noStrike">
                <a:solidFill>
                  <a:srgbClr val="008000"/>
                </a:solidFill>
                <a:latin typeface="Lato"/>
                <a:ea typeface="Lato"/>
                <a:cs typeface="Lato"/>
                <a:sym typeface="Lato"/>
              </a:rPr>
              <a:t>40 ⇒ because the value of  </a:t>
            </a:r>
            <a:r>
              <a:rPr b="0" i="0" lang="en" sz="4800" u="none" cap="none" strike="noStrike">
                <a:solidFill>
                  <a:srgbClr val="008000"/>
                </a:solidFill>
                <a:highlight>
                  <a:srgbClr val="FFFFFE"/>
                </a:highlight>
                <a:latin typeface="Courier New"/>
                <a:ea typeface="Courier New"/>
                <a:cs typeface="Courier New"/>
                <a:sym typeface="Courier New"/>
              </a:rPr>
              <a:t>variable_b</a:t>
            </a:r>
            <a:r>
              <a:rPr b="1" i="0" lang="en" sz="4800" u="none" cap="none" strike="noStrike">
                <a:solidFill>
                  <a:srgbClr val="008000"/>
                </a:solidFill>
                <a:latin typeface="Lato"/>
                <a:ea typeface="Lato"/>
                <a:cs typeface="Lato"/>
                <a:sym typeface="Lato"/>
              </a:rPr>
              <a:t>  is set to be the same as  </a:t>
            </a:r>
            <a:r>
              <a:rPr b="0" i="0" lang="en" sz="4800" u="none" cap="none" strike="noStrike">
                <a:solidFill>
                  <a:srgbClr val="008000"/>
                </a:solidFill>
                <a:highlight>
                  <a:srgbClr val="FFFFFE"/>
                </a:highlight>
                <a:latin typeface="Courier New"/>
                <a:ea typeface="Courier New"/>
                <a:cs typeface="Courier New"/>
                <a:sym typeface="Courier New"/>
              </a:rPr>
              <a:t>variable_a</a:t>
            </a:r>
            <a:r>
              <a:rPr b="1" i="0" lang="en" sz="4800" u="none" cap="none" strike="noStrike">
                <a:solidFill>
                  <a:srgbClr val="008000"/>
                </a:solidFill>
                <a:latin typeface="Lato"/>
                <a:ea typeface="Lato"/>
                <a:cs typeface="Lato"/>
                <a:sym typeface="Lato"/>
              </a:rPr>
              <a:t>  which is 40</a:t>
            </a:r>
            <a:endParaRPr b="1" i="0" sz="4800" u="none" cap="none" strike="noStrike">
              <a:solidFill>
                <a:srgbClr val="008000"/>
              </a:solidFill>
              <a:latin typeface="Lato"/>
              <a:ea typeface="Lato"/>
              <a:cs typeface="Lato"/>
              <a:sym typeface="Lato"/>
            </a:endParaRPr>
          </a:p>
          <a:p>
            <a:pPr indent="-914398" lvl="0" marL="1219202" marR="0" rtl="0" algn="l">
              <a:lnSpc>
                <a:spcPct val="115000"/>
              </a:lnSpc>
              <a:spcBef>
                <a:spcPts val="2667"/>
              </a:spcBef>
              <a:spcAft>
                <a:spcPts val="2667"/>
              </a:spcAft>
              <a:buClr>
                <a:srgbClr val="000000"/>
              </a:buClr>
              <a:buSzPts val="3360"/>
              <a:buFont typeface="Lato"/>
              <a:buAutoNum type="alphaUcPeriod"/>
            </a:pPr>
            <a:r>
              <a:rPr b="1" i="0" lang="en" sz="4800" u="none" cap="none" strike="noStrike">
                <a:solidFill>
                  <a:srgbClr val="000000"/>
                </a:solidFill>
                <a:latin typeface="Lato"/>
                <a:ea typeface="Lato"/>
                <a:cs typeface="Lato"/>
                <a:sym typeface="Lato"/>
              </a:rPr>
              <a:t>25 ⇒ because the value of  </a:t>
            </a:r>
            <a:r>
              <a:rPr b="0" i="0" lang="en" sz="4800" u="none" cap="none" strike="noStrike">
                <a:solidFill>
                  <a:srgbClr val="000000"/>
                </a:solidFill>
                <a:highlight>
                  <a:srgbClr val="FFFFFE"/>
                </a:highlight>
                <a:latin typeface="Courier New"/>
                <a:ea typeface="Courier New"/>
                <a:cs typeface="Courier New"/>
                <a:sym typeface="Courier New"/>
              </a:rPr>
              <a:t>variable_b</a:t>
            </a:r>
            <a:r>
              <a:rPr b="1" i="0" lang="en" sz="4800" u="none" cap="none" strike="noStrike">
                <a:solidFill>
                  <a:srgbClr val="000000"/>
                </a:solidFill>
                <a:latin typeface="Lato"/>
                <a:ea typeface="Lato"/>
                <a:cs typeface="Lato"/>
                <a:sym typeface="Lato"/>
              </a:rPr>
              <a:t>  is set to be the same as  </a:t>
            </a:r>
            <a:r>
              <a:rPr b="0" i="0" lang="en" sz="4800" u="none" cap="none" strike="noStrike">
                <a:solidFill>
                  <a:srgbClr val="000000"/>
                </a:solidFill>
                <a:highlight>
                  <a:srgbClr val="FFFFFE"/>
                </a:highlight>
                <a:latin typeface="Courier New"/>
                <a:ea typeface="Courier New"/>
                <a:cs typeface="Courier New"/>
                <a:sym typeface="Courier New"/>
              </a:rPr>
              <a:t>variable_a</a:t>
            </a:r>
            <a:r>
              <a:rPr b="1" i="0" lang="en" sz="4800" u="none" cap="none" strike="noStrike">
                <a:solidFill>
                  <a:srgbClr val="000000"/>
                </a:solidFill>
                <a:latin typeface="Lato"/>
                <a:ea typeface="Lato"/>
                <a:cs typeface="Lato"/>
                <a:sym typeface="Lato"/>
              </a:rPr>
              <a:t>  which is 25</a:t>
            </a:r>
            <a:endParaRPr b="1" i="0" sz="4800" u="none" cap="none" strike="noStrike">
              <a:solidFill>
                <a:srgbClr val="000000"/>
              </a:solidFill>
              <a:latin typeface="Lato"/>
              <a:ea typeface="Lato"/>
              <a:cs typeface="Lato"/>
              <a:sym typeface="Lato"/>
            </a:endParaRPr>
          </a:p>
        </p:txBody>
      </p:sp>
      <p:sp>
        <p:nvSpPr>
          <p:cNvPr id="300" name="Google Shape;300;p29"/>
          <p:cNvSpPr txBox="1"/>
          <p:nvPr/>
        </p:nvSpPr>
        <p:spPr>
          <a:xfrm>
            <a:off x="404800" y="3584458"/>
            <a:ext cx="8802400" cy="4260000"/>
          </a:xfrm>
          <a:prstGeom prst="rect">
            <a:avLst/>
          </a:prstGeom>
          <a:noFill/>
          <a:ln>
            <a:noFill/>
          </a:ln>
        </p:spPr>
        <p:txBody>
          <a:bodyPr anchorCtr="0" anchor="t" bIns="243800" lIns="243800" spcFirstLastPara="1" rIns="243800" wrap="square" tIns="243800">
            <a:normAutofit/>
          </a:bodyPr>
          <a:lstStyle/>
          <a:p>
            <a:pPr indent="0" lvl="0" marL="0" marR="0" rtl="0" algn="l">
              <a:lnSpc>
                <a:spcPct val="115000"/>
              </a:lnSpc>
              <a:spcBef>
                <a:spcPts val="0"/>
              </a:spcBef>
              <a:spcAft>
                <a:spcPts val="3200"/>
              </a:spcAft>
              <a:buClr>
                <a:schemeClr val="accent1"/>
              </a:buClr>
              <a:buSzPts val="1300"/>
              <a:buFont typeface="Lato"/>
              <a:buNone/>
            </a:pPr>
            <a:r>
              <a:rPr b="0" i="0" lang="en" sz="3466" u="none" cap="none" strike="noStrike">
                <a:solidFill>
                  <a:schemeClr val="accent1"/>
                </a:solidFill>
                <a:latin typeface="Lato"/>
                <a:ea typeface="Lato"/>
                <a:cs typeface="Lato"/>
                <a:sym typeface="Lato"/>
              </a:rPr>
              <a:t>What does the following code output?</a:t>
            </a:r>
            <a:endParaRPr/>
          </a:p>
        </p:txBody>
      </p:sp>
      <p:sp>
        <p:nvSpPr>
          <p:cNvPr id="301" name="Google Shape;301;p29"/>
          <p:cNvSpPr txBox="1"/>
          <p:nvPr/>
        </p:nvSpPr>
        <p:spPr>
          <a:xfrm>
            <a:off x="1142968" y="4909961"/>
            <a:ext cx="8802400" cy="6536267"/>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chemeClr val="accent1"/>
              </a:buClr>
              <a:buSzPts val="1300"/>
              <a:buFont typeface="Lato"/>
              <a:buNone/>
            </a:pPr>
            <a:r>
              <a:rPr b="0" i="0" lang="en" sz="4267" u="none" cap="none" strike="noStrike">
                <a:solidFill>
                  <a:srgbClr val="000000"/>
                </a:solidFill>
                <a:highlight>
                  <a:srgbClr val="FFFFFE"/>
                </a:highlight>
                <a:latin typeface="Courier New"/>
                <a:ea typeface="Courier New"/>
                <a:cs typeface="Courier New"/>
                <a:sym typeface="Courier New"/>
              </a:rPr>
              <a:t>variable_a = </a:t>
            </a:r>
            <a:r>
              <a:rPr b="0" i="0" lang="en" sz="4267" u="none" cap="none" strike="noStrike">
                <a:solidFill>
                  <a:srgbClr val="098156"/>
                </a:solidFill>
                <a:highlight>
                  <a:srgbClr val="FFFFFE"/>
                </a:highlight>
                <a:latin typeface="Courier New"/>
                <a:ea typeface="Courier New"/>
                <a:cs typeface="Courier New"/>
                <a:sym typeface="Courier New"/>
              </a:rPr>
              <a:t>25</a:t>
            </a:r>
            <a:endParaRPr/>
          </a:p>
          <a:p>
            <a:pPr indent="0" lvl="0" marL="0" marR="0" rtl="0" algn="l">
              <a:lnSpc>
                <a:spcPct val="100000"/>
              </a:lnSpc>
              <a:spcBef>
                <a:spcPts val="0"/>
              </a:spcBef>
              <a:spcAft>
                <a:spcPts val="0"/>
              </a:spcAft>
              <a:buClr>
                <a:schemeClr val="accent1"/>
              </a:buClr>
              <a:buSzPts val="1300"/>
              <a:buFont typeface="Lato"/>
              <a:buNone/>
            </a:pPr>
            <a:r>
              <a:t/>
            </a:r>
            <a:endParaRPr b="0" i="0" sz="4267"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1300"/>
              <a:buFont typeface="Lato"/>
              <a:buNone/>
            </a:pPr>
            <a:r>
              <a:rPr b="0" i="0" lang="en" sz="4267" u="none" cap="none" strike="noStrike">
                <a:solidFill>
                  <a:srgbClr val="000000"/>
                </a:solidFill>
                <a:highlight>
                  <a:srgbClr val="FFFFFE"/>
                </a:highlight>
                <a:latin typeface="Courier New"/>
                <a:ea typeface="Courier New"/>
                <a:cs typeface="Courier New"/>
                <a:sym typeface="Courier New"/>
              </a:rPr>
              <a:t>varaible_b = </a:t>
            </a:r>
            <a:r>
              <a:rPr b="0" i="0" lang="en" sz="4267" u="none" cap="none" strike="noStrike">
                <a:solidFill>
                  <a:srgbClr val="098156"/>
                </a:solidFill>
                <a:highlight>
                  <a:srgbClr val="FFFFFE"/>
                </a:highlight>
                <a:latin typeface="Courier New"/>
                <a:ea typeface="Courier New"/>
                <a:cs typeface="Courier New"/>
                <a:sym typeface="Courier New"/>
              </a:rPr>
              <a:t>70</a:t>
            </a:r>
            <a:endParaRPr/>
          </a:p>
          <a:p>
            <a:pPr indent="0" lvl="0" marL="0" marR="0" rtl="0" algn="l">
              <a:lnSpc>
                <a:spcPct val="100000"/>
              </a:lnSpc>
              <a:spcBef>
                <a:spcPts val="0"/>
              </a:spcBef>
              <a:spcAft>
                <a:spcPts val="0"/>
              </a:spcAft>
              <a:buClr>
                <a:schemeClr val="accent1"/>
              </a:buClr>
              <a:buSzPts val="1300"/>
              <a:buFont typeface="Lato"/>
              <a:buNone/>
            </a:pPr>
            <a:r>
              <a:t/>
            </a:r>
            <a:endParaRPr b="0" i="0" sz="4267"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1300"/>
              <a:buFont typeface="Lato"/>
              <a:buNone/>
            </a:pPr>
            <a:r>
              <a:rPr b="0" i="0" lang="en" sz="4267" u="none" cap="none" strike="noStrike">
                <a:solidFill>
                  <a:srgbClr val="000000"/>
                </a:solidFill>
                <a:highlight>
                  <a:srgbClr val="FFFFFE"/>
                </a:highlight>
                <a:latin typeface="Courier New"/>
                <a:ea typeface="Courier New"/>
                <a:cs typeface="Courier New"/>
                <a:sym typeface="Courier New"/>
              </a:rPr>
              <a:t>variable_a = </a:t>
            </a:r>
            <a:r>
              <a:rPr b="0" i="0" lang="en" sz="4267" u="none" cap="none" strike="noStrike">
                <a:solidFill>
                  <a:srgbClr val="098156"/>
                </a:solidFill>
                <a:highlight>
                  <a:srgbClr val="FFFFFE"/>
                </a:highlight>
                <a:latin typeface="Courier New"/>
                <a:ea typeface="Courier New"/>
                <a:cs typeface="Courier New"/>
                <a:sym typeface="Courier New"/>
              </a:rPr>
              <a:t>40</a:t>
            </a:r>
            <a:endParaRPr/>
          </a:p>
          <a:p>
            <a:pPr indent="0" lvl="0" marL="0" marR="0" rtl="0" algn="l">
              <a:lnSpc>
                <a:spcPct val="100000"/>
              </a:lnSpc>
              <a:spcBef>
                <a:spcPts val="0"/>
              </a:spcBef>
              <a:spcAft>
                <a:spcPts val="0"/>
              </a:spcAft>
              <a:buClr>
                <a:schemeClr val="accent1"/>
              </a:buClr>
              <a:buSzPts val="1300"/>
              <a:buFont typeface="Lato"/>
              <a:buNone/>
            </a:pPr>
            <a:r>
              <a:t/>
            </a:r>
            <a:endParaRPr b="0" i="0" sz="4267"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1300"/>
              <a:buFont typeface="Lato"/>
              <a:buNone/>
            </a:pPr>
            <a:r>
              <a:rPr b="0" i="0" lang="en" sz="4267" u="none" cap="none" strike="noStrike">
                <a:solidFill>
                  <a:srgbClr val="000000"/>
                </a:solidFill>
                <a:highlight>
                  <a:srgbClr val="FFFFFE"/>
                </a:highlight>
                <a:latin typeface="Courier New"/>
                <a:ea typeface="Courier New"/>
                <a:cs typeface="Courier New"/>
                <a:sym typeface="Courier New"/>
              </a:rPr>
              <a:t>variable_b = variable_a</a:t>
            </a:r>
            <a:endParaRPr b="0" i="0" sz="4267"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1300"/>
              <a:buFont typeface="Lato"/>
              <a:buNone/>
            </a:pPr>
            <a:r>
              <a:t/>
            </a:r>
            <a:endParaRPr b="0" i="0" sz="4267"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1300"/>
              <a:buFont typeface="Lato"/>
              <a:buNone/>
            </a:pPr>
            <a:r>
              <a:rPr b="0" i="0" lang="en" sz="4267" u="none" cap="none" strike="noStrike">
                <a:solidFill>
                  <a:srgbClr val="795E26"/>
                </a:solidFill>
                <a:highlight>
                  <a:srgbClr val="FFFFFE"/>
                </a:highlight>
                <a:latin typeface="Courier New"/>
                <a:ea typeface="Courier New"/>
                <a:cs typeface="Courier New"/>
                <a:sym typeface="Courier New"/>
              </a:rPr>
              <a:t>print</a:t>
            </a:r>
            <a:r>
              <a:rPr b="0" i="0" lang="en" sz="4267" u="none" cap="none" strike="noStrike">
                <a:solidFill>
                  <a:srgbClr val="000000"/>
                </a:solidFill>
                <a:highlight>
                  <a:srgbClr val="FFFFFE"/>
                </a:highlight>
                <a:latin typeface="Courier New"/>
                <a:ea typeface="Courier New"/>
                <a:cs typeface="Courier New"/>
                <a:sym typeface="Courier New"/>
              </a:rPr>
              <a:t>(variable_b)</a:t>
            </a:r>
            <a:endParaRPr/>
          </a:p>
          <a:p>
            <a:pPr indent="0" lvl="0" marL="0" marR="0" rtl="0" algn="l">
              <a:lnSpc>
                <a:spcPct val="100000"/>
              </a:lnSpc>
              <a:spcBef>
                <a:spcPts val="0"/>
              </a:spcBef>
              <a:spcAft>
                <a:spcPts val="0"/>
              </a:spcAft>
              <a:buClr>
                <a:schemeClr val="accent1"/>
              </a:buClr>
              <a:buSzPts val="1300"/>
              <a:buFont typeface="Lato"/>
              <a:buNone/>
            </a:pPr>
            <a:r>
              <a:t/>
            </a:r>
            <a:endParaRPr b="0" i="0" sz="4267" u="none" cap="none" strike="noStrike">
              <a:solidFill>
                <a:schemeClr val="accent1"/>
              </a:solidFill>
              <a:latin typeface="Courier New"/>
              <a:ea typeface="Courier New"/>
              <a:cs typeface="Courier New"/>
              <a:sym typeface="Courier New"/>
            </a:endParaRPr>
          </a:p>
        </p:txBody>
      </p:sp>
      <p:sp>
        <p:nvSpPr>
          <p:cNvPr id="302" name="Google Shape;302;p29"/>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Variables</a:t>
            </a:r>
            <a:endParaRPr b="1" i="0" sz="6933" u="none" cap="none" strike="noStrike">
              <a:solidFill>
                <a:srgbClr val="004C7F"/>
              </a:solidFill>
              <a:latin typeface="Helvetica Neue"/>
              <a:ea typeface="Helvetica Neue"/>
              <a:cs typeface="Helvetica Neue"/>
              <a:sym typeface="Helvetica Neue"/>
            </a:endParaRPr>
          </a:p>
        </p:txBody>
      </p:sp>
      <p:sp>
        <p:nvSpPr>
          <p:cNvPr id="303" name="Google Shape;303;p29"/>
          <p:cNvSpPr txBox="1"/>
          <p:nvPr/>
        </p:nvSpPr>
        <p:spPr>
          <a:xfrm>
            <a:off x="482592" y="20286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Self-test</a:t>
            </a:r>
            <a:endParaRPr b="1" i="0" sz="6933" u="none" cap="none" strike="noStrike">
              <a:solidFill>
                <a:srgbClr val="006D64"/>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1423418" y="1335364"/>
            <a:ext cx="16870563" cy="1961459"/>
          </a:xfrm>
          <a:prstGeom prst="rect">
            <a:avLst/>
          </a:prstGeom>
          <a:noFill/>
          <a:ln>
            <a:noFill/>
          </a:ln>
        </p:spPr>
        <p:txBody>
          <a:bodyPr anchorCtr="0" anchor="ctr" bIns="91400" lIns="91400" spcFirstLastPara="1" rIns="91400" wrap="square" tIns="91400">
            <a:normAutofit/>
          </a:bodyPr>
          <a:lstStyle/>
          <a:p>
            <a:pPr indent="0" lvl="0" marL="0" rtl="0" algn="l">
              <a:lnSpc>
                <a:spcPct val="100000"/>
              </a:lnSpc>
              <a:spcBef>
                <a:spcPts val="0"/>
              </a:spcBef>
              <a:spcAft>
                <a:spcPts val="0"/>
              </a:spcAft>
              <a:buClr>
                <a:srgbClr val="1F497D"/>
              </a:buClr>
              <a:buSzPts val="3600"/>
              <a:buNone/>
            </a:pPr>
            <a:r>
              <a:rPr lang="en"/>
              <a:t>AI in Food Systems</a:t>
            </a:r>
            <a:endParaRPr/>
          </a:p>
        </p:txBody>
      </p:sp>
      <p:sp>
        <p:nvSpPr>
          <p:cNvPr id="97" name="Google Shape;97;p3"/>
          <p:cNvSpPr txBox="1"/>
          <p:nvPr>
            <p:ph idx="1" type="body"/>
          </p:nvPr>
        </p:nvSpPr>
        <p:spPr>
          <a:xfrm>
            <a:off x="1964752" y="3634191"/>
            <a:ext cx="16870560" cy="10290877"/>
          </a:xfrm>
          <a:prstGeom prst="rect">
            <a:avLst/>
          </a:prstGeom>
          <a:noFill/>
          <a:ln>
            <a:noFill/>
          </a:ln>
        </p:spPr>
        <p:txBody>
          <a:bodyPr anchorCtr="0" anchor="t" bIns="91400" lIns="91400" spcFirstLastPara="1" rIns="91400" wrap="square" tIns="91400">
            <a:normAutofit/>
          </a:bodyPr>
          <a:lstStyle/>
          <a:p>
            <a:pPr indent="-685790" lvl="0" marL="685790" rtl="0" algn="l">
              <a:lnSpc>
                <a:spcPct val="100000"/>
              </a:lnSpc>
              <a:spcBef>
                <a:spcPts val="0"/>
              </a:spcBef>
              <a:spcAft>
                <a:spcPts val="0"/>
              </a:spcAft>
              <a:buSzPts val="2987"/>
              <a:buFont typeface="Times New Roman"/>
              <a:buChar char="■"/>
            </a:pPr>
            <a:r>
              <a:rPr lang="en" sz="4267"/>
              <a:t>Molecular breeding</a:t>
            </a:r>
            <a:endParaRPr sz="4267"/>
          </a:p>
          <a:p>
            <a:pPr indent="-653133" lvl="1" marL="1567521" rtl="0" algn="l">
              <a:lnSpc>
                <a:spcPct val="100000"/>
              </a:lnSpc>
              <a:spcBef>
                <a:spcPts val="1400"/>
              </a:spcBef>
              <a:spcAft>
                <a:spcPts val="0"/>
              </a:spcAft>
              <a:buSzPts val="2240"/>
              <a:buFont typeface="Times New Roman"/>
              <a:buChar char="➢"/>
            </a:pPr>
            <a:r>
              <a:rPr lang="en" sz="3733"/>
              <a:t>Help breeders to run more efficient and targeted breeding programs</a:t>
            </a:r>
            <a:endParaRPr sz="3733"/>
          </a:p>
          <a:p>
            <a:pPr indent="-685790" lvl="0" marL="685790" rtl="0" algn="l">
              <a:lnSpc>
                <a:spcPct val="100000"/>
              </a:lnSpc>
              <a:spcBef>
                <a:spcPts val="1400"/>
              </a:spcBef>
              <a:spcAft>
                <a:spcPts val="0"/>
              </a:spcAft>
              <a:buSzPts val="2987"/>
              <a:buFont typeface="Times New Roman"/>
              <a:buChar char="■"/>
            </a:pPr>
            <a:r>
              <a:rPr lang="en" sz="4267"/>
              <a:t>Agricultural production</a:t>
            </a:r>
            <a:endParaRPr sz="4267"/>
          </a:p>
          <a:p>
            <a:pPr indent="-653133" lvl="1" marL="1567521" rtl="0" algn="l">
              <a:lnSpc>
                <a:spcPct val="100000"/>
              </a:lnSpc>
              <a:spcBef>
                <a:spcPts val="1400"/>
              </a:spcBef>
              <a:spcAft>
                <a:spcPts val="0"/>
              </a:spcAft>
              <a:buSzPts val="2240"/>
              <a:buFont typeface="Times New Roman"/>
              <a:buChar char="➢"/>
            </a:pPr>
            <a:r>
              <a:rPr lang="en" sz="3733"/>
              <a:t>Crop yield sensing and forecasting</a:t>
            </a:r>
            <a:endParaRPr sz="3733"/>
          </a:p>
          <a:p>
            <a:pPr indent="-653133" lvl="1" marL="1567521" rtl="0" algn="l">
              <a:lnSpc>
                <a:spcPct val="100000"/>
              </a:lnSpc>
              <a:spcBef>
                <a:spcPts val="1400"/>
              </a:spcBef>
              <a:spcAft>
                <a:spcPts val="0"/>
              </a:spcAft>
              <a:buSzPts val="2240"/>
              <a:buFont typeface="Times New Roman"/>
              <a:buChar char="➢"/>
            </a:pPr>
            <a:r>
              <a:rPr lang="en" sz="3733"/>
              <a:t>Water and nitrogen stress sensing, prediction, accusation</a:t>
            </a:r>
            <a:endParaRPr sz="3733"/>
          </a:p>
          <a:p>
            <a:pPr indent="-685790" lvl="0" marL="685790" rtl="0" algn="l">
              <a:lnSpc>
                <a:spcPct val="100000"/>
              </a:lnSpc>
              <a:spcBef>
                <a:spcPts val="1400"/>
              </a:spcBef>
              <a:spcAft>
                <a:spcPts val="0"/>
              </a:spcAft>
              <a:buSzPts val="2987"/>
              <a:buFont typeface="Times New Roman"/>
              <a:buChar char="■"/>
            </a:pPr>
            <a:r>
              <a:rPr lang="en" sz="4267"/>
              <a:t>Food processing</a:t>
            </a:r>
            <a:endParaRPr sz="4267"/>
          </a:p>
          <a:p>
            <a:pPr indent="-653133" lvl="1" marL="1567521" rtl="0" algn="l">
              <a:lnSpc>
                <a:spcPct val="100000"/>
              </a:lnSpc>
              <a:spcBef>
                <a:spcPts val="1400"/>
              </a:spcBef>
              <a:spcAft>
                <a:spcPts val="0"/>
              </a:spcAft>
              <a:buSzPts val="2240"/>
              <a:buFont typeface="Times New Roman"/>
              <a:buChar char="➢"/>
            </a:pPr>
            <a:r>
              <a:rPr lang="en" sz="3733"/>
              <a:t>Tomato processing loss prediction</a:t>
            </a:r>
            <a:endParaRPr sz="3733"/>
          </a:p>
          <a:p>
            <a:pPr indent="-653133" lvl="1" marL="1567521" rtl="0" algn="l">
              <a:lnSpc>
                <a:spcPct val="100000"/>
              </a:lnSpc>
              <a:spcBef>
                <a:spcPts val="1400"/>
              </a:spcBef>
              <a:spcAft>
                <a:spcPts val="0"/>
              </a:spcAft>
              <a:buSzPts val="2240"/>
              <a:buFont typeface="Times New Roman"/>
              <a:buChar char="➢"/>
            </a:pPr>
            <a:r>
              <a:rPr lang="en" sz="3733"/>
              <a:t>Sanitation classification</a:t>
            </a:r>
            <a:endParaRPr sz="3733"/>
          </a:p>
          <a:p>
            <a:pPr indent="-685790" lvl="0" marL="685790" rtl="0" algn="l">
              <a:lnSpc>
                <a:spcPct val="100000"/>
              </a:lnSpc>
              <a:spcBef>
                <a:spcPts val="1400"/>
              </a:spcBef>
              <a:spcAft>
                <a:spcPts val="0"/>
              </a:spcAft>
              <a:buSzPts val="2987"/>
              <a:buFont typeface="Times New Roman"/>
              <a:buChar char="■"/>
            </a:pPr>
            <a:r>
              <a:rPr lang="en" sz="4267"/>
              <a:t>Nutrition</a:t>
            </a:r>
            <a:endParaRPr sz="4267"/>
          </a:p>
          <a:p>
            <a:pPr indent="-653133" lvl="1" marL="1567521" rtl="0" algn="l">
              <a:lnSpc>
                <a:spcPct val="100000"/>
              </a:lnSpc>
              <a:spcBef>
                <a:spcPts val="1400"/>
              </a:spcBef>
              <a:spcAft>
                <a:spcPts val="0"/>
              </a:spcAft>
              <a:buSzPts val="2240"/>
              <a:buFont typeface="Times New Roman"/>
              <a:buChar char="➢"/>
            </a:pPr>
            <a:r>
              <a:rPr lang="en" sz="3733"/>
              <a:t>Use food photo and text to predict core ingredients</a:t>
            </a:r>
            <a:endParaRPr sz="3733"/>
          </a:p>
          <a:p>
            <a:pPr indent="-653133" lvl="1" marL="1567521" rtl="0" algn="l">
              <a:lnSpc>
                <a:spcPct val="100000"/>
              </a:lnSpc>
              <a:spcBef>
                <a:spcPts val="1400"/>
              </a:spcBef>
              <a:spcAft>
                <a:spcPts val="0"/>
              </a:spcAft>
              <a:buSzPts val="2240"/>
              <a:buFont typeface="Times New Roman"/>
              <a:buChar char="➢"/>
            </a:pPr>
            <a:r>
              <a:rPr lang="en" sz="3733"/>
              <a:t>Dietary recommendation </a:t>
            </a:r>
            <a:endParaRPr sz="3733"/>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0"/>
          <p:cNvSpPr txBox="1"/>
          <p:nvPr>
            <p:ph idx="1" type="body"/>
          </p:nvPr>
        </p:nvSpPr>
        <p:spPr>
          <a:xfrm>
            <a:off x="2261862" y="3572191"/>
            <a:ext cx="20503200" cy="8152883"/>
          </a:xfrm>
          <a:prstGeom prst="rect">
            <a:avLst/>
          </a:prstGeom>
          <a:noFill/>
          <a:ln>
            <a:noFill/>
          </a:ln>
        </p:spPr>
        <p:txBody>
          <a:bodyPr anchorCtr="0" anchor="t" bIns="243800" lIns="243800" spcFirstLastPara="1" rIns="243800" wrap="square" tIns="243800">
            <a:normAutofit/>
          </a:bodyPr>
          <a:lstStyle/>
          <a:p>
            <a:pPr indent="-829736" lvl="0" marL="1219202" rtl="0" algn="l">
              <a:lnSpc>
                <a:spcPct val="200000"/>
              </a:lnSpc>
              <a:spcBef>
                <a:spcPts val="0"/>
              </a:spcBef>
              <a:spcAft>
                <a:spcPts val="0"/>
              </a:spcAft>
              <a:buSzPts val="2987"/>
              <a:buChar char="●"/>
            </a:pPr>
            <a:r>
              <a:rPr lang="en" sz="4267"/>
              <a:t>Non-fractional number</a:t>
            </a:r>
            <a:endParaRPr/>
          </a:p>
          <a:p>
            <a:pPr indent="-829736" lvl="0" marL="1219202" rtl="0" algn="l">
              <a:lnSpc>
                <a:spcPct val="200000"/>
              </a:lnSpc>
              <a:spcBef>
                <a:spcPts val="0"/>
              </a:spcBef>
              <a:spcAft>
                <a:spcPts val="0"/>
              </a:spcAft>
              <a:buSzPts val="2987"/>
              <a:buChar char="●"/>
            </a:pPr>
            <a:r>
              <a:rPr lang="en" sz="4267"/>
              <a:t>Positive or negative</a:t>
            </a:r>
            <a:endParaRPr/>
          </a:p>
          <a:p>
            <a:pPr indent="-829736" lvl="0" marL="1219202" rtl="0" algn="l">
              <a:lnSpc>
                <a:spcPct val="200000"/>
              </a:lnSpc>
              <a:spcBef>
                <a:spcPts val="0"/>
              </a:spcBef>
              <a:spcAft>
                <a:spcPts val="0"/>
              </a:spcAft>
              <a:buSzPts val="2987"/>
              <a:buChar char="●"/>
            </a:pPr>
            <a:r>
              <a:rPr lang="en" sz="4267"/>
              <a:t>No maximum or minimum practically</a:t>
            </a:r>
            <a:endParaRPr sz="4267"/>
          </a:p>
          <a:p>
            <a:pPr indent="0" lvl="0" marL="0" rtl="0" algn="l">
              <a:lnSpc>
                <a:spcPct val="135714"/>
              </a:lnSpc>
              <a:spcBef>
                <a:spcPts val="3200"/>
              </a:spcBef>
              <a:spcAft>
                <a:spcPts val="0"/>
              </a:spcAft>
              <a:buSzPts val="2987"/>
              <a:buNone/>
            </a:pPr>
            <a:r>
              <a:rPr lang="en" sz="4267">
                <a:solidFill>
                  <a:srgbClr val="000000"/>
                </a:solidFill>
                <a:highlight>
                  <a:srgbClr val="FFFFFE"/>
                </a:highlight>
                <a:latin typeface="Courier New"/>
                <a:ea typeface="Courier New"/>
                <a:cs typeface="Courier New"/>
                <a:sym typeface="Courier New"/>
              </a:rPr>
              <a:t>first_number = </a:t>
            </a:r>
            <a:r>
              <a:rPr lang="en" sz="4267">
                <a:solidFill>
                  <a:srgbClr val="09885A"/>
                </a:solidFill>
                <a:highlight>
                  <a:srgbClr val="FFFFFE"/>
                </a:highlight>
                <a:latin typeface="Courier New"/>
                <a:ea typeface="Courier New"/>
                <a:cs typeface="Courier New"/>
                <a:sym typeface="Courier New"/>
              </a:rPr>
              <a:t>1</a:t>
            </a:r>
            <a:endParaRPr sz="4267">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2987"/>
              <a:buNone/>
            </a:pPr>
            <a:r>
              <a:rPr lang="en" sz="4267">
                <a:solidFill>
                  <a:srgbClr val="000000"/>
                </a:solidFill>
                <a:highlight>
                  <a:srgbClr val="FFFFFE"/>
                </a:highlight>
                <a:latin typeface="Courier New"/>
                <a:ea typeface="Courier New"/>
                <a:cs typeface="Courier New"/>
                <a:sym typeface="Courier New"/>
              </a:rPr>
              <a:t>second_number = </a:t>
            </a:r>
            <a:r>
              <a:rPr lang="en" sz="4267">
                <a:solidFill>
                  <a:srgbClr val="09885A"/>
                </a:solidFill>
                <a:highlight>
                  <a:srgbClr val="FFFFFE"/>
                </a:highlight>
                <a:latin typeface="Courier New"/>
                <a:ea typeface="Courier New"/>
                <a:cs typeface="Courier New"/>
                <a:sym typeface="Courier New"/>
              </a:rPr>
              <a:t>5</a:t>
            </a:r>
            <a:endParaRPr sz="4267">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2987"/>
              <a:buNone/>
            </a:pPr>
            <a:r>
              <a:rPr lang="en" sz="4267">
                <a:solidFill>
                  <a:srgbClr val="000000"/>
                </a:solidFill>
                <a:highlight>
                  <a:srgbClr val="FFFFFE"/>
                </a:highlight>
                <a:latin typeface="Courier New"/>
                <a:ea typeface="Courier New"/>
                <a:cs typeface="Courier New"/>
                <a:sym typeface="Courier New"/>
              </a:rPr>
              <a:t>third_number = </a:t>
            </a:r>
            <a:r>
              <a:rPr lang="en" sz="4267">
                <a:solidFill>
                  <a:srgbClr val="09885A"/>
                </a:solidFill>
                <a:highlight>
                  <a:srgbClr val="FFFFFE"/>
                </a:highlight>
                <a:latin typeface="Courier New"/>
                <a:ea typeface="Courier New"/>
                <a:cs typeface="Courier New"/>
                <a:sym typeface="Courier New"/>
              </a:rPr>
              <a:t>-3</a:t>
            </a:r>
            <a:endParaRPr sz="4267">
              <a:latin typeface="Courier New"/>
              <a:ea typeface="Courier New"/>
              <a:cs typeface="Courier New"/>
              <a:sym typeface="Courier New"/>
            </a:endParaRPr>
          </a:p>
        </p:txBody>
      </p:sp>
      <p:sp>
        <p:nvSpPr>
          <p:cNvPr id="309" name="Google Shape;309;p30"/>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310" name="Google Shape;310;p30"/>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Variables</a:t>
            </a:r>
            <a:endParaRPr b="1" i="0" sz="6933" u="none" cap="none" strike="noStrike">
              <a:solidFill>
                <a:srgbClr val="004C7F"/>
              </a:solidFill>
              <a:latin typeface="Helvetica Neue"/>
              <a:ea typeface="Helvetica Neue"/>
              <a:cs typeface="Helvetica Neue"/>
              <a:sym typeface="Helvetica Neue"/>
            </a:endParaRPr>
          </a:p>
        </p:txBody>
      </p:sp>
      <p:sp>
        <p:nvSpPr>
          <p:cNvPr id="311" name="Google Shape;311;p30"/>
          <p:cNvSpPr txBox="1"/>
          <p:nvPr/>
        </p:nvSpPr>
        <p:spPr>
          <a:xfrm>
            <a:off x="482592" y="20286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Integer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1"/>
          <p:cNvSpPr txBox="1"/>
          <p:nvPr>
            <p:ph idx="1" type="body"/>
          </p:nvPr>
        </p:nvSpPr>
        <p:spPr>
          <a:xfrm>
            <a:off x="2268643" y="3572191"/>
            <a:ext cx="10674485" cy="8002621"/>
          </a:xfrm>
          <a:prstGeom prst="rect">
            <a:avLst/>
          </a:prstGeom>
          <a:noFill/>
          <a:ln>
            <a:noFill/>
          </a:ln>
        </p:spPr>
        <p:txBody>
          <a:bodyPr anchorCtr="0" anchor="t" bIns="243800" lIns="243800" spcFirstLastPara="1" rIns="243800" wrap="square" tIns="243800">
            <a:normAutofit/>
          </a:bodyPr>
          <a:lstStyle/>
          <a:p>
            <a:pPr indent="-829736" lvl="0" marL="1219202" rtl="0" algn="l">
              <a:lnSpc>
                <a:spcPct val="200000"/>
              </a:lnSpc>
              <a:spcBef>
                <a:spcPts val="0"/>
              </a:spcBef>
              <a:spcAft>
                <a:spcPts val="0"/>
              </a:spcAft>
              <a:buSzPts val="2987"/>
              <a:buChar char="●"/>
            </a:pPr>
            <a:r>
              <a:rPr lang="en" sz="4267"/>
              <a:t>“Float”</a:t>
            </a:r>
            <a:endParaRPr/>
          </a:p>
          <a:p>
            <a:pPr indent="-829736" lvl="0" marL="1219202" rtl="0" algn="l">
              <a:lnSpc>
                <a:spcPct val="200000"/>
              </a:lnSpc>
              <a:spcBef>
                <a:spcPts val="0"/>
              </a:spcBef>
              <a:spcAft>
                <a:spcPts val="0"/>
              </a:spcAft>
              <a:buSzPts val="2987"/>
              <a:buChar char="●"/>
            </a:pPr>
            <a:r>
              <a:rPr lang="en" sz="4267"/>
              <a:t>Decimal point number</a:t>
            </a:r>
            <a:endParaRPr sz="4267"/>
          </a:p>
          <a:p>
            <a:pPr indent="-829736" lvl="0" marL="1219202" rtl="0" algn="l">
              <a:lnSpc>
                <a:spcPct val="200000"/>
              </a:lnSpc>
              <a:spcBef>
                <a:spcPts val="0"/>
              </a:spcBef>
              <a:spcAft>
                <a:spcPts val="0"/>
              </a:spcAft>
              <a:buSzPts val="2987"/>
              <a:buChar char="●"/>
            </a:pPr>
            <a:r>
              <a:rPr lang="en" sz="4267"/>
              <a:t>Accurate within 2</a:t>
            </a:r>
            <a:r>
              <a:rPr baseline="30000" lang="en" sz="4267"/>
              <a:t>-55</a:t>
            </a:r>
            <a:endParaRPr sz="4267">
              <a:solidFill>
                <a:srgbClr val="09885A"/>
              </a:solidFill>
              <a:highlight>
                <a:srgbClr val="FFFFFE"/>
              </a:highlight>
              <a:latin typeface="Courier New"/>
              <a:ea typeface="Courier New"/>
              <a:cs typeface="Courier New"/>
              <a:sym typeface="Courier New"/>
            </a:endParaRPr>
          </a:p>
          <a:p>
            <a:pPr indent="0" lvl="0" marL="0" rtl="0" algn="l">
              <a:lnSpc>
                <a:spcPct val="250000"/>
              </a:lnSpc>
              <a:spcBef>
                <a:spcPts val="0"/>
              </a:spcBef>
              <a:spcAft>
                <a:spcPts val="0"/>
              </a:spcAft>
              <a:buSzPts val="2987"/>
              <a:buNone/>
            </a:pPr>
            <a:r>
              <a:rPr lang="en" sz="4267">
                <a:solidFill>
                  <a:srgbClr val="000000"/>
                </a:solidFill>
                <a:highlight>
                  <a:srgbClr val="FFFFFE"/>
                </a:highlight>
                <a:latin typeface="Courier New"/>
                <a:ea typeface="Courier New"/>
                <a:cs typeface="Courier New"/>
                <a:sym typeface="Courier New"/>
              </a:rPr>
              <a:t>petal_length = </a:t>
            </a:r>
            <a:r>
              <a:rPr lang="en" sz="4267">
                <a:solidFill>
                  <a:srgbClr val="09885A"/>
                </a:solidFill>
                <a:highlight>
                  <a:srgbClr val="FFFFFE"/>
                </a:highlight>
                <a:latin typeface="Courier New"/>
                <a:ea typeface="Courier New"/>
                <a:cs typeface="Courier New"/>
                <a:sym typeface="Courier New"/>
              </a:rPr>
              <a:t>3.5</a:t>
            </a:r>
            <a:endParaRPr/>
          </a:p>
          <a:p>
            <a:pPr indent="0" lvl="0" marL="0" rtl="0" algn="l">
              <a:lnSpc>
                <a:spcPct val="135714"/>
              </a:lnSpc>
              <a:spcBef>
                <a:spcPts val="0"/>
              </a:spcBef>
              <a:spcAft>
                <a:spcPts val="0"/>
              </a:spcAft>
              <a:buSzPts val="2987"/>
              <a:buNone/>
            </a:pPr>
            <a:r>
              <a:rPr lang="en" sz="4267">
                <a:solidFill>
                  <a:srgbClr val="000000"/>
                </a:solidFill>
                <a:highlight>
                  <a:srgbClr val="FFFFFE"/>
                </a:highlight>
                <a:latin typeface="Courier New"/>
                <a:ea typeface="Courier New"/>
                <a:cs typeface="Courier New"/>
                <a:sym typeface="Courier New"/>
              </a:rPr>
              <a:t>petal_width = </a:t>
            </a:r>
            <a:r>
              <a:rPr lang="en" sz="4267">
                <a:solidFill>
                  <a:srgbClr val="09885A"/>
                </a:solidFill>
                <a:highlight>
                  <a:srgbClr val="FFFFFE"/>
                </a:highlight>
                <a:latin typeface="Courier New"/>
                <a:ea typeface="Courier New"/>
                <a:cs typeface="Courier New"/>
                <a:sym typeface="Courier New"/>
              </a:rPr>
              <a:t>4.0</a:t>
            </a:r>
            <a:endParaRPr/>
          </a:p>
          <a:p>
            <a:pPr indent="0" lvl="0" marL="0" rtl="0" algn="l">
              <a:lnSpc>
                <a:spcPct val="135714"/>
              </a:lnSpc>
              <a:spcBef>
                <a:spcPts val="0"/>
              </a:spcBef>
              <a:spcAft>
                <a:spcPts val="0"/>
              </a:spcAft>
              <a:buSzPts val="2987"/>
              <a:buNone/>
            </a:pPr>
            <a:r>
              <a:rPr lang="en" sz="4267">
                <a:solidFill>
                  <a:srgbClr val="000000"/>
                </a:solidFill>
                <a:highlight>
                  <a:srgbClr val="FFFFFE"/>
                </a:highlight>
                <a:latin typeface="Courier New"/>
                <a:ea typeface="Courier New"/>
                <a:cs typeface="Courier New"/>
                <a:sym typeface="Courier New"/>
              </a:rPr>
              <a:t>pi = </a:t>
            </a:r>
            <a:r>
              <a:rPr lang="en" sz="4267">
                <a:solidFill>
                  <a:srgbClr val="09885A"/>
                </a:solidFill>
                <a:highlight>
                  <a:srgbClr val="FFFFFE"/>
                </a:highlight>
                <a:latin typeface="Courier New"/>
                <a:ea typeface="Courier New"/>
                <a:cs typeface="Courier New"/>
                <a:sym typeface="Courier New"/>
              </a:rPr>
              <a:t>3.14159265358</a:t>
            </a:r>
            <a:endParaRPr i="1" sz="4267">
              <a:latin typeface="Courier New"/>
              <a:ea typeface="Courier New"/>
              <a:cs typeface="Courier New"/>
              <a:sym typeface="Courier New"/>
            </a:endParaRPr>
          </a:p>
        </p:txBody>
      </p:sp>
      <p:sp>
        <p:nvSpPr>
          <p:cNvPr id="317" name="Google Shape;317;p31"/>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318" name="Google Shape;318;p31"/>
          <p:cNvSpPr txBox="1"/>
          <p:nvPr/>
        </p:nvSpPr>
        <p:spPr>
          <a:xfrm>
            <a:off x="15796069" y="3640655"/>
            <a:ext cx="9212093" cy="1759969"/>
          </a:xfrm>
          <a:prstGeom prst="rect">
            <a:avLst/>
          </a:prstGeom>
          <a:noFill/>
          <a:ln>
            <a:noFill/>
          </a:ln>
        </p:spPr>
        <p:txBody>
          <a:bodyPr anchorCtr="0" anchor="t" bIns="45700" lIns="91425" spcFirstLastPara="1" rIns="91425" wrap="square" tIns="45700">
            <a:spAutoFit/>
          </a:bodyPr>
          <a:lstStyle/>
          <a:p>
            <a:pPr indent="0" lvl="0" marL="0" marR="0" rtl="0" algn="l">
              <a:lnSpc>
                <a:spcPct val="135714"/>
              </a:lnSpc>
              <a:spcBef>
                <a:spcPts val="0"/>
              </a:spcBef>
              <a:spcAft>
                <a:spcPts val="0"/>
              </a:spcAft>
              <a:buNone/>
            </a:pPr>
            <a:r>
              <a:rPr b="0" i="0" lang="en" sz="8533" u="none" cap="none" strike="noStrike">
                <a:solidFill>
                  <a:srgbClr val="09885A"/>
                </a:solidFill>
                <a:highlight>
                  <a:srgbClr val="FFFFFE"/>
                </a:highlight>
                <a:latin typeface="Courier New"/>
                <a:ea typeface="Courier New"/>
                <a:cs typeface="Courier New"/>
                <a:sym typeface="Courier New"/>
              </a:rPr>
              <a:t>3.1415926</a:t>
            </a:r>
            <a:endParaRPr/>
          </a:p>
        </p:txBody>
      </p:sp>
      <p:pic>
        <p:nvPicPr>
          <p:cNvPr descr="Line Line" id="319" name="Google Shape;319;p31"/>
          <p:cNvPicPr preferRelativeResize="0"/>
          <p:nvPr/>
        </p:nvPicPr>
        <p:blipFill rotWithShape="1">
          <a:blip r:embed="rId3">
            <a:alphaModFix/>
          </a:blip>
          <a:srcRect b="0" l="0" r="0" t="0"/>
          <a:stretch/>
        </p:blipFill>
        <p:spPr>
          <a:xfrm rot="-5802543">
            <a:off x="16128919" y="5499111"/>
            <a:ext cx="1081544" cy="707405"/>
          </a:xfrm>
          <a:prstGeom prst="rect">
            <a:avLst/>
          </a:prstGeom>
          <a:noFill/>
          <a:ln>
            <a:noFill/>
          </a:ln>
        </p:spPr>
      </p:pic>
      <p:sp>
        <p:nvSpPr>
          <p:cNvPr id="320" name="Google Shape;320;p31"/>
          <p:cNvSpPr txBox="1"/>
          <p:nvPr/>
        </p:nvSpPr>
        <p:spPr>
          <a:xfrm>
            <a:off x="13190688" y="6386071"/>
            <a:ext cx="7786923" cy="1627773"/>
          </a:xfrm>
          <a:prstGeom prst="rect">
            <a:avLst/>
          </a:prstGeom>
          <a:noFill/>
          <a:ln>
            <a:noFill/>
          </a:ln>
        </p:spPr>
        <p:txBody>
          <a:bodyPr anchorCtr="0" anchor="t" bIns="243800" lIns="243800" spcFirstLastPara="1" rIns="243800" wrap="square" tIns="243800">
            <a:normAutofit/>
          </a:bodyPr>
          <a:lstStyle/>
          <a:p>
            <a:pPr indent="0" lvl="0" marL="389466" marR="0" rtl="0" algn="l">
              <a:lnSpc>
                <a:spcPct val="115000"/>
              </a:lnSpc>
              <a:spcBef>
                <a:spcPts val="0"/>
              </a:spcBef>
              <a:spcAft>
                <a:spcPts val="0"/>
              </a:spcAft>
              <a:buClr>
                <a:schemeClr val="accent1"/>
              </a:buClr>
              <a:buSzPts val="1300"/>
              <a:buFont typeface="Lato"/>
              <a:buNone/>
            </a:pPr>
            <a:r>
              <a:rPr b="1" i="0" lang="en" sz="3466" u="none" cap="none" strike="noStrike">
                <a:solidFill>
                  <a:schemeClr val="accent1"/>
                </a:solidFill>
                <a:latin typeface="Helvetica Neue"/>
                <a:ea typeface="Helvetica Neue"/>
                <a:cs typeface="Helvetica Neue"/>
                <a:sym typeface="Helvetica Neue"/>
              </a:rPr>
              <a:t>Floating (Decimal) Point</a:t>
            </a:r>
            <a:endParaRPr/>
          </a:p>
        </p:txBody>
      </p:sp>
      <p:sp>
        <p:nvSpPr>
          <p:cNvPr id="321" name="Google Shape;321;p31"/>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Variables</a:t>
            </a:r>
            <a:endParaRPr b="1" i="0" sz="6933" u="none" cap="none" strike="noStrike">
              <a:solidFill>
                <a:srgbClr val="004C7F"/>
              </a:solidFill>
              <a:latin typeface="Helvetica Neue"/>
              <a:ea typeface="Helvetica Neue"/>
              <a:cs typeface="Helvetica Neue"/>
              <a:sym typeface="Helvetica Neue"/>
            </a:endParaRPr>
          </a:p>
        </p:txBody>
      </p:sp>
      <p:sp>
        <p:nvSpPr>
          <p:cNvPr id="322" name="Google Shape;322;p31"/>
          <p:cNvSpPr txBox="1"/>
          <p:nvPr/>
        </p:nvSpPr>
        <p:spPr>
          <a:xfrm>
            <a:off x="482592" y="20286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Floating-point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2"/>
          <p:cNvSpPr txBox="1"/>
          <p:nvPr>
            <p:ph idx="1" type="body"/>
          </p:nvPr>
        </p:nvSpPr>
        <p:spPr>
          <a:xfrm>
            <a:off x="2268643" y="3572191"/>
            <a:ext cx="20503200" cy="8819432"/>
          </a:xfrm>
          <a:prstGeom prst="rect">
            <a:avLst/>
          </a:prstGeom>
          <a:noFill/>
          <a:ln>
            <a:noFill/>
          </a:ln>
        </p:spPr>
        <p:txBody>
          <a:bodyPr anchorCtr="0" anchor="t" bIns="243800" lIns="243800" spcFirstLastPara="1" rIns="243800" wrap="square" tIns="243800">
            <a:noAutofit/>
          </a:bodyPr>
          <a:lstStyle/>
          <a:p>
            <a:pPr indent="-829736" lvl="0" marL="1219202" rtl="0" algn="l">
              <a:lnSpc>
                <a:spcPct val="200000"/>
              </a:lnSpc>
              <a:spcBef>
                <a:spcPts val="0"/>
              </a:spcBef>
              <a:spcAft>
                <a:spcPts val="0"/>
              </a:spcAft>
              <a:buSzPts val="2987"/>
              <a:buChar char="●"/>
            </a:pPr>
            <a:r>
              <a:rPr lang="en" sz="4267"/>
              <a:t>A string of characters</a:t>
            </a:r>
            <a:endParaRPr sz="4267"/>
          </a:p>
          <a:p>
            <a:pPr indent="-829736" lvl="0" marL="1219202" rtl="0" algn="l">
              <a:lnSpc>
                <a:spcPct val="200000"/>
              </a:lnSpc>
              <a:spcBef>
                <a:spcPts val="0"/>
              </a:spcBef>
              <a:spcAft>
                <a:spcPts val="0"/>
              </a:spcAft>
              <a:buSzPts val="2987"/>
              <a:buChar char="●"/>
            </a:pPr>
            <a:r>
              <a:rPr b="1" lang="en" sz="4267"/>
              <a:t>Put in quotations </a:t>
            </a:r>
            <a:r>
              <a:rPr b="1" lang="en" sz="4267">
                <a:latin typeface="Courier New"/>
                <a:ea typeface="Courier New"/>
                <a:cs typeface="Courier New"/>
                <a:sym typeface="Courier New"/>
              </a:rPr>
              <a:t>" "</a:t>
            </a:r>
            <a:r>
              <a:rPr b="1" lang="en" sz="4267"/>
              <a:t> or </a:t>
            </a:r>
            <a:r>
              <a:rPr b="1" lang="en" sz="4267">
                <a:latin typeface="Courier New"/>
                <a:ea typeface="Courier New"/>
                <a:cs typeface="Courier New"/>
                <a:sym typeface="Courier New"/>
              </a:rPr>
              <a:t>' '</a:t>
            </a:r>
            <a:endParaRPr b="1" sz="4267"/>
          </a:p>
          <a:p>
            <a:pPr indent="-829736" lvl="0" marL="1219202" rtl="0" algn="l">
              <a:lnSpc>
                <a:spcPct val="200000"/>
              </a:lnSpc>
              <a:spcBef>
                <a:spcPts val="0"/>
              </a:spcBef>
              <a:spcAft>
                <a:spcPts val="0"/>
              </a:spcAft>
              <a:buSzPts val="2987"/>
              <a:buChar char="●"/>
            </a:pPr>
            <a:r>
              <a:rPr lang="en" sz="4267">
                <a:solidFill>
                  <a:srgbClr val="FF0000"/>
                </a:solidFill>
              </a:rPr>
              <a:t>*</a:t>
            </a:r>
            <a:r>
              <a:rPr lang="en" sz="4267"/>
              <a:t>Block string (multi-line string): three quotation marks </a:t>
            </a:r>
            <a:endParaRPr sz="4267">
              <a:latin typeface="Courier New"/>
              <a:ea typeface="Courier New"/>
              <a:cs typeface="Courier New"/>
              <a:sym typeface="Courier New"/>
            </a:endParaRPr>
          </a:p>
          <a:p>
            <a:pPr indent="-829736" lvl="0" marL="1219202" rtl="0" algn="l">
              <a:lnSpc>
                <a:spcPct val="200000"/>
              </a:lnSpc>
              <a:spcBef>
                <a:spcPts val="0"/>
              </a:spcBef>
              <a:spcAft>
                <a:spcPts val="0"/>
              </a:spcAft>
              <a:buSzPts val="2987"/>
              <a:buFont typeface="Courier New"/>
              <a:buChar char="●"/>
            </a:pPr>
            <a:r>
              <a:rPr lang="en" sz="4267">
                <a:solidFill>
                  <a:srgbClr val="FF0000"/>
                </a:solidFill>
              </a:rPr>
              <a:t>*</a:t>
            </a:r>
            <a:r>
              <a:rPr lang="en" sz="4267"/>
              <a:t>Special character (new line): </a:t>
            </a:r>
            <a:r>
              <a:rPr lang="en" sz="4267">
                <a:latin typeface="Courier New"/>
                <a:ea typeface="Courier New"/>
                <a:cs typeface="Courier New"/>
                <a:sym typeface="Courier New"/>
              </a:rPr>
              <a:t>"\n"</a:t>
            </a:r>
            <a:endParaRPr sz="4267">
              <a:latin typeface="Courier New"/>
              <a:ea typeface="Courier New"/>
              <a:cs typeface="Courier New"/>
              <a:sym typeface="Courier New"/>
            </a:endParaRPr>
          </a:p>
          <a:p>
            <a:pPr indent="0" lvl="0" marL="0" rtl="0" algn="l">
              <a:lnSpc>
                <a:spcPct val="135714"/>
              </a:lnSpc>
              <a:spcBef>
                <a:spcPts val="3200"/>
              </a:spcBef>
              <a:spcAft>
                <a:spcPts val="0"/>
              </a:spcAft>
              <a:buSzPts val="2987"/>
              <a:buNone/>
            </a:pPr>
            <a:r>
              <a:t/>
            </a:r>
            <a:endParaRPr sz="4267">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2987"/>
              <a:buNone/>
            </a:pPr>
            <a:r>
              <a:rPr lang="en" sz="4267">
                <a:solidFill>
                  <a:srgbClr val="000000"/>
                </a:solidFill>
                <a:highlight>
                  <a:srgbClr val="FFFFFE"/>
                </a:highlight>
                <a:latin typeface="Courier New"/>
                <a:ea typeface="Courier New"/>
                <a:cs typeface="Courier New"/>
                <a:sym typeface="Courier New"/>
              </a:rPr>
              <a:t>first_string = </a:t>
            </a:r>
            <a:r>
              <a:rPr lang="en" sz="4267">
                <a:solidFill>
                  <a:srgbClr val="A31515"/>
                </a:solidFill>
                <a:highlight>
                  <a:srgbClr val="FFFFFE"/>
                </a:highlight>
                <a:latin typeface="Courier New"/>
                <a:ea typeface="Courier New"/>
                <a:cs typeface="Courier New"/>
                <a:sym typeface="Courier New"/>
              </a:rPr>
              <a:t>"s"</a:t>
            </a:r>
            <a:endParaRPr sz="4267">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2987"/>
              <a:buNone/>
            </a:pPr>
            <a:r>
              <a:rPr lang="en" sz="4267">
                <a:solidFill>
                  <a:srgbClr val="000000"/>
                </a:solidFill>
                <a:highlight>
                  <a:srgbClr val="FFFFFE"/>
                </a:highlight>
                <a:latin typeface="Courier New"/>
                <a:ea typeface="Courier New"/>
                <a:cs typeface="Courier New"/>
                <a:sym typeface="Courier New"/>
              </a:rPr>
              <a:t>second_string = </a:t>
            </a:r>
            <a:r>
              <a:rPr lang="en" sz="4267">
                <a:solidFill>
                  <a:srgbClr val="A31515"/>
                </a:solidFill>
                <a:highlight>
                  <a:srgbClr val="FFFFFE"/>
                </a:highlight>
                <a:latin typeface="Courier New"/>
                <a:ea typeface="Courier New"/>
                <a:cs typeface="Courier New"/>
                <a:sym typeface="Courier New"/>
              </a:rPr>
              <a:t>"string 2"</a:t>
            </a:r>
            <a:endParaRPr sz="4267">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2987"/>
              <a:buNone/>
            </a:pPr>
            <a:r>
              <a:rPr lang="en" sz="4267">
                <a:solidFill>
                  <a:srgbClr val="000000"/>
                </a:solidFill>
                <a:highlight>
                  <a:srgbClr val="FFFFFE"/>
                </a:highlight>
                <a:latin typeface="Courier New"/>
                <a:ea typeface="Courier New"/>
                <a:cs typeface="Courier New"/>
                <a:sym typeface="Courier New"/>
              </a:rPr>
              <a:t>second_string = </a:t>
            </a:r>
            <a:r>
              <a:rPr lang="en" sz="4267">
                <a:solidFill>
                  <a:srgbClr val="A31515"/>
                </a:solidFill>
                <a:highlight>
                  <a:srgbClr val="FFFFFE"/>
                </a:highlight>
                <a:latin typeface="Courier New"/>
                <a:ea typeface="Courier New"/>
                <a:cs typeface="Courier New"/>
                <a:sym typeface="Courier New"/>
              </a:rPr>
              <a:t>"another string"</a:t>
            </a:r>
            <a:endParaRPr sz="4267"/>
          </a:p>
        </p:txBody>
      </p:sp>
      <p:sp>
        <p:nvSpPr>
          <p:cNvPr id="328" name="Google Shape;328;p32"/>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pic>
        <p:nvPicPr>
          <p:cNvPr id="329" name="Google Shape;329;p32"/>
          <p:cNvPicPr preferRelativeResize="0"/>
          <p:nvPr/>
        </p:nvPicPr>
        <p:blipFill rotWithShape="1">
          <a:blip r:embed="rId3">
            <a:alphaModFix/>
          </a:blip>
          <a:srcRect b="0" l="0" r="0" t="0"/>
          <a:stretch/>
        </p:blipFill>
        <p:spPr>
          <a:xfrm>
            <a:off x="17213883" y="3821156"/>
            <a:ext cx="5061600" cy="4468669"/>
          </a:xfrm>
          <a:prstGeom prst="rect">
            <a:avLst/>
          </a:prstGeom>
          <a:noFill/>
          <a:ln>
            <a:noFill/>
          </a:ln>
        </p:spPr>
      </p:pic>
      <p:sp>
        <p:nvSpPr>
          <p:cNvPr id="330" name="Google Shape;330;p32"/>
          <p:cNvSpPr txBox="1"/>
          <p:nvPr/>
        </p:nvSpPr>
        <p:spPr>
          <a:xfrm>
            <a:off x="16598664" y="2705218"/>
            <a:ext cx="7786923" cy="1627773"/>
          </a:xfrm>
          <a:prstGeom prst="rect">
            <a:avLst/>
          </a:prstGeom>
          <a:noFill/>
          <a:ln>
            <a:noFill/>
          </a:ln>
        </p:spPr>
        <p:txBody>
          <a:bodyPr anchorCtr="0" anchor="t" bIns="243800" lIns="243800" spcFirstLastPara="1" rIns="243800" wrap="square" tIns="243800">
            <a:normAutofit/>
          </a:bodyPr>
          <a:lstStyle/>
          <a:p>
            <a:pPr indent="0" lvl="0" marL="389466" marR="0" rtl="0" algn="l">
              <a:lnSpc>
                <a:spcPct val="115000"/>
              </a:lnSpc>
              <a:spcBef>
                <a:spcPts val="0"/>
              </a:spcBef>
              <a:spcAft>
                <a:spcPts val="0"/>
              </a:spcAft>
              <a:buClr>
                <a:schemeClr val="accent1"/>
              </a:buClr>
              <a:buSzPts val="1300"/>
              <a:buFont typeface="Lato"/>
              <a:buNone/>
            </a:pPr>
            <a:r>
              <a:rPr b="1" i="0" lang="en" sz="3466" u="none" cap="none" strike="noStrike">
                <a:solidFill>
                  <a:schemeClr val="accent1"/>
                </a:solidFill>
                <a:latin typeface="Helvetica Neue"/>
                <a:ea typeface="Helvetica Neue"/>
                <a:cs typeface="Helvetica Neue"/>
                <a:sym typeface="Helvetica Neue"/>
              </a:rPr>
              <a:t>Not this</a:t>
            </a:r>
            <a:endParaRPr/>
          </a:p>
        </p:txBody>
      </p:sp>
      <p:sp>
        <p:nvSpPr>
          <p:cNvPr id="331" name="Google Shape;331;p32"/>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Variables</a:t>
            </a:r>
            <a:endParaRPr b="1" i="0" sz="6933" u="none" cap="none" strike="noStrike">
              <a:solidFill>
                <a:srgbClr val="004C7F"/>
              </a:solidFill>
              <a:latin typeface="Helvetica Neue"/>
              <a:ea typeface="Helvetica Neue"/>
              <a:cs typeface="Helvetica Neue"/>
              <a:sym typeface="Helvetica Neue"/>
            </a:endParaRPr>
          </a:p>
        </p:txBody>
      </p:sp>
      <p:sp>
        <p:nvSpPr>
          <p:cNvPr id="332" name="Google Shape;332;p32"/>
          <p:cNvSpPr txBox="1"/>
          <p:nvPr/>
        </p:nvSpPr>
        <p:spPr>
          <a:xfrm>
            <a:off x="482592" y="20286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String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3"/>
          <p:cNvSpPr txBox="1"/>
          <p:nvPr>
            <p:ph idx="1" type="body"/>
          </p:nvPr>
        </p:nvSpPr>
        <p:spPr>
          <a:xfrm>
            <a:off x="2268643" y="3572191"/>
            <a:ext cx="19688480" cy="6948616"/>
          </a:xfrm>
          <a:prstGeom prst="rect">
            <a:avLst/>
          </a:prstGeom>
          <a:noFill/>
          <a:ln>
            <a:noFill/>
          </a:ln>
        </p:spPr>
        <p:txBody>
          <a:bodyPr anchorCtr="0" anchor="t" bIns="243800" lIns="243800" spcFirstLastPara="1" rIns="243800" wrap="square" tIns="243800">
            <a:normAutofit/>
          </a:bodyPr>
          <a:lstStyle/>
          <a:p>
            <a:pPr indent="-829736" lvl="0" marL="1219202" rtl="0" algn="l">
              <a:lnSpc>
                <a:spcPct val="200000"/>
              </a:lnSpc>
              <a:spcBef>
                <a:spcPts val="0"/>
              </a:spcBef>
              <a:spcAft>
                <a:spcPts val="0"/>
              </a:spcAft>
              <a:buSzPts val="2987"/>
              <a:buChar char="●"/>
            </a:pPr>
            <a:r>
              <a:rPr lang="en" sz="4267"/>
              <a:t>True or False (capitalize)</a:t>
            </a:r>
            <a:endParaRPr/>
          </a:p>
          <a:p>
            <a:pPr indent="0" lvl="0" marL="389466" rtl="0" algn="l">
              <a:lnSpc>
                <a:spcPct val="200000"/>
              </a:lnSpc>
              <a:spcBef>
                <a:spcPts val="0"/>
              </a:spcBef>
              <a:spcAft>
                <a:spcPts val="0"/>
              </a:spcAft>
              <a:buSzPts val="2987"/>
              <a:buNone/>
            </a:pPr>
            <a:r>
              <a:t/>
            </a:r>
            <a:endParaRPr sz="4267"/>
          </a:p>
          <a:p>
            <a:pPr indent="0" lvl="0" marL="0" rtl="0" algn="l">
              <a:lnSpc>
                <a:spcPct val="135714"/>
              </a:lnSpc>
              <a:spcBef>
                <a:spcPts val="3200"/>
              </a:spcBef>
              <a:spcAft>
                <a:spcPts val="0"/>
              </a:spcAft>
              <a:buSzPts val="2987"/>
              <a:buNone/>
            </a:pPr>
            <a:r>
              <a:rPr lang="en" sz="4267">
                <a:solidFill>
                  <a:srgbClr val="000000"/>
                </a:solidFill>
                <a:highlight>
                  <a:srgbClr val="FFFFFE"/>
                </a:highlight>
                <a:latin typeface="Courier New"/>
                <a:ea typeface="Courier New"/>
                <a:cs typeface="Courier New"/>
                <a:sym typeface="Courier New"/>
              </a:rPr>
              <a:t>first_boolean = </a:t>
            </a:r>
            <a:r>
              <a:rPr lang="en" sz="4267">
                <a:solidFill>
                  <a:srgbClr val="0000FF"/>
                </a:solidFill>
                <a:highlight>
                  <a:srgbClr val="FFFFFE"/>
                </a:highlight>
                <a:latin typeface="Courier New"/>
                <a:ea typeface="Courier New"/>
                <a:cs typeface="Courier New"/>
                <a:sym typeface="Courier New"/>
              </a:rPr>
              <a:t>True</a:t>
            </a:r>
            <a:endParaRPr sz="4267">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2987"/>
              <a:buNone/>
            </a:pPr>
            <a:r>
              <a:rPr lang="en" sz="4267">
                <a:solidFill>
                  <a:srgbClr val="000000"/>
                </a:solidFill>
                <a:highlight>
                  <a:srgbClr val="FFFFFE"/>
                </a:highlight>
                <a:latin typeface="Courier New"/>
                <a:ea typeface="Courier New"/>
                <a:cs typeface="Courier New"/>
                <a:sym typeface="Courier New"/>
              </a:rPr>
              <a:t>second_boolean = </a:t>
            </a:r>
            <a:r>
              <a:rPr lang="en" sz="4267">
                <a:solidFill>
                  <a:srgbClr val="0000FF"/>
                </a:solidFill>
                <a:highlight>
                  <a:srgbClr val="FFFFFE"/>
                </a:highlight>
                <a:latin typeface="Courier New"/>
                <a:ea typeface="Courier New"/>
                <a:cs typeface="Courier New"/>
                <a:sym typeface="Courier New"/>
              </a:rPr>
              <a:t>False</a:t>
            </a:r>
            <a:endParaRPr sz="4267">
              <a:latin typeface="Courier New"/>
              <a:ea typeface="Courier New"/>
              <a:cs typeface="Courier New"/>
              <a:sym typeface="Courier New"/>
            </a:endParaRPr>
          </a:p>
        </p:txBody>
      </p:sp>
      <p:sp>
        <p:nvSpPr>
          <p:cNvPr id="338" name="Google Shape;338;p33"/>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339" name="Google Shape;339;p33"/>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Variables</a:t>
            </a:r>
            <a:endParaRPr b="1" i="0" sz="6933" u="none" cap="none" strike="noStrike">
              <a:solidFill>
                <a:srgbClr val="004C7F"/>
              </a:solidFill>
              <a:latin typeface="Helvetica Neue"/>
              <a:ea typeface="Helvetica Neue"/>
              <a:cs typeface="Helvetica Neue"/>
              <a:sym typeface="Helvetica Neue"/>
            </a:endParaRPr>
          </a:p>
        </p:txBody>
      </p:sp>
      <p:sp>
        <p:nvSpPr>
          <p:cNvPr id="340" name="Google Shape;340;p33"/>
          <p:cNvSpPr txBox="1"/>
          <p:nvPr/>
        </p:nvSpPr>
        <p:spPr>
          <a:xfrm>
            <a:off x="482592" y="20286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Boolean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4"/>
          <p:cNvSpPr txBox="1"/>
          <p:nvPr>
            <p:ph idx="1" type="body"/>
          </p:nvPr>
        </p:nvSpPr>
        <p:spPr>
          <a:xfrm>
            <a:off x="1077782" y="2923964"/>
            <a:ext cx="20856437" cy="6297869"/>
          </a:xfrm>
          <a:prstGeom prst="rect">
            <a:avLst/>
          </a:prstGeom>
          <a:noFill/>
          <a:ln>
            <a:noFill/>
          </a:ln>
        </p:spPr>
        <p:txBody>
          <a:bodyPr anchorCtr="0" anchor="t" bIns="243800" lIns="243800" spcFirstLastPara="1" rIns="243800" wrap="square" tIns="243800">
            <a:noAutofit/>
          </a:bodyPr>
          <a:lstStyle/>
          <a:p>
            <a:pPr indent="-813223" lvl="0" marL="1219202" rtl="0" algn="l">
              <a:lnSpc>
                <a:spcPct val="200000"/>
              </a:lnSpc>
              <a:spcBef>
                <a:spcPts val="0"/>
              </a:spcBef>
              <a:spcAft>
                <a:spcPts val="0"/>
              </a:spcAft>
              <a:buSzPts val="3600"/>
              <a:buChar char="●"/>
            </a:pPr>
            <a:r>
              <a:rPr lang="en" sz="3600">
                <a:solidFill>
                  <a:schemeClr val="dk2"/>
                </a:solidFill>
              </a:rPr>
              <a:t>A list of values</a:t>
            </a:r>
            <a:endParaRPr sz="3600">
              <a:solidFill>
                <a:schemeClr val="dk2"/>
              </a:solidFill>
            </a:endParaRPr>
          </a:p>
          <a:p>
            <a:pPr indent="-813223" lvl="1" marL="2438398" rtl="0" algn="l">
              <a:lnSpc>
                <a:spcPct val="200000"/>
              </a:lnSpc>
              <a:spcBef>
                <a:spcPts val="0"/>
              </a:spcBef>
              <a:spcAft>
                <a:spcPts val="0"/>
              </a:spcAft>
              <a:buSzPts val="3600"/>
              <a:buChar char="○"/>
            </a:pPr>
            <a:r>
              <a:rPr lang="en" sz="3600">
                <a:latin typeface="Courier New"/>
                <a:ea typeface="Courier New"/>
                <a:cs typeface="Courier New"/>
                <a:sym typeface="Courier New"/>
              </a:rPr>
              <a:t>my_list = [value_1, value_2, ...]</a:t>
            </a:r>
            <a:endParaRPr sz="3600"/>
          </a:p>
          <a:p>
            <a:pPr indent="-813223" lvl="1" marL="2438398" rtl="0" algn="l">
              <a:lnSpc>
                <a:spcPct val="200000"/>
              </a:lnSpc>
              <a:spcBef>
                <a:spcPts val="0"/>
              </a:spcBef>
              <a:spcAft>
                <a:spcPts val="0"/>
              </a:spcAft>
              <a:buSzPts val="3600"/>
              <a:buChar char="○"/>
            </a:pPr>
            <a:r>
              <a:rPr lang="en" sz="3600">
                <a:latin typeface="Courier New"/>
                <a:ea typeface="Courier New"/>
                <a:cs typeface="Courier New"/>
                <a:sym typeface="Courier New"/>
              </a:rPr>
              <a:t>example_list = [</a:t>
            </a:r>
            <a:r>
              <a:rPr lang="en" sz="3600">
                <a:solidFill>
                  <a:srgbClr val="09885A"/>
                </a:solidFill>
                <a:highlight>
                  <a:srgbClr val="FFFFFE"/>
                </a:highlight>
                <a:latin typeface="Courier New"/>
                <a:ea typeface="Courier New"/>
                <a:cs typeface="Courier New"/>
                <a:sym typeface="Courier New"/>
              </a:rPr>
              <a:t>5</a:t>
            </a:r>
            <a:r>
              <a:rPr lang="en" sz="3600">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 20</a:t>
            </a:r>
            <a:r>
              <a:rPr lang="en" sz="3600">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 11</a:t>
            </a:r>
            <a:r>
              <a:rPr lang="en" sz="3600">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 3</a:t>
            </a:r>
            <a:r>
              <a:rPr lang="en" sz="3600">
                <a:latin typeface="Courier New"/>
                <a:ea typeface="Courier New"/>
                <a:cs typeface="Courier New"/>
                <a:sym typeface="Courier New"/>
              </a:rPr>
              <a:t>,</a:t>
            </a:r>
            <a:r>
              <a:rPr lang="en" sz="3600">
                <a:solidFill>
                  <a:srgbClr val="09885A"/>
                </a:solidFill>
                <a:highlight>
                  <a:srgbClr val="FFFFFE"/>
                </a:highlight>
                <a:latin typeface="Courier New"/>
                <a:ea typeface="Courier New"/>
                <a:cs typeface="Courier New"/>
                <a:sym typeface="Courier New"/>
              </a:rPr>
              <a:t> 10</a:t>
            </a:r>
            <a:r>
              <a:rPr lang="en" sz="3600">
                <a:latin typeface="Courier New"/>
                <a:ea typeface="Courier New"/>
                <a:cs typeface="Courier New"/>
                <a:sym typeface="Courier New"/>
              </a:rPr>
              <a:t>]</a:t>
            </a:r>
            <a:endParaRPr/>
          </a:p>
          <a:p>
            <a:pPr indent="-813223" lvl="1" marL="2438398" rtl="0" algn="l">
              <a:lnSpc>
                <a:spcPct val="200000"/>
              </a:lnSpc>
              <a:spcBef>
                <a:spcPts val="0"/>
              </a:spcBef>
              <a:spcAft>
                <a:spcPts val="0"/>
              </a:spcAft>
              <a:buSzPts val="3600"/>
              <a:buChar char="○"/>
            </a:pPr>
            <a:r>
              <a:rPr lang="en" sz="3600"/>
              <a:t>Can include multiple different data types</a:t>
            </a:r>
            <a:endParaRPr sz="3600">
              <a:latin typeface="Courier New"/>
              <a:ea typeface="Courier New"/>
              <a:cs typeface="Courier New"/>
              <a:sym typeface="Courier New"/>
            </a:endParaRPr>
          </a:p>
          <a:p>
            <a:pPr indent="-813223" lvl="2" marL="3657600" rtl="0" algn="l">
              <a:lnSpc>
                <a:spcPct val="200000"/>
              </a:lnSpc>
              <a:spcBef>
                <a:spcPts val="0"/>
              </a:spcBef>
              <a:spcAft>
                <a:spcPts val="0"/>
              </a:spcAft>
              <a:buSzPts val="3600"/>
              <a:buFont typeface="Courier New"/>
              <a:buChar char="○"/>
            </a:pPr>
            <a:r>
              <a:rPr lang="en" sz="3600">
                <a:latin typeface="Courier New"/>
                <a:ea typeface="Courier New"/>
                <a:cs typeface="Courier New"/>
                <a:sym typeface="Courier New"/>
              </a:rPr>
              <a:t>multi_type_list = [</a:t>
            </a:r>
            <a:r>
              <a:rPr lang="en" sz="3600">
                <a:solidFill>
                  <a:srgbClr val="A31515"/>
                </a:solidFill>
                <a:highlight>
                  <a:srgbClr val="FFFFFE"/>
                </a:highlight>
                <a:latin typeface="Courier New"/>
                <a:ea typeface="Courier New"/>
                <a:cs typeface="Courier New"/>
                <a:sym typeface="Courier New"/>
              </a:rPr>
              <a:t>"hello world"</a:t>
            </a:r>
            <a:r>
              <a:rPr lang="en" sz="3600">
                <a:latin typeface="Courier New"/>
                <a:ea typeface="Courier New"/>
                <a:cs typeface="Courier New"/>
                <a:sym typeface="Courier New"/>
              </a:rPr>
              <a:t>, </a:t>
            </a:r>
            <a:r>
              <a:rPr lang="en" sz="3600">
                <a:solidFill>
                  <a:srgbClr val="0000FF"/>
                </a:solidFill>
                <a:highlight>
                  <a:srgbClr val="FFFFFE"/>
                </a:highlight>
                <a:latin typeface="Courier New"/>
                <a:ea typeface="Courier New"/>
                <a:cs typeface="Courier New"/>
                <a:sym typeface="Courier New"/>
              </a:rPr>
              <a:t>True</a:t>
            </a:r>
            <a:r>
              <a:rPr lang="en" sz="3600">
                <a:latin typeface="Courier New"/>
                <a:ea typeface="Courier New"/>
                <a:cs typeface="Courier New"/>
                <a:sym typeface="Courier New"/>
              </a:rPr>
              <a:t>, </a:t>
            </a:r>
            <a:r>
              <a:rPr lang="en" sz="3600">
                <a:solidFill>
                  <a:srgbClr val="09885A"/>
                </a:solidFill>
                <a:highlight>
                  <a:srgbClr val="FFFFFE"/>
                </a:highlight>
                <a:latin typeface="Courier New"/>
                <a:ea typeface="Courier New"/>
                <a:cs typeface="Courier New"/>
                <a:sym typeface="Courier New"/>
              </a:rPr>
              <a:t>5</a:t>
            </a:r>
            <a:r>
              <a:rPr lang="en" sz="3600">
                <a:latin typeface="Courier New"/>
                <a:ea typeface="Courier New"/>
                <a:cs typeface="Courier New"/>
                <a:sym typeface="Courier New"/>
              </a:rPr>
              <a:t>]</a:t>
            </a:r>
            <a:r>
              <a:rPr lang="en" sz="3600">
                <a:solidFill>
                  <a:srgbClr val="9B9B9B"/>
                </a:solidFill>
              </a:rPr>
              <a:t> </a:t>
            </a:r>
            <a:endParaRPr sz="3600">
              <a:solidFill>
                <a:srgbClr val="9B9B9B"/>
              </a:solidFill>
              <a:highlight>
                <a:srgbClr val="FFFFFE"/>
              </a:highlight>
              <a:latin typeface="Courier New"/>
              <a:ea typeface="Courier New"/>
              <a:cs typeface="Courier New"/>
              <a:sym typeface="Courier New"/>
            </a:endParaRPr>
          </a:p>
        </p:txBody>
      </p:sp>
      <p:sp>
        <p:nvSpPr>
          <p:cNvPr id="346" name="Google Shape;346;p34"/>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347" name="Google Shape;347;p34"/>
          <p:cNvSpPr txBox="1"/>
          <p:nvPr/>
        </p:nvSpPr>
        <p:spPr>
          <a:xfrm>
            <a:off x="16357039" y="2771047"/>
            <a:ext cx="6278333" cy="2118728"/>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None/>
            </a:pPr>
            <a:r>
              <a:rPr b="0" i="0" lang="en" sz="8000" u="none" cap="none" strike="noStrike">
                <a:solidFill>
                  <a:srgbClr val="000000"/>
                </a:solidFill>
                <a:latin typeface="Lato"/>
                <a:ea typeface="Lato"/>
                <a:cs typeface="Lato"/>
                <a:sym typeface="Lato"/>
              </a:rPr>
              <a:t> [a, b, c, d, e]</a:t>
            </a:r>
            <a:endParaRPr b="0" i="0" sz="8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None/>
            </a:pPr>
            <a:r>
              <a:rPr b="0" i="0" lang="en" sz="3466" u="none" cap="none" strike="noStrike">
                <a:solidFill>
                  <a:srgbClr val="000000"/>
                </a:solidFill>
                <a:latin typeface="Lato"/>
                <a:ea typeface="Lato"/>
                <a:cs typeface="Lato"/>
                <a:sym typeface="Lato"/>
              </a:rPr>
              <a:t>      0       1       2       3       4</a:t>
            </a:r>
            <a:endParaRPr b="0" i="0" sz="3466"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None/>
            </a:pPr>
            <a:r>
              <a:rPr b="0" i="0" lang="en" sz="3466" u="none" cap="none" strike="noStrike">
                <a:solidFill>
                  <a:srgbClr val="000000"/>
                </a:solidFill>
                <a:latin typeface="Lato"/>
                <a:ea typeface="Lato"/>
                <a:cs typeface="Lato"/>
                <a:sym typeface="Lato"/>
              </a:rPr>
              <a:t>   </a:t>
            </a:r>
            <a:endParaRPr b="0" i="0" sz="3466"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None/>
            </a:pPr>
            <a:r>
              <a:rPr b="0" i="0" lang="en" sz="3466" u="none" cap="none" strike="noStrike">
                <a:solidFill>
                  <a:srgbClr val="000000"/>
                </a:solidFill>
                <a:latin typeface="Lato"/>
                <a:ea typeface="Lato"/>
                <a:cs typeface="Lato"/>
                <a:sym typeface="Lato"/>
              </a:rPr>
              <a:t>    </a:t>
            </a:r>
            <a:endParaRPr b="0" i="0" sz="3466"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None/>
            </a:pPr>
            <a:r>
              <a:t/>
            </a:r>
            <a:endParaRPr b="0" i="0" sz="3466"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None/>
            </a:pPr>
            <a:r>
              <a:t/>
            </a:r>
            <a:endParaRPr b="0" i="0" sz="3466" u="none" cap="none" strike="noStrike">
              <a:solidFill>
                <a:srgbClr val="000000"/>
              </a:solidFill>
              <a:latin typeface="Lato"/>
              <a:ea typeface="Lato"/>
              <a:cs typeface="Lato"/>
              <a:sym typeface="Lato"/>
            </a:endParaRPr>
          </a:p>
        </p:txBody>
      </p:sp>
      <p:sp>
        <p:nvSpPr>
          <p:cNvPr id="348" name="Google Shape;348;p34"/>
          <p:cNvSpPr txBox="1"/>
          <p:nvPr/>
        </p:nvSpPr>
        <p:spPr>
          <a:xfrm>
            <a:off x="1209167" y="8527068"/>
            <a:ext cx="23150483" cy="4345613"/>
          </a:xfrm>
          <a:prstGeom prst="rect">
            <a:avLst/>
          </a:prstGeom>
          <a:noFill/>
          <a:ln>
            <a:noFill/>
          </a:ln>
        </p:spPr>
        <p:txBody>
          <a:bodyPr anchorCtr="0" anchor="t" bIns="45700" lIns="91425" spcFirstLastPara="1" rIns="91425" wrap="square" tIns="45700">
            <a:spAutoFit/>
          </a:bodyPr>
          <a:lstStyle/>
          <a:p>
            <a:pPr indent="-813223" lvl="0" marL="1219202" marR="0" rtl="0" algn="l">
              <a:lnSpc>
                <a:spcPct val="200000"/>
              </a:lnSpc>
              <a:spcBef>
                <a:spcPts val="0"/>
              </a:spcBef>
              <a:spcAft>
                <a:spcPts val="0"/>
              </a:spcAft>
              <a:buClr>
                <a:srgbClr val="000000"/>
              </a:buClr>
              <a:buSzPts val="3600"/>
              <a:buFont typeface="Arial"/>
              <a:buChar char="●"/>
            </a:pPr>
            <a:r>
              <a:rPr b="0" i="0" lang="en" sz="3600" u="none" cap="none" strike="noStrike">
                <a:solidFill>
                  <a:srgbClr val="000000"/>
                </a:solidFill>
                <a:latin typeface="Lato"/>
                <a:ea typeface="Lato"/>
                <a:cs typeface="Lato"/>
                <a:sym typeface="Lato"/>
              </a:rPr>
              <a:t>For a specific value in the list:</a:t>
            </a:r>
            <a:r>
              <a:rPr b="0" i="0" lang="en" sz="3600" u="none" cap="none" strike="noStrike">
                <a:solidFill>
                  <a:srgbClr val="000000"/>
                </a:solidFill>
                <a:latin typeface="Arial"/>
                <a:ea typeface="Arial"/>
                <a:cs typeface="Arial"/>
                <a:sym typeface="Arial"/>
              </a:rPr>
              <a:t>  </a:t>
            </a:r>
            <a:r>
              <a:rPr b="0" i="0" lang="en" sz="3600" u="none" cap="none" strike="noStrike">
                <a:solidFill>
                  <a:srgbClr val="000000"/>
                </a:solidFill>
                <a:latin typeface="Courier New"/>
                <a:ea typeface="Courier New"/>
                <a:cs typeface="Courier New"/>
                <a:sym typeface="Courier New"/>
              </a:rPr>
              <a:t>my_list[index]</a:t>
            </a:r>
            <a:endParaRPr/>
          </a:p>
          <a:p>
            <a:pPr indent="-813223" lvl="1" marL="2438398" marR="0" rtl="0" algn="l">
              <a:lnSpc>
                <a:spcPct val="200000"/>
              </a:lnSpc>
              <a:spcBef>
                <a:spcPts val="0"/>
              </a:spcBef>
              <a:spcAft>
                <a:spcPts val="0"/>
              </a:spcAft>
              <a:buClr>
                <a:srgbClr val="000000"/>
              </a:buClr>
              <a:buSzPts val="3600"/>
              <a:buFont typeface="Arial"/>
              <a:buChar char="○"/>
            </a:pPr>
            <a:r>
              <a:rPr b="0" i="0" lang="en" sz="3600" u="none" cap="none" strike="noStrike">
                <a:solidFill>
                  <a:srgbClr val="000000"/>
                </a:solidFill>
                <a:latin typeface="Lato"/>
                <a:ea typeface="Lato"/>
                <a:cs typeface="Lato"/>
                <a:sym typeface="Lato"/>
              </a:rPr>
              <a:t>The index of the 1st item is 0, </a:t>
            </a:r>
            <a:endParaRPr/>
          </a:p>
          <a:p>
            <a:pPr indent="-813223" lvl="1" marL="2438398" marR="0" rtl="0" algn="l">
              <a:lnSpc>
                <a:spcPct val="200000"/>
              </a:lnSpc>
              <a:spcBef>
                <a:spcPts val="0"/>
              </a:spcBef>
              <a:spcAft>
                <a:spcPts val="0"/>
              </a:spcAft>
              <a:buClr>
                <a:srgbClr val="000000"/>
              </a:buClr>
              <a:buSzPts val="3600"/>
              <a:buFont typeface="Arial"/>
              <a:buChar char="○"/>
            </a:pPr>
            <a:r>
              <a:rPr b="0" i="0" lang="en" sz="3600" u="none" cap="none" strike="noStrike">
                <a:solidFill>
                  <a:srgbClr val="000000"/>
                </a:solidFill>
                <a:latin typeface="Courier New"/>
                <a:ea typeface="Courier New"/>
                <a:cs typeface="Courier New"/>
                <a:sym typeface="Courier New"/>
              </a:rPr>
              <a:t>a_value = my_second_list[</a:t>
            </a:r>
            <a:r>
              <a:rPr b="0" i="0" lang="en" sz="3600" u="none" cap="none" strike="noStrike">
                <a:solidFill>
                  <a:srgbClr val="09885A"/>
                </a:solidFill>
                <a:highlight>
                  <a:srgbClr val="FFFFFE"/>
                </a:highlight>
                <a:latin typeface="Courier New"/>
                <a:ea typeface="Courier New"/>
                <a:cs typeface="Courier New"/>
                <a:sym typeface="Courier New"/>
              </a:rPr>
              <a:t>2</a:t>
            </a:r>
            <a:r>
              <a:rPr b="0" i="0" lang="en" sz="3600" u="none" cap="none" strike="noStrike">
                <a:solidFill>
                  <a:srgbClr val="000000"/>
                </a:solidFill>
                <a:latin typeface="Courier New"/>
                <a:ea typeface="Courier New"/>
                <a:cs typeface="Courier New"/>
                <a:sym typeface="Courier New"/>
              </a:rPr>
              <a:t>] </a:t>
            </a:r>
            <a:r>
              <a:rPr b="0" i="0" lang="en" sz="3600" u="none" cap="none" strike="noStrike">
                <a:solidFill>
                  <a:srgbClr val="008000"/>
                </a:solidFill>
                <a:highlight>
                  <a:srgbClr val="FFFFFE"/>
                </a:highlight>
                <a:latin typeface="Courier New"/>
                <a:ea typeface="Courier New"/>
                <a:cs typeface="Courier New"/>
                <a:sym typeface="Courier New"/>
              </a:rPr>
              <a:t># gets the THIRD value in the list</a:t>
            </a:r>
            <a:endParaRPr b="0" i="0" sz="3600" u="none" cap="none" strike="noStrike">
              <a:solidFill>
                <a:srgbClr val="000000"/>
              </a:solidFill>
              <a:latin typeface="Arial"/>
              <a:ea typeface="Arial"/>
              <a:cs typeface="Arial"/>
              <a:sym typeface="Arial"/>
            </a:endParaRPr>
          </a:p>
          <a:p>
            <a:pPr indent="-813223" lvl="1" marL="2438398" marR="0" rtl="0" algn="l">
              <a:lnSpc>
                <a:spcPct val="200000"/>
              </a:lnSpc>
              <a:spcBef>
                <a:spcPts val="0"/>
              </a:spcBef>
              <a:spcAft>
                <a:spcPts val="0"/>
              </a:spcAft>
              <a:buClr>
                <a:srgbClr val="000000"/>
              </a:buClr>
              <a:buSzPts val="3600"/>
              <a:buFont typeface="Arial"/>
              <a:buChar char="○"/>
            </a:pPr>
            <a:r>
              <a:rPr b="0" i="0" lang="en" sz="3600" u="none" cap="none" strike="noStrike">
                <a:solidFill>
                  <a:srgbClr val="000000"/>
                </a:solidFill>
                <a:latin typeface="Lato"/>
                <a:ea typeface="Lato"/>
                <a:cs typeface="Lato"/>
                <a:sym typeface="Lato"/>
              </a:rPr>
              <a:t>There is also negative indexing </a:t>
            </a:r>
            <a:r>
              <a:rPr b="0" i="0" lang="en" sz="3600" u="none" cap="none" strike="noStrike">
                <a:solidFill>
                  <a:srgbClr val="9B9B9B"/>
                </a:solidFill>
                <a:latin typeface="Lato"/>
                <a:ea typeface="Lato"/>
                <a:cs typeface="Lato"/>
                <a:sym typeface="Lato"/>
              </a:rPr>
              <a:t>(index of -1 gets last element, -2 gets second from last, etc.)</a:t>
            </a:r>
            <a:endParaRPr b="0" i="0" sz="3600" u="none" cap="none" strike="noStrike">
              <a:solidFill>
                <a:srgbClr val="000000"/>
              </a:solidFill>
              <a:latin typeface="Lato"/>
              <a:ea typeface="Lato"/>
              <a:cs typeface="Lato"/>
              <a:sym typeface="Lato"/>
            </a:endParaRPr>
          </a:p>
        </p:txBody>
      </p:sp>
      <p:sp>
        <p:nvSpPr>
          <p:cNvPr id="349" name="Google Shape;349;p34"/>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Variables</a:t>
            </a:r>
            <a:endParaRPr b="1" i="0" sz="6933" u="none" cap="none" strike="noStrike">
              <a:solidFill>
                <a:srgbClr val="004C7F"/>
              </a:solidFill>
              <a:latin typeface="Helvetica Neue"/>
              <a:ea typeface="Helvetica Neue"/>
              <a:cs typeface="Helvetica Neue"/>
              <a:sym typeface="Helvetica Neue"/>
            </a:endParaRPr>
          </a:p>
        </p:txBody>
      </p:sp>
      <p:sp>
        <p:nvSpPr>
          <p:cNvPr id="350" name="Google Shape;350;p34"/>
          <p:cNvSpPr txBox="1"/>
          <p:nvPr/>
        </p:nvSpPr>
        <p:spPr>
          <a:xfrm>
            <a:off x="482592" y="20286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List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5"/>
          <p:cNvSpPr txBox="1"/>
          <p:nvPr>
            <p:ph idx="1" type="body"/>
          </p:nvPr>
        </p:nvSpPr>
        <p:spPr>
          <a:xfrm>
            <a:off x="913179" y="4050008"/>
            <a:ext cx="8802400" cy="4260000"/>
          </a:xfrm>
          <a:prstGeom prst="rect">
            <a:avLst/>
          </a:prstGeom>
          <a:noFill/>
          <a:ln>
            <a:noFill/>
          </a:ln>
        </p:spPr>
        <p:txBody>
          <a:bodyPr anchorCtr="0" anchor="t" bIns="243800" lIns="243800" spcFirstLastPara="1" rIns="243800" wrap="square" tIns="243800">
            <a:normAutofit/>
          </a:bodyPr>
          <a:lstStyle/>
          <a:p>
            <a:pPr indent="0" lvl="0" marL="0" rtl="0" algn="l">
              <a:lnSpc>
                <a:spcPct val="115000"/>
              </a:lnSpc>
              <a:spcBef>
                <a:spcPts val="0"/>
              </a:spcBef>
              <a:spcAft>
                <a:spcPts val="3200"/>
              </a:spcAft>
              <a:buSzPts val="1300"/>
              <a:buNone/>
            </a:pPr>
            <a:r>
              <a:rPr lang="en" sz="3600"/>
              <a:t>What does the following code output?</a:t>
            </a:r>
            <a:endParaRPr sz="3600"/>
          </a:p>
        </p:txBody>
      </p:sp>
      <p:sp>
        <p:nvSpPr>
          <p:cNvPr id="356" name="Google Shape;356;p35"/>
          <p:cNvSpPr txBox="1"/>
          <p:nvPr/>
        </p:nvSpPr>
        <p:spPr>
          <a:xfrm>
            <a:off x="12193590" y="2264069"/>
            <a:ext cx="11717600" cy="4139514"/>
          </a:xfrm>
          <a:prstGeom prst="rect">
            <a:avLst/>
          </a:prstGeom>
          <a:noFill/>
          <a:ln>
            <a:noFill/>
          </a:ln>
        </p:spPr>
        <p:txBody>
          <a:bodyPr anchorCtr="0" anchor="t" bIns="243800" lIns="243800" spcFirstLastPara="1" rIns="243800" wrap="square" tIns="243800">
            <a:spAutoFit/>
          </a:bodyPr>
          <a:lstStyle/>
          <a:p>
            <a:pPr indent="-914398" lvl="0" marL="1219202" marR="0" rtl="0" algn="l">
              <a:lnSpc>
                <a:spcPct val="100000"/>
              </a:lnSpc>
              <a:spcBef>
                <a:spcPts val="0"/>
              </a:spcBef>
              <a:spcAft>
                <a:spcPts val="0"/>
              </a:spcAft>
              <a:buClr>
                <a:srgbClr val="000000"/>
              </a:buClr>
              <a:buSzPts val="3360"/>
              <a:buFont typeface="Lato"/>
              <a:buAutoNum type="alphaUcPeriod"/>
            </a:pPr>
            <a:r>
              <a:rPr b="1" i="0" lang="en" sz="4800" u="none" cap="none" strike="noStrike">
                <a:solidFill>
                  <a:srgbClr val="000000"/>
                </a:solidFill>
                <a:latin typeface="Lato"/>
                <a:ea typeface="Lato"/>
                <a:cs typeface="Lato"/>
                <a:sym typeface="Lato"/>
              </a:rPr>
              <a:t>22 ⇒ because value is set to the second item in the list</a:t>
            </a:r>
            <a:endParaRPr b="1" i="0" sz="4800" u="none" cap="none" strike="noStrike">
              <a:solidFill>
                <a:srgbClr val="000000"/>
              </a:solidFill>
              <a:latin typeface="Lato"/>
              <a:ea typeface="Lato"/>
              <a:cs typeface="Lato"/>
              <a:sym typeface="Lato"/>
            </a:endParaRPr>
          </a:p>
          <a:p>
            <a:pPr indent="-914398" lvl="0" marL="1219202" marR="0" rtl="0" algn="l">
              <a:lnSpc>
                <a:spcPct val="100000"/>
              </a:lnSpc>
              <a:spcBef>
                <a:spcPts val="2667"/>
              </a:spcBef>
              <a:spcAft>
                <a:spcPts val="2667"/>
              </a:spcAft>
              <a:buClr>
                <a:srgbClr val="000000"/>
              </a:buClr>
              <a:buSzPts val="3360"/>
              <a:buFont typeface="Lato"/>
              <a:buAutoNum type="alphaUcPeriod"/>
            </a:pPr>
            <a:r>
              <a:rPr b="1" i="0" lang="en" sz="4800" u="none" cap="none" strike="noStrike">
                <a:solidFill>
                  <a:srgbClr val="000000"/>
                </a:solidFill>
                <a:latin typeface="Lato"/>
                <a:ea typeface="Lato"/>
                <a:cs typeface="Lato"/>
                <a:sym typeface="Lato"/>
              </a:rPr>
              <a:t>23 ⇒ because value is set to the third item in the list</a:t>
            </a:r>
            <a:endParaRPr b="1" i="0" sz="4800" u="none" cap="none" strike="noStrike">
              <a:solidFill>
                <a:srgbClr val="000000"/>
              </a:solidFill>
              <a:latin typeface="Lato"/>
              <a:ea typeface="Lato"/>
              <a:cs typeface="Lato"/>
              <a:sym typeface="Lato"/>
            </a:endParaRPr>
          </a:p>
        </p:txBody>
      </p:sp>
      <p:sp>
        <p:nvSpPr>
          <p:cNvPr id="357" name="Google Shape;357;p35"/>
          <p:cNvSpPr txBox="1"/>
          <p:nvPr/>
        </p:nvSpPr>
        <p:spPr>
          <a:xfrm>
            <a:off x="1454248" y="5730051"/>
            <a:ext cx="17174635" cy="6536267"/>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chemeClr val="accent1"/>
              </a:buClr>
              <a:buSzPts val="1300"/>
              <a:buFont typeface="Lato"/>
              <a:buNone/>
            </a:pPr>
            <a:r>
              <a:rPr b="0" i="0" lang="en" sz="4800" u="none" cap="none" strike="noStrike">
                <a:solidFill>
                  <a:srgbClr val="000000"/>
                </a:solidFill>
                <a:highlight>
                  <a:srgbClr val="FFFFFE"/>
                </a:highlight>
                <a:latin typeface="Courier New"/>
                <a:ea typeface="Courier New"/>
                <a:cs typeface="Courier New"/>
                <a:sym typeface="Courier New"/>
              </a:rPr>
              <a:t>my_list = [</a:t>
            </a:r>
            <a:r>
              <a:rPr b="0" i="0" lang="en" sz="4800" u="none" cap="none" strike="noStrike">
                <a:solidFill>
                  <a:srgbClr val="098156"/>
                </a:solidFill>
                <a:highlight>
                  <a:srgbClr val="FFFFFE"/>
                </a:highlight>
                <a:latin typeface="Courier New"/>
                <a:ea typeface="Courier New"/>
                <a:cs typeface="Courier New"/>
                <a:sym typeface="Courier New"/>
              </a:rPr>
              <a:t>21</a:t>
            </a:r>
            <a:r>
              <a:rPr b="0" i="0" lang="en" sz="4800" u="none" cap="none" strike="noStrike">
                <a:solidFill>
                  <a:srgbClr val="000000"/>
                </a:solidFill>
                <a:highlight>
                  <a:srgbClr val="FFFFFE"/>
                </a:highlight>
                <a:latin typeface="Courier New"/>
                <a:ea typeface="Courier New"/>
                <a:cs typeface="Courier New"/>
                <a:sym typeface="Courier New"/>
              </a:rPr>
              <a:t>, </a:t>
            </a:r>
            <a:r>
              <a:rPr b="0" i="0" lang="en" sz="4800" u="none" cap="none" strike="noStrike">
                <a:solidFill>
                  <a:srgbClr val="098156"/>
                </a:solidFill>
                <a:highlight>
                  <a:srgbClr val="FFFFFE"/>
                </a:highlight>
                <a:latin typeface="Courier New"/>
                <a:ea typeface="Courier New"/>
                <a:cs typeface="Courier New"/>
                <a:sym typeface="Courier New"/>
              </a:rPr>
              <a:t>22</a:t>
            </a:r>
            <a:r>
              <a:rPr b="0" i="0" lang="en" sz="4800" u="none" cap="none" strike="noStrike">
                <a:solidFill>
                  <a:srgbClr val="000000"/>
                </a:solidFill>
                <a:highlight>
                  <a:srgbClr val="FFFFFE"/>
                </a:highlight>
                <a:latin typeface="Courier New"/>
                <a:ea typeface="Courier New"/>
                <a:cs typeface="Courier New"/>
                <a:sym typeface="Courier New"/>
              </a:rPr>
              <a:t>, </a:t>
            </a:r>
            <a:r>
              <a:rPr b="0" i="0" lang="en" sz="4800" u="none" cap="none" strike="noStrike">
                <a:solidFill>
                  <a:srgbClr val="098156"/>
                </a:solidFill>
                <a:highlight>
                  <a:srgbClr val="FFFFFE"/>
                </a:highlight>
                <a:latin typeface="Courier New"/>
                <a:ea typeface="Courier New"/>
                <a:cs typeface="Courier New"/>
                <a:sym typeface="Courier New"/>
              </a:rPr>
              <a:t>23</a:t>
            </a:r>
            <a:r>
              <a:rPr b="0" i="0" lang="en" sz="4800" u="none" cap="none" strike="noStrike">
                <a:solidFill>
                  <a:srgbClr val="000000"/>
                </a:solidFill>
                <a:highlight>
                  <a:srgbClr val="FFFFFE"/>
                </a:highlight>
                <a:latin typeface="Courier New"/>
                <a:ea typeface="Courier New"/>
                <a:cs typeface="Courier New"/>
                <a:sym typeface="Courier New"/>
              </a:rPr>
              <a:t>, </a:t>
            </a:r>
            <a:r>
              <a:rPr b="0" i="0" lang="en" sz="4800" u="none" cap="none" strike="noStrike">
                <a:solidFill>
                  <a:srgbClr val="098156"/>
                </a:solidFill>
                <a:highlight>
                  <a:srgbClr val="FFFFFE"/>
                </a:highlight>
                <a:latin typeface="Courier New"/>
                <a:ea typeface="Courier New"/>
                <a:cs typeface="Courier New"/>
                <a:sym typeface="Courier New"/>
              </a:rPr>
              <a:t>24</a:t>
            </a:r>
            <a:r>
              <a:rPr b="0" i="0" lang="en" sz="4800" u="none" cap="none" strike="noStrike">
                <a:solidFill>
                  <a:srgbClr val="000000"/>
                </a:solidFill>
                <a:highlight>
                  <a:srgbClr val="FFFFFE"/>
                </a:highlight>
                <a:latin typeface="Courier New"/>
                <a:ea typeface="Courier New"/>
                <a:cs typeface="Courier New"/>
                <a:sym typeface="Courier New"/>
              </a:rPr>
              <a:t>, </a:t>
            </a:r>
            <a:r>
              <a:rPr b="0" i="0" lang="en" sz="4800" u="none" cap="none" strike="noStrike">
                <a:solidFill>
                  <a:srgbClr val="098156"/>
                </a:solidFill>
                <a:highlight>
                  <a:srgbClr val="FFFFFE"/>
                </a:highlight>
                <a:latin typeface="Courier New"/>
                <a:ea typeface="Courier New"/>
                <a:cs typeface="Courier New"/>
                <a:sym typeface="Courier New"/>
              </a:rPr>
              <a:t>25</a:t>
            </a:r>
            <a:r>
              <a:rPr b="0" i="0" lang="en" sz="4800" u="none" cap="none" strike="noStrike">
                <a:solidFill>
                  <a:srgbClr val="000000"/>
                </a:solidFill>
                <a:highlight>
                  <a:srgbClr val="FFFFFE"/>
                </a:highlight>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accent1"/>
              </a:buClr>
              <a:buSzPts val="1300"/>
              <a:buFont typeface="Lato"/>
              <a:buNone/>
            </a:pPr>
            <a:r>
              <a:t/>
            </a:r>
            <a:endParaRPr b="0" i="0" sz="48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1300"/>
              <a:buFont typeface="Lato"/>
              <a:buNone/>
            </a:pPr>
            <a:r>
              <a:rPr b="0" i="0" lang="en" sz="4800" u="none" cap="none" strike="noStrike">
                <a:solidFill>
                  <a:srgbClr val="000000"/>
                </a:solidFill>
                <a:highlight>
                  <a:srgbClr val="FFFFFE"/>
                </a:highlight>
                <a:latin typeface="Courier New"/>
                <a:ea typeface="Courier New"/>
                <a:cs typeface="Courier New"/>
                <a:sym typeface="Courier New"/>
              </a:rPr>
              <a:t>value = my_list[</a:t>
            </a:r>
            <a:r>
              <a:rPr b="0" i="0" lang="en" sz="4800" u="none" cap="none" strike="noStrike">
                <a:solidFill>
                  <a:srgbClr val="098156"/>
                </a:solidFill>
                <a:highlight>
                  <a:srgbClr val="FFFFFE"/>
                </a:highlight>
                <a:latin typeface="Courier New"/>
                <a:ea typeface="Courier New"/>
                <a:cs typeface="Courier New"/>
                <a:sym typeface="Courier New"/>
              </a:rPr>
              <a:t>2</a:t>
            </a:r>
            <a:r>
              <a:rPr b="0" i="0" lang="en" sz="4800" u="none" cap="none" strike="noStrike">
                <a:solidFill>
                  <a:srgbClr val="000000"/>
                </a:solidFill>
                <a:highlight>
                  <a:srgbClr val="FFFFFE"/>
                </a:highlight>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accent1"/>
              </a:buClr>
              <a:buSzPts val="1300"/>
              <a:buFont typeface="Lato"/>
              <a:buNone/>
            </a:pPr>
            <a:r>
              <a:t/>
            </a:r>
            <a:endParaRPr b="0" i="0" sz="48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1300"/>
              <a:buFont typeface="Lato"/>
              <a:buNone/>
            </a:pPr>
            <a:r>
              <a:rPr b="0" i="0" lang="en" sz="4800" u="none" cap="none" strike="noStrike">
                <a:solidFill>
                  <a:srgbClr val="795E26"/>
                </a:solidFill>
                <a:highlight>
                  <a:srgbClr val="FFFFFE"/>
                </a:highlight>
                <a:latin typeface="Courier New"/>
                <a:ea typeface="Courier New"/>
                <a:cs typeface="Courier New"/>
                <a:sym typeface="Courier New"/>
              </a:rPr>
              <a:t>print</a:t>
            </a:r>
            <a:r>
              <a:rPr b="0" i="0" lang="en" sz="4800" u="none" cap="none" strike="noStrike">
                <a:solidFill>
                  <a:srgbClr val="000000"/>
                </a:solidFill>
                <a:highlight>
                  <a:srgbClr val="FFFFFE"/>
                </a:highlight>
                <a:latin typeface="Courier New"/>
                <a:ea typeface="Courier New"/>
                <a:cs typeface="Courier New"/>
                <a:sym typeface="Courier New"/>
              </a:rPr>
              <a:t>(value)</a:t>
            </a:r>
            <a:endParaRPr/>
          </a:p>
          <a:p>
            <a:pPr indent="0" lvl="0" marL="0" marR="0" rtl="0" algn="l">
              <a:lnSpc>
                <a:spcPct val="100000"/>
              </a:lnSpc>
              <a:spcBef>
                <a:spcPts val="0"/>
              </a:spcBef>
              <a:spcAft>
                <a:spcPts val="0"/>
              </a:spcAft>
              <a:buClr>
                <a:schemeClr val="accent1"/>
              </a:buClr>
              <a:buSzPts val="1300"/>
              <a:buFont typeface="Lato"/>
              <a:buNone/>
            </a:pPr>
            <a:r>
              <a:t/>
            </a:r>
            <a:endParaRPr b="0" i="0" sz="4800" u="none" cap="none" strike="noStrike">
              <a:solidFill>
                <a:srgbClr val="000000"/>
              </a:solidFill>
              <a:highlight>
                <a:srgbClr val="FFFFFE"/>
              </a:highlight>
              <a:latin typeface="Courier New"/>
              <a:ea typeface="Courier New"/>
              <a:cs typeface="Courier New"/>
              <a:sym typeface="Courier New"/>
            </a:endParaRPr>
          </a:p>
        </p:txBody>
      </p:sp>
      <p:sp>
        <p:nvSpPr>
          <p:cNvPr id="358" name="Google Shape;358;p35"/>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Variables</a:t>
            </a:r>
            <a:endParaRPr b="1" i="0" sz="6933" u="none" cap="none" strike="noStrike">
              <a:solidFill>
                <a:srgbClr val="004C7F"/>
              </a:solidFill>
              <a:latin typeface="Helvetica Neue"/>
              <a:ea typeface="Helvetica Neue"/>
              <a:cs typeface="Helvetica Neue"/>
              <a:sym typeface="Helvetica Neue"/>
            </a:endParaRPr>
          </a:p>
        </p:txBody>
      </p:sp>
      <p:sp>
        <p:nvSpPr>
          <p:cNvPr id="359" name="Google Shape;359;p35"/>
          <p:cNvSpPr txBox="1"/>
          <p:nvPr/>
        </p:nvSpPr>
        <p:spPr>
          <a:xfrm>
            <a:off x="482592" y="20286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Self-test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6"/>
          <p:cNvSpPr txBox="1"/>
          <p:nvPr/>
        </p:nvSpPr>
        <p:spPr>
          <a:xfrm>
            <a:off x="12193590" y="2264069"/>
            <a:ext cx="11717600" cy="4139514"/>
          </a:xfrm>
          <a:prstGeom prst="rect">
            <a:avLst/>
          </a:prstGeom>
          <a:noFill/>
          <a:ln>
            <a:noFill/>
          </a:ln>
        </p:spPr>
        <p:txBody>
          <a:bodyPr anchorCtr="0" anchor="t" bIns="243800" lIns="243800" spcFirstLastPara="1" rIns="243800" wrap="square" tIns="243800">
            <a:spAutoFit/>
          </a:bodyPr>
          <a:lstStyle/>
          <a:p>
            <a:pPr indent="-914398" lvl="0" marL="1219202" marR="0" rtl="0" algn="l">
              <a:lnSpc>
                <a:spcPct val="100000"/>
              </a:lnSpc>
              <a:spcBef>
                <a:spcPts val="0"/>
              </a:spcBef>
              <a:spcAft>
                <a:spcPts val="0"/>
              </a:spcAft>
              <a:buClr>
                <a:srgbClr val="000000"/>
              </a:buClr>
              <a:buSzPts val="3360"/>
              <a:buFont typeface="Lato"/>
              <a:buAutoNum type="alphaUcPeriod"/>
            </a:pPr>
            <a:r>
              <a:rPr b="1" i="0" lang="en" sz="4800" u="none" cap="none" strike="noStrike">
                <a:solidFill>
                  <a:srgbClr val="000000"/>
                </a:solidFill>
                <a:latin typeface="Lato"/>
                <a:ea typeface="Lato"/>
                <a:cs typeface="Lato"/>
                <a:sym typeface="Lato"/>
              </a:rPr>
              <a:t>22 ⇒ because value is set to the second item in the list</a:t>
            </a:r>
            <a:endParaRPr b="1" i="0" sz="4800" u="none" cap="none" strike="noStrike">
              <a:solidFill>
                <a:srgbClr val="000000"/>
              </a:solidFill>
              <a:latin typeface="Lato"/>
              <a:ea typeface="Lato"/>
              <a:cs typeface="Lato"/>
              <a:sym typeface="Lato"/>
            </a:endParaRPr>
          </a:p>
          <a:p>
            <a:pPr indent="-914398" lvl="0" marL="1219202" marR="0" rtl="0" algn="l">
              <a:lnSpc>
                <a:spcPct val="100000"/>
              </a:lnSpc>
              <a:spcBef>
                <a:spcPts val="2667"/>
              </a:spcBef>
              <a:spcAft>
                <a:spcPts val="2667"/>
              </a:spcAft>
              <a:buClr>
                <a:srgbClr val="09885A"/>
              </a:buClr>
              <a:buSzPts val="3360"/>
              <a:buFont typeface="Lato"/>
              <a:buAutoNum type="alphaUcPeriod"/>
            </a:pPr>
            <a:r>
              <a:rPr b="1" i="0" lang="en" sz="4800" u="none" cap="none" strike="noStrike">
                <a:solidFill>
                  <a:srgbClr val="09885A"/>
                </a:solidFill>
                <a:latin typeface="Lato"/>
                <a:ea typeface="Lato"/>
                <a:cs typeface="Lato"/>
                <a:sym typeface="Lato"/>
              </a:rPr>
              <a:t>23 ⇒ because value is set to the third item in the list</a:t>
            </a:r>
            <a:endParaRPr b="1" i="0" sz="4800" u="none" cap="none" strike="noStrike">
              <a:solidFill>
                <a:srgbClr val="09885A"/>
              </a:solidFill>
              <a:latin typeface="Lato"/>
              <a:ea typeface="Lato"/>
              <a:cs typeface="Lato"/>
              <a:sym typeface="Lato"/>
            </a:endParaRPr>
          </a:p>
        </p:txBody>
      </p:sp>
      <p:sp>
        <p:nvSpPr>
          <p:cNvPr id="365" name="Google Shape;365;p36"/>
          <p:cNvSpPr txBox="1"/>
          <p:nvPr>
            <p:ph idx="1" type="body"/>
          </p:nvPr>
        </p:nvSpPr>
        <p:spPr>
          <a:xfrm>
            <a:off x="913179" y="4050008"/>
            <a:ext cx="8802400" cy="4260000"/>
          </a:xfrm>
          <a:prstGeom prst="rect">
            <a:avLst/>
          </a:prstGeom>
          <a:noFill/>
          <a:ln>
            <a:noFill/>
          </a:ln>
        </p:spPr>
        <p:txBody>
          <a:bodyPr anchorCtr="0" anchor="t" bIns="243800" lIns="243800" spcFirstLastPara="1" rIns="243800" wrap="square" tIns="243800">
            <a:normAutofit/>
          </a:bodyPr>
          <a:lstStyle/>
          <a:p>
            <a:pPr indent="0" lvl="0" marL="0" rtl="0" algn="l">
              <a:lnSpc>
                <a:spcPct val="115000"/>
              </a:lnSpc>
              <a:spcBef>
                <a:spcPts val="0"/>
              </a:spcBef>
              <a:spcAft>
                <a:spcPts val="3200"/>
              </a:spcAft>
              <a:buSzPts val="1300"/>
              <a:buNone/>
            </a:pPr>
            <a:r>
              <a:rPr lang="en" sz="3600"/>
              <a:t>What does the following code output?</a:t>
            </a:r>
            <a:endParaRPr sz="3600"/>
          </a:p>
        </p:txBody>
      </p:sp>
      <p:sp>
        <p:nvSpPr>
          <p:cNvPr id="366" name="Google Shape;366;p36"/>
          <p:cNvSpPr txBox="1"/>
          <p:nvPr/>
        </p:nvSpPr>
        <p:spPr>
          <a:xfrm>
            <a:off x="1454248" y="5730051"/>
            <a:ext cx="17174635" cy="6536267"/>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chemeClr val="accent1"/>
              </a:buClr>
              <a:buSzPts val="1300"/>
              <a:buFont typeface="Lato"/>
              <a:buNone/>
            </a:pPr>
            <a:r>
              <a:rPr b="0" i="0" lang="en" sz="4800" u="none" cap="none" strike="noStrike">
                <a:solidFill>
                  <a:srgbClr val="000000"/>
                </a:solidFill>
                <a:highlight>
                  <a:srgbClr val="FFFFFE"/>
                </a:highlight>
                <a:latin typeface="Courier New"/>
                <a:ea typeface="Courier New"/>
                <a:cs typeface="Courier New"/>
                <a:sym typeface="Courier New"/>
              </a:rPr>
              <a:t>my_list = [</a:t>
            </a:r>
            <a:r>
              <a:rPr b="0" i="0" lang="en" sz="4800" u="none" cap="none" strike="noStrike">
                <a:solidFill>
                  <a:srgbClr val="098156"/>
                </a:solidFill>
                <a:highlight>
                  <a:srgbClr val="FFFFFE"/>
                </a:highlight>
                <a:latin typeface="Courier New"/>
                <a:ea typeface="Courier New"/>
                <a:cs typeface="Courier New"/>
                <a:sym typeface="Courier New"/>
              </a:rPr>
              <a:t>21</a:t>
            </a:r>
            <a:r>
              <a:rPr b="0" i="0" lang="en" sz="4800" u="none" cap="none" strike="noStrike">
                <a:solidFill>
                  <a:srgbClr val="000000"/>
                </a:solidFill>
                <a:highlight>
                  <a:srgbClr val="FFFFFE"/>
                </a:highlight>
                <a:latin typeface="Courier New"/>
                <a:ea typeface="Courier New"/>
                <a:cs typeface="Courier New"/>
                <a:sym typeface="Courier New"/>
              </a:rPr>
              <a:t>, </a:t>
            </a:r>
            <a:r>
              <a:rPr b="0" i="0" lang="en" sz="4800" u="none" cap="none" strike="noStrike">
                <a:solidFill>
                  <a:srgbClr val="098156"/>
                </a:solidFill>
                <a:highlight>
                  <a:srgbClr val="FFFFFE"/>
                </a:highlight>
                <a:latin typeface="Courier New"/>
                <a:ea typeface="Courier New"/>
                <a:cs typeface="Courier New"/>
                <a:sym typeface="Courier New"/>
              </a:rPr>
              <a:t>22</a:t>
            </a:r>
            <a:r>
              <a:rPr b="0" i="0" lang="en" sz="4800" u="none" cap="none" strike="noStrike">
                <a:solidFill>
                  <a:srgbClr val="000000"/>
                </a:solidFill>
                <a:highlight>
                  <a:srgbClr val="FFFFFE"/>
                </a:highlight>
                <a:latin typeface="Courier New"/>
                <a:ea typeface="Courier New"/>
                <a:cs typeface="Courier New"/>
                <a:sym typeface="Courier New"/>
              </a:rPr>
              <a:t>, </a:t>
            </a:r>
            <a:r>
              <a:rPr b="0" i="0" lang="en" sz="4800" u="none" cap="none" strike="noStrike">
                <a:solidFill>
                  <a:srgbClr val="098156"/>
                </a:solidFill>
                <a:highlight>
                  <a:srgbClr val="FFFFFE"/>
                </a:highlight>
                <a:latin typeface="Courier New"/>
                <a:ea typeface="Courier New"/>
                <a:cs typeface="Courier New"/>
                <a:sym typeface="Courier New"/>
              </a:rPr>
              <a:t>23</a:t>
            </a:r>
            <a:r>
              <a:rPr b="0" i="0" lang="en" sz="4800" u="none" cap="none" strike="noStrike">
                <a:solidFill>
                  <a:srgbClr val="000000"/>
                </a:solidFill>
                <a:highlight>
                  <a:srgbClr val="FFFFFE"/>
                </a:highlight>
                <a:latin typeface="Courier New"/>
                <a:ea typeface="Courier New"/>
                <a:cs typeface="Courier New"/>
                <a:sym typeface="Courier New"/>
              </a:rPr>
              <a:t>, </a:t>
            </a:r>
            <a:r>
              <a:rPr b="0" i="0" lang="en" sz="4800" u="none" cap="none" strike="noStrike">
                <a:solidFill>
                  <a:srgbClr val="098156"/>
                </a:solidFill>
                <a:highlight>
                  <a:srgbClr val="FFFFFE"/>
                </a:highlight>
                <a:latin typeface="Courier New"/>
                <a:ea typeface="Courier New"/>
                <a:cs typeface="Courier New"/>
                <a:sym typeface="Courier New"/>
              </a:rPr>
              <a:t>24</a:t>
            </a:r>
            <a:r>
              <a:rPr b="0" i="0" lang="en" sz="4800" u="none" cap="none" strike="noStrike">
                <a:solidFill>
                  <a:srgbClr val="000000"/>
                </a:solidFill>
                <a:highlight>
                  <a:srgbClr val="FFFFFE"/>
                </a:highlight>
                <a:latin typeface="Courier New"/>
                <a:ea typeface="Courier New"/>
                <a:cs typeface="Courier New"/>
                <a:sym typeface="Courier New"/>
              </a:rPr>
              <a:t>, </a:t>
            </a:r>
            <a:r>
              <a:rPr b="0" i="0" lang="en" sz="4800" u="none" cap="none" strike="noStrike">
                <a:solidFill>
                  <a:srgbClr val="098156"/>
                </a:solidFill>
                <a:highlight>
                  <a:srgbClr val="FFFFFE"/>
                </a:highlight>
                <a:latin typeface="Courier New"/>
                <a:ea typeface="Courier New"/>
                <a:cs typeface="Courier New"/>
                <a:sym typeface="Courier New"/>
              </a:rPr>
              <a:t>25</a:t>
            </a:r>
            <a:r>
              <a:rPr b="0" i="0" lang="en" sz="4800" u="none" cap="none" strike="noStrike">
                <a:solidFill>
                  <a:srgbClr val="000000"/>
                </a:solidFill>
                <a:highlight>
                  <a:srgbClr val="FFFFFE"/>
                </a:highlight>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accent1"/>
              </a:buClr>
              <a:buSzPts val="1300"/>
              <a:buFont typeface="Lato"/>
              <a:buNone/>
            </a:pPr>
            <a:r>
              <a:t/>
            </a:r>
            <a:endParaRPr b="0" i="0" sz="48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1300"/>
              <a:buFont typeface="Lato"/>
              <a:buNone/>
            </a:pPr>
            <a:r>
              <a:rPr b="0" i="0" lang="en" sz="4800" u="none" cap="none" strike="noStrike">
                <a:solidFill>
                  <a:srgbClr val="000000"/>
                </a:solidFill>
                <a:highlight>
                  <a:srgbClr val="FFFFFE"/>
                </a:highlight>
                <a:latin typeface="Courier New"/>
                <a:ea typeface="Courier New"/>
                <a:cs typeface="Courier New"/>
                <a:sym typeface="Courier New"/>
              </a:rPr>
              <a:t>value = my_list[</a:t>
            </a:r>
            <a:r>
              <a:rPr b="0" i="0" lang="en" sz="4800" u="none" cap="none" strike="noStrike">
                <a:solidFill>
                  <a:srgbClr val="098156"/>
                </a:solidFill>
                <a:highlight>
                  <a:srgbClr val="FFFFFE"/>
                </a:highlight>
                <a:latin typeface="Courier New"/>
                <a:ea typeface="Courier New"/>
                <a:cs typeface="Courier New"/>
                <a:sym typeface="Courier New"/>
              </a:rPr>
              <a:t>2</a:t>
            </a:r>
            <a:r>
              <a:rPr b="0" i="0" lang="en" sz="4800" u="none" cap="none" strike="noStrike">
                <a:solidFill>
                  <a:srgbClr val="000000"/>
                </a:solidFill>
                <a:highlight>
                  <a:srgbClr val="FFFFFE"/>
                </a:highlight>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accent1"/>
              </a:buClr>
              <a:buSzPts val="1300"/>
              <a:buFont typeface="Lato"/>
              <a:buNone/>
            </a:pPr>
            <a:r>
              <a:t/>
            </a:r>
            <a:endParaRPr b="0" i="0" sz="48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1300"/>
              <a:buFont typeface="Lato"/>
              <a:buNone/>
            </a:pPr>
            <a:r>
              <a:rPr b="0" i="0" lang="en" sz="4800" u="none" cap="none" strike="noStrike">
                <a:solidFill>
                  <a:srgbClr val="795E26"/>
                </a:solidFill>
                <a:highlight>
                  <a:srgbClr val="FFFFFE"/>
                </a:highlight>
                <a:latin typeface="Courier New"/>
                <a:ea typeface="Courier New"/>
                <a:cs typeface="Courier New"/>
                <a:sym typeface="Courier New"/>
              </a:rPr>
              <a:t>print</a:t>
            </a:r>
            <a:r>
              <a:rPr b="0" i="0" lang="en" sz="4800" u="none" cap="none" strike="noStrike">
                <a:solidFill>
                  <a:srgbClr val="000000"/>
                </a:solidFill>
                <a:highlight>
                  <a:srgbClr val="FFFFFE"/>
                </a:highlight>
                <a:latin typeface="Courier New"/>
                <a:ea typeface="Courier New"/>
                <a:cs typeface="Courier New"/>
                <a:sym typeface="Courier New"/>
              </a:rPr>
              <a:t>(value)</a:t>
            </a:r>
            <a:endParaRPr/>
          </a:p>
          <a:p>
            <a:pPr indent="0" lvl="0" marL="0" marR="0" rtl="0" algn="l">
              <a:lnSpc>
                <a:spcPct val="100000"/>
              </a:lnSpc>
              <a:spcBef>
                <a:spcPts val="0"/>
              </a:spcBef>
              <a:spcAft>
                <a:spcPts val="0"/>
              </a:spcAft>
              <a:buClr>
                <a:schemeClr val="accent1"/>
              </a:buClr>
              <a:buSzPts val="1300"/>
              <a:buFont typeface="Lato"/>
              <a:buNone/>
            </a:pPr>
            <a:r>
              <a:t/>
            </a:r>
            <a:endParaRPr b="0" i="0" sz="4800" u="none" cap="none" strike="noStrike">
              <a:solidFill>
                <a:srgbClr val="000000"/>
              </a:solidFill>
              <a:highlight>
                <a:srgbClr val="FFFFFE"/>
              </a:highlight>
              <a:latin typeface="Courier New"/>
              <a:ea typeface="Courier New"/>
              <a:cs typeface="Courier New"/>
              <a:sym typeface="Courier New"/>
            </a:endParaRPr>
          </a:p>
        </p:txBody>
      </p:sp>
      <p:sp>
        <p:nvSpPr>
          <p:cNvPr id="367" name="Google Shape;367;p36"/>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Variables</a:t>
            </a:r>
            <a:endParaRPr b="1" i="0" sz="6933" u="none" cap="none" strike="noStrike">
              <a:solidFill>
                <a:srgbClr val="004C7F"/>
              </a:solidFill>
              <a:latin typeface="Helvetica Neue"/>
              <a:ea typeface="Helvetica Neue"/>
              <a:cs typeface="Helvetica Neue"/>
              <a:sym typeface="Helvetica Neue"/>
            </a:endParaRPr>
          </a:p>
        </p:txBody>
      </p:sp>
      <p:sp>
        <p:nvSpPr>
          <p:cNvPr id="368" name="Google Shape;368;p36"/>
          <p:cNvSpPr txBox="1"/>
          <p:nvPr/>
        </p:nvSpPr>
        <p:spPr>
          <a:xfrm>
            <a:off x="482592" y="20286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Self-test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7"/>
          <p:cNvSpPr txBox="1"/>
          <p:nvPr>
            <p:ph idx="1" type="body"/>
          </p:nvPr>
        </p:nvSpPr>
        <p:spPr>
          <a:xfrm>
            <a:off x="2128374" y="3855576"/>
            <a:ext cx="20503200" cy="7775200"/>
          </a:xfrm>
          <a:prstGeom prst="rect">
            <a:avLst/>
          </a:prstGeom>
          <a:noFill/>
          <a:ln>
            <a:noFill/>
          </a:ln>
        </p:spPr>
        <p:txBody>
          <a:bodyPr anchorCtr="0" anchor="t" bIns="243800" lIns="243800" spcFirstLastPara="1" rIns="243800" wrap="square" tIns="243800">
            <a:normAutofit/>
          </a:bodyPr>
          <a:lstStyle/>
          <a:p>
            <a:pPr indent="-829736" lvl="0" marL="1219202" rtl="0" algn="l">
              <a:lnSpc>
                <a:spcPct val="200000"/>
              </a:lnSpc>
              <a:spcBef>
                <a:spcPts val="0"/>
              </a:spcBef>
              <a:spcAft>
                <a:spcPts val="0"/>
              </a:spcAft>
              <a:buSzPts val="2800"/>
              <a:buChar char="●"/>
            </a:pPr>
            <a:r>
              <a:rPr lang="en" sz="4000"/>
              <a:t>Works the same as a list, but can’t be changed</a:t>
            </a:r>
            <a:endParaRPr sz="4000"/>
          </a:p>
          <a:p>
            <a:pPr indent="-829736" lvl="0" marL="1219202" rtl="0" algn="l">
              <a:lnSpc>
                <a:spcPct val="200000"/>
              </a:lnSpc>
              <a:spcBef>
                <a:spcPts val="0"/>
              </a:spcBef>
              <a:spcAft>
                <a:spcPts val="0"/>
              </a:spcAft>
              <a:buSzPts val="2800"/>
              <a:buChar char="●"/>
            </a:pPr>
            <a:r>
              <a:rPr lang="en" sz="4000"/>
              <a:t>Can contain multiple different data types</a:t>
            </a:r>
            <a:endParaRPr sz="4000"/>
          </a:p>
          <a:p>
            <a:pPr indent="0" lvl="0" marL="0" rtl="0" algn="l">
              <a:lnSpc>
                <a:spcPct val="200000"/>
              </a:lnSpc>
              <a:spcBef>
                <a:spcPts val="3200"/>
              </a:spcBef>
              <a:spcAft>
                <a:spcPts val="0"/>
              </a:spcAft>
              <a:buSzPts val="2800"/>
              <a:buNone/>
            </a:pPr>
            <a:r>
              <a:rPr lang="en" sz="4000">
                <a:latin typeface="Courier New"/>
                <a:ea typeface="Courier New"/>
                <a:cs typeface="Courier New"/>
                <a:sym typeface="Courier New"/>
              </a:rPr>
              <a:t>my_first_tuple = (object_1, object_2, ...)</a:t>
            </a:r>
            <a:endParaRPr sz="4000">
              <a:latin typeface="Courier New"/>
              <a:ea typeface="Courier New"/>
              <a:cs typeface="Courier New"/>
              <a:sym typeface="Courier New"/>
            </a:endParaRPr>
          </a:p>
          <a:p>
            <a:pPr indent="0" lvl="0" marL="0" rtl="0" algn="l">
              <a:lnSpc>
                <a:spcPct val="200000"/>
              </a:lnSpc>
              <a:spcBef>
                <a:spcPts val="0"/>
              </a:spcBef>
              <a:spcAft>
                <a:spcPts val="0"/>
              </a:spcAft>
              <a:buSzPts val="2800"/>
              <a:buNone/>
            </a:pPr>
            <a:r>
              <a:rPr lang="en" sz="4000">
                <a:latin typeface="Courier New"/>
                <a:ea typeface="Courier New"/>
                <a:cs typeface="Courier New"/>
                <a:sym typeface="Courier New"/>
              </a:rPr>
              <a:t>my_second_tuple = (</a:t>
            </a:r>
            <a:r>
              <a:rPr lang="en" sz="4000">
                <a:solidFill>
                  <a:srgbClr val="09885A"/>
                </a:solidFill>
                <a:highlight>
                  <a:srgbClr val="FFFFFE"/>
                </a:highlight>
                <a:latin typeface="Courier New"/>
                <a:ea typeface="Courier New"/>
                <a:cs typeface="Courier New"/>
                <a:sym typeface="Courier New"/>
              </a:rPr>
              <a:t>22</a:t>
            </a:r>
            <a:r>
              <a:rPr lang="en" sz="4000">
                <a:latin typeface="Courier New"/>
                <a:ea typeface="Courier New"/>
                <a:cs typeface="Courier New"/>
                <a:sym typeface="Courier New"/>
              </a:rPr>
              <a:t>, </a:t>
            </a:r>
            <a:r>
              <a:rPr lang="en" sz="4000">
                <a:solidFill>
                  <a:srgbClr val="A31515"/>
                </a:solidFill>
                <a:highlight>
                  <a:srgbClr val="FFFFFE"/>
                </a:highlight>
                <a:latin typeface="Courier New"/>
                <a:ea typeface="Courier New"/>
                <a:cs typeface="Courier New"/>
                <a:sym typeface="Courier New"/>
              </a:rPr>
              <a:t>"hello!"</a:t>
            </a:r>
            <a:r>
              <a:rPr lang="en" sz="4000">
                <a:latin typeface="Courier New"/>
                <a:ea typeface="Courier New"/>
                <a:cs typeface="Courier New"/>
                <a:sym typeface="Courier New"/>
              </a:rPr>
              <a:t>, </a:t>
            </a:r>
            <a:r>
              <a:rPr lang="en" sz="4000">
                <a:solidFill>
                  <a:srgbClr val="0000FF"/>
                </a:solidFill>
                <a:highlight>
                  <a:srgbClr val="FFFFFE"/>
                </a:highlight>
                <a:latin typeface="Courier New"/>
                <a:ea typeface="Courier New"/>
                <a:cs typeface="Courier New"/>
                <a:sym typeface="Courier New"/>
              </a:rPr>
              <a:t>True</a:t>
            </a:r>
            <a:r>
              <a:rPr lang="en" sz="4000">
                <a:latin typeface="Courier New"/>
                <a:ea typeface="Courier New"/>
                <a:cs typeface="Courier New"/>
                <a:sym typeface="Courier New"/>
              </a:rPr>
              <a:t>, </a:t>
            </a:r>
            <a:r>
              <a:rPr lang="en" sz="4000">
                <a:solidFill>
                  <a:srgbClr val="09885A"/>
                </a:solidFill>
                <a:highlight>
                  <a:srgbClr val="FFFFFE"/>
                </a:highlight>
                <a:latin typeface="Courier New"/>
                <a:ea typeface="Courier New"/>
                <a:cs typeface="Courier New"/>
                <a:sym typeface="Courier New"/>
              </a:rPr>
              <a:t>3.1415</a:t>
            </a:r>
            <a:r>
              <a:rPr lang="en" sz="4000">
                <a:latin typeface="Courier New"/>
                <a:ea typeface="Courier New"/>
                <a:cs typeface="Courier New"/>
                <a:sym typeface="Courier New"/>
              </a:rPr>
              <a:t>)</a:t>
            </a:r>
            <a:endParaRPr sz="4000">
              <a:latin typeface="Courier New"/>
              <a:ea typeface="Courier New"/>
              <a:cs typeface="Courier New"/>
              <a:sym typeface="Courier New"/>
            </a:endParaRPr>
          </a:p>
          <a:p>
            <a:pPr indent="0" lvl="0" marL="0" rtl="0" algn="l">
              <a:lnSpc>
                <a:spcPct val="200000"/>
              </a:lnSpc>
              <a:spcBef>
                <a:spcPts val="0"/>
              </a:spcBef>
              <a:spcAft>
                <a:spcPts val="0"/>
              </a:spcAft>
              <a:buSzPts val="2800"/>
              <a:buNone/>
            </a:pPr>
            <a:r>
              <a:rPr lang="en" sz="4000">
                <a:latin typeface="Courier New"/>
                <a:ea typeface="Courier New"/>
                <a:cs typeface="Courier New"/>
                <a:sym typeface="Courier New"/>
              </a:rPr>
              <a:t>a_value = my_second_tuple[</a:t>
            </a:r>
            <a:r>
              <a:rPr lang="en" sz="4000">
                <a:solidFill>
                  <a:srgbClr val="09885A"/>
                </a:solidFill>
                <a:highlight>
                  <a:srgbClr val="FFFFFE"/>
                </a:highlight>
                <a:latin typeface="Courier New"/>
                <a:ea typeface="Courier New"/>
                <a:cs typeface="Courier New"/>
                <a:sym typeface="Courier New"/>
              </a:rPr>
              <a:t>2</a:t>
            </a:r>
            <a:r>
              <a:rPr lang="en" sz="4000">
                <a:latin typeface="Courier New"/>
                <a:ea typeface="Courier New"/>
                <a:cs typeface="Courier New"/>
                <a:sym typeface="Courier New"/>
              </a:rPr>
              <a:t>] </a:t>
            </a:r>
            <a:r>
              <a:rPr lang="en" sz="4000">
                <a:solidFill>
                  <a:srgbClr val="008000"/>
                </a:solidFill>
                <a:highlight>
                  <a:srgbClr val="FFFFFE"/>
                </a:highlight>
                <a:latin typeface="Courier New"/>
                <a:ea typeface="Courier New"/>
                <a:cs typeface="Courier New"/>
                <a:sym typeface="Courier New"/>
              </a:rPr>
              <a:t># gets the THIRD value in the tuple</a:t>
            </a:r>
            <a:endParaRPr sz="4000">
              <a:latin typeface="Courier New"/>
              <a:ea typeface="Courier New"/>
              <a:cs typeface="Courier New"/>
              <a:sym typeface="Courier New"/>
            </a:endParaRPr>
          </a:p>
          <a:p>
            <a:pPr indent="0" lvl="0" marL="0" rtl="0" algn="l">
              <a:lnSpc>
                <a:spcPct val="200000"/>
              </a:lnSpc>
              <a:spcBef>
                <a:spcPts val="0"/>
              </a:spcBef>
              <a:spcAft>
                <a:spcPts val="0"/>
              </a:spcAft>
              <a:buSzPts val="2800"/>
              <a:buNone/>
            </a:pPr>
            <a:r>
              <a:t/>
            </a:r>
            <a:endParaRPr sz="4000">
              <a:latin typeface="Courier New"/>
              <a:ea typeface="Courier New"/>
              <a:cs typeface="Courier New"/>
              <a:sym typeface="Courier New"/>
            </a:endParaRPr>
          </a:p>
        </p:txBody>
      </p:sp>
      <p:sp>
        <p:nvSpPr>
          <p:cNvPr id="374" name="Google Shape;374;p37"/>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375" name="Google Shape;375;p37"/>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Variables</a:t>
            </a:r>
            <a:endParaRPr b="1" i="0" sz="6933" u="none" cap="none" strike="noStrike">
              <a:solidFill>
                <a:srgbClr val="004C7F"/>
              </a:solidFill>
              <a:latin typeface="Helvetica Neue"/>
              <a:ea typeface="Helvetica Neue"/>
              <a:cs typeface="Helvetica Neue"/>
              <a:sym typeface="Helvetica Neue"/>
            </a:endParaRPr>
          </a:p>
        </p:txBody>
      </p:sp>
      <p:sp>
        <p:nvSpPr>
          <p:cNvPr id="376" name="Google Shape;376;p37"/>
          <p:cNvSpPr txBox="1"/>
          <p:nvPr/>
        </p:nvSpPr>
        <p:spPr>
          <a:xfrm>
            <a:off x="482592" y="20286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FF0000"/>
                </a:solidFill>
                <a:latin typeface="Helvetica Neue"/>
                <a:ea typeface="Helvetica Neue"/>
                <a:cs typeface="Helvetica Neue"/>
                <a:sym typeface="Helvetica Neue"/>
              </a:rPr>
              <a:t>* </a:t>
            </a:r>
            <a:r>
              <a:rPr b="1" i="0" lang="en" sz="6933" u="none" cap="none" strike="noStrike">
                <a:solidFill>
                  <a:srgbClr val="006D64"/>
                </a:solidFill>
                <a:latin typeface="Helvetica Neue"/>
                <a:ea typeface="Helvetica Neue"/>
                <a:cs typeface="Helvetica Neue"/>
                <a:sym typeface="Helvetica Neue"/>
              </a:rPr>
              <a:t>Tuple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8"/>
          <p:cNvSpPr txBox="1"/>
          <p:nvPr>
            <p:ph idx="1" type="body"/>
          </p:nvPr>
        </p:nvSpPr>
        <p:spPr>
          <a:xfrm>
            <a:off x="1941990" y="4635755"/>
            <a:ext cx="20503200" cy="6029600"/>
          </a:xfrm>
          <a:prstGeom prst="rect">
            <a:avLst/>
          </a:prstGeom>
          <a:noFill/>
          <a:ln>
            <a:noFill/>
          </a:ln>
        </p:spPr>
        <p:txBody>
          <a:bodyPr anchorCtr="0" anchor="t" bIns="243800" lIns="243800" spcFirstLastPara="1" rIns="243800" wrap="square" tIns="243800">
            <a:noAutofit/>
          </a:bodyPr>
          <a:lstStyle/>
          <a:p>
            <a:pPr indent="-829736" lvl="0" marL="1219202" rtl="0" algn="l">
              <a:lnSpc>
                <a:spcPct val="200000"/>
              </a:lnSpc>
              <a:spcBef>
                <a:spcPts val="0"/>
              </a:spcBef>
              <a:spcAft>
                <a:spcPts val="0"/>
              </a:spcAft>
              <a:buSzPts val="2800"/>
              <a:buChar char="●"/>
            </a:pPr>
            <a:r>
              <a:rPr lang="en" sz="4000"/>
              <a:t>A list of values with custom keys that are indices, like a list but indices are keys and not positions </a:t>
            </a:r>
            <a:endParaRPr sz="4000"/>
          </a:p>
          <a:p>
            <a:pPr indent="0" lvl="0" marL="0" rtl="0" algn="l">
              <a:lnSpc>
                <a:spcPct val="135714"/>
              </a:lnSpc>
              <a:spcBef>
                <a:spcPts val="3200"/>
              </a:spcBef>
              <a:spcAft>
                <a:spcPts val="0"/>
              </a:spcAft>
              <a:buSzPts val="2800"/>
              <a:buNone/>
            </a:pPr>
            <a:r>
              <a:rPr lang="en" sz="4000">
                <a:solidFill>
                  <a:srgbClr val="000000"/>
                </a:solidFill>
                <a:highlight>
                  <a:srgbClr val="FFFFFE"/>
                </a:highlight>
                <a:latin typeface="Courier New"/>
                <a:ea typeface="Courier New"/>
                <a:cs typeface="Courier New"/>
                <a:sym typeface="Courier New"/>
              </a:rPr>
              <a:t>my_dictionary={</a:t>
            </a:r>
            <a:r>
              <a:rPr lang="en" sz="4000">
                <a:solidFill>
                  <a:srgbClr val="A31515"/>
                </a:solidFill>
                <a:highlight>
                  <a:srgbClr val="FFFFFE"/>
                </a:highlight>
                <a:latin typeface="Courier New"/>
                <a:ea typeface="Courier New"/>
                <a:cs typeface="Courier New"/>
                <a:sym typeface="Courier New"/>
              </a:rPr>
              <a:t>'apple'</a:t>
            </a:r>
            <a:r>
              <a:rPr lang="en" sz="4000">
                <a:solidFill>
                  <a:srgbClr val="000000"/>
                </a:solidFill>
                <a:highlight>
                  <a:srgbClr val="FFFFFE"/>
                </a:highlight>
                <a:latin typeface="Courier New"/>
                <a:ea typeface="Courier New"/>
                <a:cs typeface="Courier New"/>
                <a:sym typeface="Courier New"/>
              </a:rPr>
              <a:t>:</a:t>
            </a:r>
            <a:r>
              <a:rPr lang="en" sz="4000">
                <a:solidFill>
                  <a:srgbClr val="A31515"/>
                </a:solidFill>
                <a:highlight>
                  <a:srgbClr val="FFFFFE"/>
                </a:highlight>
                <a:latin typeface="Courier New"/>
                <a:ea typeface="Courier New"/>
                <a:cs typeface="Courier New"/>
                <a:sym typeface="Courier New"/>
              </a:rPr>
              <a:t>'fruit'</a:t>
            </a:r>
            <a:r>
              <a:rPr lang="en" sz="4000">
                <a:solidFill>
                  <a:srgbClr val="000000"/>
                </a:solidFill>
                <a:highlight>
                  <a:srgbClr val="FFFFFE"/>
                </a:highlight>
                <a:latin typeface="Courier New"/>
                <a:ea typeface="Courier New"/>
                <a:cs typeface="Courier New"/>
                <a:sym typeface="Courier New"/>
              </a:rPr>
              <a:t>, </a:t>
            </a:r>
            <a:r>
              <a:rPr lang="en" sz="4000">
                <a:solidFill>
                  <a:srgbClr val="A31515"/>
                </a:solidFill>
                <a:highlight>
                  <a:srgbClr val="FFFFFE"/>
                </a:highlight>
                <a:latin typeface="Courier New"/>
                <a:ea typeface="Courier New"/>
                <a:cs typeface="Courier New"/>
                <a:sym typeface="Courier New"/>
              </a:rPr>
              <a:t>'banana'</a:t>
            </a:r>
            <a:r>
              <a:rPr lang="en" sz="4000">
                <a:solidFill>
                  <a:srgbClr val="000000"/>
                </a:solidFill>
                <a:highlight>
                  <a:srgbClr val="FFFFFE"/>
                </a:highlight>
                <a:latin typeface="Courier New"/>
                <a:ea typeface="Courier New"/>
                <a:cs typeface="Courier New"/>
                <a:sym typeface="Courier New"/>
              </a:rPr>
              <a:t>:</a:t>
            </a:r>
            <a:r>
              <a:rPr lang="en" sz="4000">
                <a:solidFill>
                  <a:srgbClr val="A31515"/>
                </a:solidFill>
                <a:highlight>
                  <a:srgbClr val="FFFFFE"/>
                </a:highlight>
                <a:latin typeface="Courier New"/>
                <a:ea typeface="Courier New"/>
                <a:cs typeface="Courier New"/>
                <a:sym typeface="Courier New"/>
              </a:rPr>
              <a:t>'fruit'</a:t>
            </a:r>
            <a:r>
              <a:rPr lang="en" sz="4000">
                <a:solidFill>
                  <a:srgbClr val="000000"/>
                </a:solidFill>
                <a:highlight>
                  <a:srgbClr val="FFFFFE"/>
                </a:highlight>
                <a:latin typeface="Courier New"/>
                <a:ea typeface="Courier New"/>
                <a:cs typeface="Courier New"/>
                <a:sym typeface="Courier New"/>
              </a:rPr>
              <a:t>, </a:t>
            </a:r>
            <a:r>
              <a:rPr lang="en" sz="4000">
                <a:solidFill>
                  <a:srgbClr val="A31515"/>
                </a:solidFill>
                <a:highlight>
                  <a:srgbClr val="FFFFFE"/>
                </a:highlight>
                <a:latin typeface="Courier New"/>
                <a:ea typeface="Courier New"/>
                <a:cs typeface="Courier New"/>
                <a:sym typeface="Courier New"/>
              </a:rPr>
              <a:t>'cabbage'</a:t>
            </a:r>
            <a:r>
              <a:rPr lang="en" sz="4000">
                <a:solidFill>
                  <a:srgbClr val="000000"/>
                </a:solidFill>
                <a:highlight>
                  <a:srgbClr val="FFFFFE"/>
                </a:highlight>
                <a:latin typeface="Courier New"/>
                <a:ea typeface="Courier New"/>
                <a:cs typeface="Courier New"/>
                <a:sym typeface="Courier New"/>
              </a:rPr>
              <a:t>:</a:t>
            </a:r>
            <a:r>
              <a:rPr lang="en" sz="4000">
                <a:solidFill>
                  <a:srgbClr val="A31515"/>
                </a:solidFill>
                <a:highlight>
                  <a:srgbClr val="FFFFFE"/>
                </a:highlight>
                <a:latin typeface="Courier New"/>
                <a:ea typeface="Courier New"/>
                <a:cs typeface="Courier New"/>
                <a:sym typeface="Courier New"/>
              </a:rPr>
              <a:t>'vegetable'</a:t>
            </a:r>
            <a:r>
              <a:rPr lang="en" sz="4000">
                <a:solidFill>
                  <a:srgbClr val="000000"/>
                </a:solidFill>
                <a:highlight>
                  <a:srgbClr val="FFFFFE"/>
                </a:highlight>
                <a:latin typeface="Courier New"/>
                <a:ea typeface="Courier New"/>
                <a:cs typeface="Courier New"/>
                <a:sym typeface="Courier New"/>
              </a:rPr>
              <a:t>, </a:t>
            </a:r>
            <a:r>
              <a:rPr lang="en" sz="4000">
                <a:solidFill>
                  <a:srgbClr val="A31515"/>
                </a:solidFill>
                <a:highlight>
                  <a:srgbClr val="FFFFFE"/>
                </a:highlight>
                <a:latin typeface="Courier New"/>
                <a:ea typeface="Courier New"/>
                <a:cs typeface="Courier New"/>
                <a:sym typeface="Courier New"/>
              </a:rPr>
              <a:t>'dragonfruit'</a:t>
            </a:r>
            <a:r>
              <a:rPr lang="en" sz="4000">
                <a:solidFill>
                  <a:srgbClr val="000000"/>
                </a:solidFill>
                <a:highlight>
                  <a:srgbClr val="FFFFFE"/>
                </a:highlight>
                <a:latin typeface="Courier New"/>
                <a:ea typeface="Courier New"/>
                <a:cs typeface="Courier New"/>
                <a:sym typeface="Courier New"/>
              </a:rPr>
              <a:t>:</a:t>
            </a:r>
            <a:r>
              <a:rPr lang="en" sz="4000">
                <a:solidFill>
                  <a:srgbClr val="A31515"/>
                </a:solidFill>
                <a:highlight>
                  <a:srgbClr val="FFFFFE"/>
                </a:highlight>
                <a:latin typeface="Courier New"/>
                <a:ea typeface="Courier New"/>
                <a:cs typeface="Courier New"/>
                <a:sym typeface="Courier New"/>
              </a:rPr>
              <a:t>'fruit'</a:t>
            </a:r>
            <a:r>
              <a:rPr lang="en" sz="4000">
                <a:solidFill>
                  <a:srgbClr val="000000"/>
                </a:solidFill>
                <a:highlight>
                  <a:srgbClr val="FFFFFE"/>
                </a:highlight>
                <a:latin typeface="Courier New"/>
                <a:ea typeface="Courier New"/>
                <a:cs typeface="Courier New"/>
                <a:sym typeface="Courier New"/>
              </a:rPr>
              <a:t>,</a:t>
            </a:r>
            <a:r>
              <a:rPr lang="en" sz="4000">
                <a:solidFill>
                  <a:srgbClr val="A31515"/>
                </a:solidFill>
                <a:highlight>
                  <a:srgbClr val="FFFFFE"/>
                </a:highlight>
                <a:latin typeface="Courier New"/>
                <a:ea typeface="Courier New"/>
                <a:cs typeface="Courier New"/>
                <a:sym typeface="Courier New"/>
              </a:rPr>
              <a:t>'eggplant'</a:t>
            </a:r>
            <a:r>
              <a:rPr lang="en" sz="4000">
                <a:solidFill>
                  <a:srgbClr val="000000"/>
                </a:solidFill>
                <a:highlight>
                  <a:srgbClr val="FFFFFE"/>
                </a:highlight>
                <a:latin typeface="Courier New"/>
                <a:ea typeface="Courier New"/>
                <a:cs typeface="Courier New"/>
                <a:sym typeface="Courier New"/>
              </a:rPr>
              <a:t>:</a:t>
            </a:r>
            <a:r>
              <a:rPr lang="en" sz="4000">
                <a:solidFill>
                  <a:srgbClr val="A31515"/>
                </a:solidFill>
                <a:highlight>
                  <a:srgbClr val="FFFFFE"/>
                </a:highlight>
                <a:latin typeface="Courier New"/>
                <a:ea typeface="Courier New"/>
                <a:cs typeface="Courier New"/>
                <a:sym typeface="Courier New"/>
              </a:rPr>
              <a:t>'vegetable'</a:t>
            </a:r>
            <a:r>
              <a:rPr lang="en" sz="4000">
                <a:solidFill>
                  <a:srgbClr val="000000"/>
                </a:solidFill>
                <a:highlight>
                  <a:srgbClr val="FFFFFE"/>
                </a:highlight>
                <a:latin typeface="Courier New"/>
                <a:ea typeface="Courier New"/>
                <a:cs typeface="Courier New"/>
                <a:sym typeface="Courier New"/>
              </a:rPr>
              <a:t>}</a:t>
            </a:r>
            <a:endParaRPr sz="40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2800"/>
              <a:buNone/>
            </a:pPr>
            <a:r>
              <a:t/>
            </a:r>
            <a:endParaRPr sz="40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2800"/>
              <a:buNone/>
            </a:pPr>
            <a:r>
              <a:rPr lang="en" sz="4000">
                <a:solidFill>
                  <a:srgbClr val="795E26"/>
                </a:solidFill>
                <a:highlight>
                  <a:srgbClr val="FFFFFE"/>
                </a:highlight>
                <a:latin typeface="Courier New"/>
                <a:ea typeface="Courier New"/>
                <a:cs typeface="Courier New"/>
                <a:sym typeface="Courier New"/>
              </a:rPr>
              <a:t>print</a:t>
            </a:r>
            <a:r>
              <a:rPr lang="en" sz="4000">
                <a:solidFill>
                  <a:srgbClr val="000000"/>
                </a:solidFill>
                <a:highlight>
                  <a:srgbClr val="FFFFFE"/>
                </a:highlight>
                <a:latin typeface="Courier New"/>
                <a:ea typeface="Courier New"/>
                <a:cs typeface="Courier New"/>
                <a:sym typeface="Courier New"/>
              </a:rPr>
              <a:t>(my_dictionary[</a:t>
            </a:r>
            <a:r>
              <a:rPr lang="en" sz="4000">
                <a:solidFill>
                  <a:srgbClr val="A31515"/>
                </a:solidFill>
                <a:highlight>
                  <a:srgbClr val="FFFFFE"/>
                </a:highlight>
                <a:latin typeface="Courier New"/>
                <a:ea typeface="Courier New"/>
                <a:cs typeface="Courier New"/>
                <a:sym typeface="Courier New"/>
              </a:rPr>
              <a:t>'cabbage'</a:t>
            </a:r>
            <a:r>
              <a:rPr lang="en" sz="4000">
                <a:solidFill>
                  <a:srgbClr val="000000"/>
                </a:solidFill>
                <a:highlight>
                  <a:srgbClr val="FFFFFE"/>
                </a:highlight>
                <a:latin typeface="Courier New"/>
                <a:ea typeface="Courier New"/>
                <a:cs typeface="Courier New"/>
                <a:sym typeface="Courier New"/>
              </a:rPr>
              <a:t>])</a:t>
            </a:r>
            <a:endParaRPr sz="4000">
              <a:latin typeface="Courier New"/>
              <a:ea typeface="Courier New"/>
              <a:cs typeface="Courier New"/>
              <a:sym typeface="Courier New"/>
            </a:endParaRPr>
          </a:p>
        </p:txBody>
      </p:sp>
      <p:sp>
        <p:nvSpPr>
          <p:cNvPr id="382" name="Google Shape;382;p38"/>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383" name="Google Shape;383;p38"/>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Variables</a:t>
            </a:r>
            <a:endParaRPr b="1" i="0" sz="6933" u="none" cap="none" strike="noStrike">
              <a:solidFill>
                <a:srgbClr val="004C7F"/>
              </a:solidFill>
              <a:latin typeface="Helvetica Neue"/>
              <a:ea typeface="Helvetica Neue"/>
              <a:cs typeface="Helvetica Neue"/>
              <a:sym typeface="Helvetica Neue"/>
            </a:endParaRPr>
          </a:p>
        </p:txBody>
      </p:sp>
      <p:sp>
        <p:nvSpPr>
          <p:cNvPr id="384" name="Google Shape;384;p38"/>
          <p:cNvSpPr txBox="1"/>
          <p:nvPr/>
        </p:nvSpPr>
        <p:spPr>
          <a:xfrm>
            <a:off x="482592" y="20286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FF0000"/>
                </a:solidFill>
                <a:latin typeface="Helvetica Neue"/>
                <a:ea typeface="Helvetica Neue"/>
                <a:cs typeface="Helvetica Neue"/>
                <a:sym typeface="Helvetica Neue"/>
              </a:rPr>
              <a:t>*</a:t>
            </a:r>
            <a:r>
              <a:rPr b="1" i="0" lang="en" sz="6933" u="none" cap="none" strike="noStrike">
                <a:solidFill>
                  <a:srgbClr val="006D64"/>
                </a:solidFill>
                <a:latin typeface="Helvetica Neue"/>
                <a:ea typeface="Helvetica Neue"/>
                <a:cs typeface="Helvetica Neue"/>
                <a:sym typeface="Helvetica Neue"/>
              </a:rPr>
              <a:t> Dictionary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9"/>
          <p:cNvSpPr txBox="1"/>
          <p:nvPr>
            <p:ph idx="1" type="body"/>
          </p:nvPr>
        </p:nvSpPr>
        <p:spPr>
          <a:xfrm>
            <a:off x="1817088" y="3455464"/>
            <a:ext cx="20503200" cy="9439371"/>
          </a:xfrm>
          <a:prstGeom prst="rect">
            <a:avLst/>
          </a:prstGeom>
          <a:noFill/>
          <a:ln>
            <a:noFill/>
          </a:ln>
        </p:spPr>
        <p:txBody>
          <a:bodyPr anchorCtr="0" anchor="t" bIns="243800" lIns="243800" spcFirstLastPara="1" rIns="243800" wrap="square" tIns="243800">
            <a:normAutofit fontScale="92500" lnSpcReduction="10000"/>
          </a:bodyPr>
          <a:lstStyle/>
          <a:p>
            <a:pPr indent="-829737" lvl="0" marL="1219202" rtl="0" algn="l">
              <a:lnSpc>
                <a:spcPct val="170000"/>
              </a:lnSpc>
              <a:spcBef>
                <a:spcPts val="0"/>
              </a:spcBef>
              <a:spcAft>
                <a:spcPts val="0"/>
              </a:spcAft>
              <a:buSzPct val="70000"/>
              <a:buChar char="●"/>
            </a:pPr>
            <a:r>
              <a:rPr lang="en" sz="3733"/>
              <a:t>Types: int, float, str, bool, list, tuple</a:t>
            </a:r>
            <a:endParaRPr sz="3733"/>
          </a:p>
          <a:p>
            <a:pPr indent="-829737" lvl="0" marL="1219202" rtl="0" algn="l">
              <a:lnSpc>
                <a:spcPct val="170000"/>
              </a:lnSpc>
              <a:spcBef>
                <a:spcPts val="0"/>
              </a:spcBef>
              <a:spcAft>
                <a:spcPts val="0"/>
              </a:spcAft>
              <a:buSzPct val="70000"/>
              <a:buChar char="●"/>
            </a:pPr>
            <a:r>
              <a:rPr lang="en" sz="3733"/>
              <a:t>Convert types of variables to other types</a:t>
            </a:r>
            <a:endParaRPr sz="3733">
              <a:latin typeface="Courier New"/>
              <a:ea typeface="Courier New"/>
              <a:cs typeface="Courier New"/>
              <a:sym typeface="Courier New"/>
            </a:endParaRPr>
          </a:p>
          <a:p>
            <a:pPr indent="0" lvl="0" marL="0" rtl="0" algn="l">
              <a:lnSpc>
                <a:spcPct val="135714"/>
              </a:lnSpc>
              <a:spcBef>
                <a:spcPts val="3200"/>
              </a:spcBef>
              <a:spcAft>
                <a:spcPts val="0"/>
              </a:spcAft>
              <a:buSzPct val="70000"/>
              <a:buNone/>
            </a:pPr>
            <a:r>
              <a:rPr lang="en" sz="3733">
                <a:solidFill>
                  <a:srgbClr val="000000"/>
                </a:solidFill>
                <a:highlight>
                  <a:srgbClr val="FFFFFE"/>
                </a:highlight>
                <a:latin typeface="Courier New"/>
                <a:ea typeface="Courier New"/>
                <a:cs typeface="Courier New"/>
                <a:sym typeface="Courier New"/>
              </a:rPr>
              <a:t>my_float = </a:t>
            </a:r>
            <a:r>
              <a:rPr lang="en" sz="3733">
                <a:solidFill>
                  <a:srgbClr val="267F99"/>
                </a:solidFill>
                <a:highlight>
                  <a:srgbClr val="FFFFFE"/>
                </a:highlight>
                <a:latin typeface="Courier New"/>
                <a:ea typeface="Courier New"/>
                <a:cs typeface="Courier New"/>
                <a:sym typeface="Courier New"/>
              </a:rPr>
              <a:t>float</a:t>
            </a:r>
            <a:r>
              <a:rPr lang="en" sz="3733">
                <a:solidFill>
                  <a:srgbClr val="000000"/>
                </a:solidFill>
                <a:highlight>
                  <a:srgbClr val="FFFFFE"/>
                </a:highlight>
                <a:latin typeface="Courier New"/>
                <a:ea typeface="Courier New"/>
                <a:cs typeface="Courier New"/>
                <a:sym typeface="Courier New"/>
              </a:rPr>
              <a:t>(my_</a:t>
            </a:r>
            <a:r>
              <a:rPr lang="en" sz="3733">
                <a:latin typeface="Courier New"/>
                <a:ea typeface="Courier New"/>
                <a:cs typeface="Courier New"/>
                <a:sym typeface="Courier New"/>
              </a:rPr>
              <a:t>string</a:t>
            </a:r>
            <a:r>
              <a:rPr lang="en" sz="3733">
                <a:solidFill>
                  <a:srgbClr val="000000"/>
                </a:solidFill>
                <a:highlight>
                  <a:srgbClr val="FFFFFE"/>
                </a:highlight>
                <a:latin typeface="Courier New"/>
                <a:ea typeface="Courier New"/>
                <a:cs typeface="Courier New"/>
                <a:sym typeface="Courier New"/>
              </a:rPr>
              <a:t>) </a:t>
            </a:r>
            <a:r>
              <a:rPr lang="en" sz="3733">
                <a:solidFill>
                  <a:srgbClr val="008000"/>
                </a:solidFill>
                <a:highlight>
                  <a:srgbClr val="FFFFFE"/>
                </a:highlight>
                <a:latin typeface="Courier New"/>
                <a:ea typeface="Courier New"/>
                <a:cs typeface="Courier New"/>
                <a:sym typeface="Courier New"/>
              </a:rPr>
              <a:t>#gives string in float form if possible</a:t>
            </a:r>
            <a:endParaRPr/>
          </a:p>
          <a:p>
            <a:pPr indent="0" lvl="0" marL="0" rtl="0" algn="l">
              <a:lnSpc>
                <a:spcPct val="135714"/>
              </a:lnSpc>
              <a:spcBef>
                <a:spcPts val="3200"/>
              </a:spcBef>
              <a:spcAft>
                <a:spcPts val="0"/>
              </a:spcAft>
              <a:buSzPct val="70000"/>
              <a:buNone/>
            </a:pPr>
            <a:r>
              <a:t/>
            </a:r>
            <a:endParaRPr sz="3733">
              <a:latin typeface="Courier New"/>
              <a:ea typeface="Courier New"/>
              <a:cs typeface="Courier New"/>
              <a:sym typeface="Courier New"/>
            </a:endParaRPr>
          </a:p>
          <a:p>
            <a:pPr indent="-829737" lvl="0" marL="1219202" rtl="0" algn="l">
              <a:lnSpc>
                <a:spcPct val="115000"/>
              </a:lnSpc>
              <a:spcBef>
                <a:spcPts val="0"/>
              </a:spcBef>
              <a:spcAft>
                <a:spcPts val="0"/>
              </a:spcAft>
              <a:buSzPct val="70000"/>
              <a:buChar char="●"/>
            </a:pPr>
            <a:r>
              <a:rPr lang="en" sz="3733"/>
              <a:t>Compatible types:</a:t>
            </a:r>
            <a:endParaRPr sz="3733"/>
          </a:p>
          <a:p>
            <a:pPr indent="-829737" lvl="1" marL="2438398" rtl="0" algn="l">
              <a:lnSpc>
                <a:spcPct val="115000"/>
              </a:lnSpc>
              <a:spcBef>
                <a:spcPts val="0"/>
              </a:spcBef>
              <a:spcAft>
                <a:spcPts val="0"/>
              </a:spcAft>
              <a:buSzPct val="70000"/>
              <a:buChar char="○"/>
            </a:pPr>
            <a:r>
              <a:rPr lang="en" sz="3733"/>
              <a:t>int → float</a:t>
            </a:r>
            <a:endParaRPr/>
          </a:p>
          <a:p>
            <a:pPr indent="-829737" lvl="1" marL="2438398" rtl="0" algn="l">
              <a:lnSpc>
                <a:spcPct val="115000"/>
              </a:lnSpc>
              <a:spcBef>
                <a:spcPts val="0"/>
              </a:spcBef>
              <a:spcAft>
                <a:spcPts val="0"/>
              </a:spcAft>
              <a:buSzPct val="70000"/>
              <a:buChar char="○"/>
            </a:pPr>
            <a:r>
              <a:rPr lang="en" sz="3733"/>
              <a:t>float → int  (always rounds down)</a:t>
            </a:r>
            <a:endParaRPr sz="3733"/>
          </a:p>
          <a:p>
            <a:pPr indent="-829737" lvl="1" marL="2438398" rtl="0" algn="l">
              <a:lnSpc>
                <a:spcPct val="115000"/>
              </a:lnSpc>
              <a:spcBef>
                <a:spcPts val="0"/>
              </a:spcBef>
              <a:spcAft>
                <a:spcPts val="0"/>
              </a:spcAft>
              <a:buSzPct val="70000"/>
              <a:buChar char="○"/>
            </a:pPr>
            <a:r>
              <a:rPr lang="en" sz="3733"/>
              <a:t>str → int</a:t>
            </a:r>
            <a:endParaRPr/>
          </a:p>
          <a:p>
            <a:pPr indent="-829737" lvl="1" marL="2438398" rtl="0" algn="l">
              <a:lnSpc>
                <a:spcPct val="115000"/>
              </a:lnSpc>
              <a:spcBef>
                <a:spcPts val="0"/>
              </a:spcBef>
              <a:spcAft>
                <a:spcPts val="0"/>
              </a:spcAft>
              <a:buSzPct val="70000"/>
              <a:buChar char="○"/>
            </a:pPr>
            <a:r>
              <a:rPr lang="en" sz="3733"/>
              <a:t>str → float</a:t>
            </a:r>
            <a:endParaRPr/>
          </a:p>
          <a:p>
            <a:pPr indent="-829737" lvl="1" marL="2438398" rtl="0" algn="l">
              <a:lnSpc>
                <a:spcPct val="115000"/>
              </a:lnSpc>
              <a:spcBef>
                <a:spcPts val="0"/>
              </a:spcBef>
              <a:spcAft>
                <a:spcPts val="0"/>
              </a:spcAft>
              <a:buSzPct val="70000"/>
              <a:buChar char="○"/>
            </a:pPr>
            <a:r>
              <a:rPr lang="en" sz="3733">
                <a:solidFill>
                  <a:srgbClr val="FF0000"/>
                </a:solidFill>
              </a:rPr>
              <a:t>*</a:t>
            </a:r>
            <a:r>
              <a:rPr lang="en" sz="3733"/>
              <a:t>[most types] → string</a:t>
            </a:r>
            <a:endParaRPr sz="3733"/>
          </a:p>
          <a:p>
            <a:pPr indent="-829737" lvl="1" marL="2438398" rtl="0" algn="l">
              <a:lnSpc>
                <a:spcPct val="115000"/>
              </a:lnSpc>
              <a:spcBef>
                <a:spcPts val="0"/>
              </a:spcBef>
              <a:spcAft>
                <a:spcPts val="0"/>
              </a:spcAft>
              <a:buSzPct val="70000"/>
              <a:buChar char="○"/>
            </a:pPr>
            <a:r>
              <a:rPr lang="en" sz="3733">
                <a:solidFill>
                  <a:srgbClr val="FF0000"/>
                </a:solidFill>
              </a:rPr>
              <a:t>*</a:t>
            </a:r>
            <a:r>
              <a:rPr lang="en" sz="3733"/>
              <a:t>list → tuple</a:t>
            </a:r>
            <a:endParaRPr sz="3733"/>
          </a:p>
          <a:p>
            <a:pPr indent="-829737" lvl="1" marL="2438398" rtl="0" algn="l">
              <a:lnSpc>
                <a:spcPct val="115000"/>
              </a:lnSpc>
              <a:spcBef>
                <a:spcPts val="0"/>
              </a:spcBef>
              <a:spcAft>
                <a:spcPts val="0"/>
              </a:spcAft>
              <a:buSzPct val="70000"/>
              <a:buChar char="○"/>
            </a:pPr>
            <a:r>
              <a:rPr lang="en" sz="3733">
                <a:solidFill>
                  <a:srgbClr val="FF0000"/>
                </a:solidFill>
              </a:rPr>
              <a:t>*</a:t>
            </a:r>
            <a:r>
              <a:rPr lang="en" sz="3733"/>
              <a:t>boolean → int/float </a:t>
            </a:r>
            <a:r>
              <a:rPr lang="en" sz="3733">
                <a:solidFill>
                  <a:srgbClr val="9B9B9B"/>
                </a:solidFill>
              </a:rPr>
              <a:t>(0 → False, anything else → True)</a:t>
            </a:r>
            <a:endParaRPr sz="3733">
              <a:solidFill>
                <a:srgbClr val="9B9B9B"/>
              </a:solidFill>
            </a:endParaRPr>
          </a:p>
          <a:p>
            <a:pPr indent="-829737" lvl="1" marL="2438398" rtl="0" algn="l">
              <a:lnSpc>
                <a:spcPct val="115000"/>
              </a:lnSpc>
              <a:spcBef>
                <a:spcPts val="0"/>
              </a:spcBef>
              <a:spcAft>
                <a:spcPts val="0"/>
              </a:spcAft>
              <a:buSzPct val="70000"/>
              <a:buChar char="○"/>
            </a:pPr>
            <a:r>
              <a:rPr lang="en" sz="3733">
                <a:solidFill>
                  <a:srgbClr val="FF0000"/>
                </a:solidFill>
              </a:rPr>
              <a:t>*</a:t>
            </a:r>
            <a:r>
              <a:rPr lang="en" sz="3733"/>
              <a:t>str → list/tuple </a:t>
            </a:r>
            <a:r>
              <a:rPr lang="en" sz="3733">
                <a:solidFill>
                  <a:srgbClr val="9B9B9B"/>
                </a:solidFill>
              </a:rPr>
              <a:t>(only converts str to list/tuple of single characters)</a:t>
            </a:r>
            <a:endParaRPr sz="3733">
              <a:solidFill>
                <a:srgbClr val="9B9B9B"/>
              </a:solidFill>
            </a:endParaRPr>
          </a:p>
        </p:txBody>
      </p:sp>
      <p:sp>
        <p:nvSpPr>
          <p:cNvPr id="390" name="Google Shape;390;p39"/>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391" name="Google Shape;391;p39"/>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Variables</a:t>
            </a:r>
            <a:endParaRPr b="1" i="0" sz="6933" u="none" cap="none" strike="noStrike">
              <a:solidFill>
                <a:srgbClr val="004C7F"/>
              </a:solidFill>
              <a:latin typeface="Helvetica Neue"/>
              <a:ea typeface="Helvetica Neue"/>
              <a:cs typeface="Helvetica Neue"/>
              <a:sym typeface="Helvetica Neue"/>
            </a:endParaRPr>
          </a:p>
        </p:txBody>
      </p:sp>
      <p:sp>
        <p:nvSpPr>
          <p:cNvPr id="392" name="Google Shape;392;p39"/>
          <p:cNvSpPr txBox="1"/>
          <p:nvPr/>
        </p:nvSpPr>
        <p:spPr>
          <a:xfrm>
            <a:off x="482592" y="20286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Type Conversion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3840666" y="5784167"/>
            <a:ext cx="16849875" cy="2724152"/>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0"/>
              </a:spcBef>
              <a:spcAft>
                <a:spcPts val="0"/>
              </a:spcAft>
              <a:buClr>
                <a:srgbClr val="1F497D"/>
              </a:buClr>
              <a:buSzPts val="4000"/>
              <a:buFont typeface="Times New Roman"/>
              <a:buNone/>
            </a:pPr>
            <a:r>
              <a:rPr lang="en"/>
              <a:t>WHAT IS AI/ML?</a:t>
            </a:r>
            <a:endParaRPr/>
          </a:p>
        </p:txBody>
      </p:sp>
      <p:sp>
        <p:nvSpPr>
          <p:cNvPr id="103" name="Google Shape;103;p4"/>
          <p:cNvSpPr txBox="1"/>
          <p:nvPr>
            <p:ph idx="12" type="sldNum"/>
          </p:nvPr>
        </p:nvSpPr>
        <p:spPr>
          <a:xfrm>
            <a:off x="20055069" y="12800874"/>
            <a:ext cx="368125" cy="553917"/>
          </a:xfrm>
          <a:prstGeom prst="rect">
            <a:avLst/>
          </a:prstGeom>
          <a:noFill/>
          <a:ln>
            <a:noFill/>
          </a:ln>
        </p:spPr>
        <p:txBody>
          <a:bodyPr anchorCtr="0" anchor="ctr" bIns="91400" lIns="91400" spcFirstLastPara="1" rIns="91400" wrap="square" tIns="91400">
            <a:spAutoFit/>
          </a:bodyPr>
          <a:lstStyle/>
          <a:p>
            <a:pPr indent="0" lvl="0" marL="0" rtl="0" algn="r">
              <a:lnSpc>
                <a:spcPct val="100000"/>
              </a:lnSpc>
              <a:spcBef>
                <a:spcPts val="0"/>
              </a:spcBef>
              <a:spcAft>
                <a:spcPts val="0"/>
              </a:spcAft>
              <a:buClr>
                <a:srgbClr val="888888"/>
              </a:buClr>
              <a:buSzPts val="1200"/>
              <a:buFont typeface="Calibri"/>
              <a:buNone/>
            </a:pPr>
            <a:fld id="{00000000-1234-1234-1234-123412341234}" type="slidenum">
              <a:rPr lang="en"/>
              <a:t>‹#›</a:t>
            </a:fld>
            <a:endParaRPr/>
          </a:p>
        </p:txBody>
      </p:sp>
      <p:sp>
        <p:nvSpPr>
          <p:cNvPr id="104" name="Google Shape;104;p4"/>
          <p:cNvSpPr txBox="1"/>
          <p:nvPr/>
        </p:nvSpPr>
        <p:spPr>
          <a:xfrm>
            <a:off x="4609446" y="9224685"/>
            <a:ext cx="1976821" cy="739032"/>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None/>
            </a:pPr>
            <a:r>
              <a:rPr b="0" i="0" lang="en" sz="3603" u="sng" cap="none" strike="noStrike">
                <a:solidFill>
                  <a:srgbClr val="000000"/>
                </a:solidFill>
                <a:latin typeface="Calibri"/>
                <a:ea typeface="Calibri"/>
                <a:cs typeface="Calibri"/>
                <a:sym typeface="Calibri"/>
                <a:hlinkClick r:id="rId3">
                  <a:extLst>
                    <a:ext uri="{A12FA001-AC4F-418D-AE19-62706E023703}">
                      <ahyp:hlinkClr val="tx"/>
                    </a:ext>
                  </a:extLst>
                </a:hlinkClick>
              </a:rPr>
              <a:t>AI vs. ML </a:t>
            </a:r>
            <a:endParaRPr b="0" i="0" sz="3603" u="none" cap="none" strike="noStrike">
              <a:solidFill>
                <a:srgbClr val="000000"/>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graphicFrame>
        <p:nvGraphicFramePr>
          <p:cNvPr id="397" name="Google Shape;397;p40"/>
          <p:cNvGraphicFramePr/>
          <p:nvPr/>
        </p:nvGraphicFramePr>
        <p:xfrm>
          <a:off x="1036767" y="4226956"/>
          <a:ext cx="3000000" cy="3000000"/>
        </p:xfrm>
        <a:graphic>
          <a:graphicData uri="http://schemas.openxmlformats.org/drawingml/2006/table">
            <a:tbl>
              <a:tblPr bandCol="1">
                <a:noFill/>
                <a:tableStyleId>{C2110D33-40FE-419C-BD21-1A0B2D2888CB}</a:tableStyleId>
              </a:tblPr>
              <a:tblGrid>
                <a:gridCol w="3200200"/>
                <a:gridCol w="3200200"/>
                <a:gridCol w="3200200"/>
                <a:gridCol w="3200200"/>
                <a:gridCol w="3200200"/>
                <a:gridCol w="3200200"/>
                <a:gridCol w="3200200"/>
              </a:tblGrid>
              <a:tr h="1723875">
                <a:tc>
                  <a:txBody>
                    <a:bodyPr/>
                    <a:lstStyle/>
                    <a:p>
                      <a:pPr indent="0" lvl="0" marL="0" marR="0" rtl="0" algn="ctr">
                        <a:lnSpc>
                          <a:spcPct val="100000"/>
                        </a:lnSpc>
                        <a:spcBef>
                          <a:spcPts val="0"/>
                        </a:spcBef>
                        <a:spcAft>
                          <a:spcPts val="0"/>
                        </a:spcAft>
                        <a:buClr>
                          <a:srgbClr val="000000"/>
                        </a:buClr>
                        <a:buSzPts val="8800"/>
                        <a:buFont typeface="Arial"/>
                        <a:buNone/>
                      </a:pPr>
                      <a:r>
                        <a:rPr lang="en" sz="8800" u="none" cap="none" strike="noStrike">
                          <a:solidFill>
                            <a:srgbClr val="000000"/>
                          </a:solidFill>
                        </a:rPr>
                        <a:t>+</a:t>
                      </a:r>
                      <a:endParaRPr sz="2900" u="none" cap="none" strike="noStrike">
                        <a:solidFill>
                          <a:srgbClr val="000000"/>
                        </a:solidFill>
                      </a:endParaRPr>
                    </a:p>
                  </a:txBody>
                  <a:tcPr marT="91475" marB="91475" marR="182925" marL="182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800"/>
                        <a:buFont typeface="Arial"/>
                        <a:buNone/>
                      </a:pPr>
                      <a:r>
                        <a:rPr lang="en" sz="8800" u="none" cap="none" strike="noStrike">
                          <a:solidFill>
                            <a:srgbClr val="000000"/>
                          </a:solidFill>
                        </a:rPr>
                        <a:t>-</a:t>
                      </a:r>
                      <a:endParaRPr sz="2900" u="none" cap="none" strike="noStrike">
                        <a:solidFill>
                          <a:srgbClr val="000000"/>
                        </a:solidFill>
                      </a:endParaRPr>
                    </a:p>
                  </a:txBody>
                  <a:tcPr marT="91475" marB="91475" marR="182925" marL="182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800"/>
                        <a:buFont typeface="Arial"/>
                        <a:buNone/>
                      </a:pPr>
                      <a:r>
                        <a:rPr lang="en" sz="8800" u="none" cap="none" strike="noStrike">
                          <a:solidFill>
                            <a:srgbClr val="000000"/>
                          </a:solidFill>
                        </a:rPr>
                        <a:t>*</a:t>
                      </a:r>
                      <a:endParaRPr sz="2900" u="none" cap="none" strike="noStrike">
                        <a:solidFill>
                          <a:srgbClr val="000000"/>
                        </a:solidFill>
                      </a:endParaRPr>
                    </a:p>
                  </a:txBody>
                  <a:tcPr marT="91475" marB="91475" marR="182925" marL="182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800"/>
                        <a:buFont typeface="Arial"/>
                        <a:buNone/>
                      </a:pPr>
                      <a:r>
                        <a:rPr lang="en" sz="8800" u="none" cap="none" strike="noStrike">
                          <a:solidFill>
                            <a:srgbClr val="000000"/>
                          </a:solidFill>
                        </a:rPr>
                        <a:t>**</a:t>
                      </a:r>
                      <a:endParaRPr sz="2900" u="none" cap="none" strike="noStrike">
                        <a:solidFill>
                          <a:srgbClr val="000000"/>
                        </a:solidFill>
                      </a:endParaRPr>
                    </a:p>
                  </a:txBody>
                  <a:tcPr marT="91475" marB="91475" marR="182925" marL="182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800"/>
                        <a:buFont typeface="Arial"/>
                        <a:buNone/>
                      </a:pPr>
                      <a:r>
                        <a:rPr lang="en" sz="8800" u="none" cap="none" strike="noStrike">
                          <a:solidFill>
                            <a:srgbClr val="000000"/>
                          </a:solidFill>
                        </a:rPr>
                        <a:t>/</a:t>
                      </a:r>
                      <a:endParaRPr sz="2900" u="none" cap="none" strike="noStrike">
                        <a:solidFill>
                          <a:srgbClr val="000000"/>
                        </a:solidFill>
                      </a:endParaRPr>
                    </a:p>
                  </a:txBody>
                  <a:tcPr marT="91475" marB="91475" marR="182925" marL="182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800"/>
                        <a:buFont typeface="Arial"/>
                        <a:buNone/>
                      </a:pPr>
                      <a:r>
                        <a:rPr lang="en" sz="8800" u="none" cap="none" strike="noStrike">
                          <a:solidFill>
                            <a:srgbClr val="000000"/>
                          </a:solidFill>
                        </a:rPr>
                        <a:t>//</a:t>
                      </a:r>
                      <a:endParaRPr sz="2900" u="none" cap="none" strike="noStrike">
                        <a:solidFill>
                          <a:srgbClr val="000000"/>
                        </a:solidFill>
                      </a:endParaRPr>
                    </a:p>
                  </a:txBody>
                  <a:tcPr marT="91475" marB="91475" marR="182925" marL="182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8800"/>
                        <a:buFont typeface="Arial"/>
                        <a:buNone/>
                      </a:pPr>
                      <a:r>
                        <a:rPr lang="en" sz="8800" u="none" cap="none" strike="noStrike">
                          <a:solidFill>
                            <a:srgbClr val="000000"/>
                          </a:solidFill>
                        </a:rPr>
                        <a:t>%</a:t>
                      </a:r>
                      <a:endParaRPr sz="2900" u="none" cap="none" strike="noStrike">
                        <a:solidFill>
                          <a:srgbClr val="000000"/>
                        </a:solidFill>
                      </a:endParaRPr>
                    </a:p>
                  </a:txBody>
                  <a:tcPr marT="91475" marB="91475" marR="182925" marL="182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621325">
                <a:tc>
                  <a:txBody>
                    <a:bodyPr/>
                    <a:lstStyle/>
                    <a:p>
                      <a:pPr indent="0" lvl="0" marL="0" marR="0" rtl="0" algn="ctr">
                        <a:lnSpc>
                          <a:spcPct val="100000"/>
                        </a:lnSpc>
                        <a:spcBef>
                          <a:spcPts val="0"/>
                        </a:spcBef>
                        <a:spcAft>
                          <a:spcPts val="0"/>
                        </a:spcAft>
                        <a:buClr>
                          <a:srgbClr val="000000"/>
                        </a:buClr>
                        <a:buSzPts val="4000"/>
                        <a:buFont typeface="Arial"/>
                        <a:buNone/>
                      </a:pPr>
                      <a:r>
                        <a:rPr lang="en" sz="4000" u="none" cap="none" strike="noStrike">
                          <a:solidFill>
                            <a:srgbClr val="000000"/>
                          </a:solidFill>
                        </a:rPr>
                        <a:t>Addition</a:t>
                      </a:r>
                      <a:endParaRPr sz="2900" u="none" cap="none" strike="noStrike">
                        <a:solidFill>
                          <a:srgbClr val="000000"/>
                        </a:solidFill>
                      </a:endParaRPr>
                    </a:p>
                  </a:txBody>
                  <a:tcPr marT="91475" marB="91475" marR="182925" marL="182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4000"/>
                        <a:buFont typeface="Arial"/>
                        <a:buNone/>
                      </a:pPr>
                      <a:r>
                        <a:rPr lang="en" sz="4000" u="none" cap="none" strike="noStrike">
                          <a:solidFill>
                            <a:srgbClr val="000000"/>
                          </a:solidFill>
                        </a:rPr>
                        <a:t>Subtraction</a:t>
                      </a:r>
                      <a:endParaRPr sz="2900" u="none" cap="none" strike="noStrike">
                        <a:solidFill>
                          <a:srgbClr val="000000"/>
                        </a:solidFill>
                      </a:endParaRPr>
                    </a:p>
                  </a:txBody>
                  <a:tcPr marT="91475" marB="91475" marR="182925" marL="182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Calibri"/>
                        <a:buNone/>
                      </a:pPr>
                      <a:r>
                        <a:rPr lang="en" sz="4000" u="none" cap="none" strike="noStrike">
                          <a:solidFill>
                            <a:srgbClr val="000000"/>
                          </a:solidFill>
                        </a:rPr>
                        <a:t>Multiplication</a:t>
                      </a:r>
                      <a:endParaRPr sz="2900" u="none" cap="none" strike="noStrike">
                        <a:solidFill>
                          <a:srgbClr val="000000"/>
                        </a:solidFill>
                      </a:endParaRPr>
                    </a:p>
                  </a:txBody>
                  <a:tcPr marT="91475" marB="91475" marR="182925" marL="182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500"/>
                        <a:buFont typeface="Arial"/>
                        <a:buNone/>
                      </a:pPr>
                      <a:r>
                        <a:rPr lang="en" sz="3500" u="none" cap="none" strike="noStrike">
                          <a:solidFill>
                            <a:srgbClr val="000000"/>
                          </a:solidFill>
                        </a:rPr>
                        <a:t>Exponentiation</a:t>
                      </a:r>
                      <a:endParaRPr sz="3500" u="none" cap="none" strike="noStrike">
                        <a:solidFill>
                          <a:srgbClr val="000000"/>
                        </a:solidFill>
                      </a:endParaRPr>
                    </a:p>
                  </a:txBody>
                  <a:tcPr marT="91475" marB="91475" marR="182925" marL="182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4000"/>
                        <a:buFont typeface="Arial"/>
                        <a:buNone/>
                      </a:pPr>
                      <a:r>
                        <a:rPr lang="en" sz="4000" u="none" cap="none" strike="noStrike">
                          <a:solidFill>
                            <a:srgbClr val="000000"/>
                          </a:solidFill>
                        </a:rPr>
                        <a:t>Division</a:t>
                      </a:r>
                      <a:endParaRPr sz="2900" u="none" cap="none" strike="noStrike">
                        <a:solidFill>
                          <a:srgbClr val="000000"/>
                        </a:solidFill>
                      </a:endParaRPr>
                    </a:p>
                    <a:p>
                      <a:pPr indent="0" lvl="0" marL="0" marR="0" rtl="0" algn="ctr">
                        <a:lnSpc>
                          <a:spcPct val="100000"/>
                        </a:lnSpc>
                        <a:spcBef>
                          <a:spcPts val="0"/>
                        </a:spcBef>
                        <a:spcAft>
                          <a:spcPts val="0"/>
                        </a:spcAft>
                        <a:buClr>
                          <a:schemeClr val="dk1"/>
                        </a:buClr>
                        <a:buSzPts val="1400"/>
                        <a:buFont typeface="Calibri"/>
                        <a:buNone/>
                      </a:pPr>
                      <a:r>
                        <a:rPr lang="en" sz="4000" u="none" cap="none" strike="noStrike">
                          <a:solidFill>
                            <a:srgbClr val="000000"/>
                          </a:solidFill>
                        </a:rPr>
                        <a:t>(turns int to float)</a:t>
                      </a:r>
                      <a:endParaRPr sz="2900" u="none" cap="none" strike="noStrike">
                        <a:solidFill>
                          <a:srgbClr val="000000"/>
                        </a:solidFill>
                      </a:endParaRPr>
                    </a:p>
                  </a:txBody>
                  <a:tcPr marT="91475" marB="91475" marR="182925" marL="182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4000"/>
                        <a:buFont typeface="Arial"/>
                        <a:buNone/>
                      </a:pPr>
                      <a:r>
                        <a:rPr lang="en" sz="4000" u="none" cap="none" strike="noStrike">
                          <a:solidFill>
                            <a:srgbClr val="000000"/>
                          </a:solidFill>
                        </a:rPr>
                        <a:t>Floor Division</a:t>
                      </a:r>
                      <a:endParaRPr sz="2900" u="none" cap="none" strike="noStrike">
                        <a:solidFill>
                          <a:srgbClr val="000000"/>
                        </a:solidFill>
                      </a:endParaRPr>
                    </a:p>
                    <a:p>
                      <a:pPr indent="0" lvl="0" marL="0" marR="0" rtl="0" algn="ctr">
                        <a:lnSpc>
                          <a:spcPct val="100000"/>
                        </a:lnSpc>
                        <a:spcBef>
                          <a:spcPts val="0"/>
                        </a:spcBef>
                        <a:spcAft>
                          <a:spcPts val="0"/>
                        </a:spcAft>
                        <a:buClr>
                          <a:schemeClr val="dk1"/>
                        </a:buClr>
                        <a:buSzPts val="1400"/>
                        <a:buFont typeface="Calibri"/>
                        <a:buNone/>
                      </a:pPr>
                      <a:r>
                        <a:rPr lang="en" sz="4000" u="none" cap="none" strike="noStrike">
                          <a:solidFill>
                            <a:srgbClr val="000000"/>
                          </a:solidFill>
                        </a:rPr>
                        <a:t>(rounds down the quotient)</a:t>
                      </a:r>
                      <a:endParaRPr sz="2900" u="none" cap="none" strike="noStrike">
                        <a:solidFill>
                          <a:srgbClr val="000000"/>
                        </a:solidFill>
                      </a:endParaRPr>
                    </a:p>
                  </a:txBody>
                  <a:tcPr marT="91475" marB="91475" marR="182925" marL="182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4000"/>
                        <a:buFont typeface="Arial"/>
                        <a:buNone/>
                      </a:pPr>
                      <a:r>
                        <a:rPr lang="en" sz="4000" u="none" cap="none" strike="noStrike">
                          <a:solidFill>
                            <a:srgbClr val="000000"/>
                          </a:solidFill>
                        </a:rPr>
                        <a:t>Modulus</a:t>
                      </a:r>
                      <a:endParaRPr sz="2900" u="none" cap="none" strike="noStrike">
                        <a:solidFill>
                          <a:srgbClr val="000000"/>
                        </a:solidFill>
                      </a:endParaRPr>
                    </a:p>
                    <a:p>
                      <a:pPr indent="0" lvl="0" marL="0" marR="0" rtl="0" algn="ctr">
                        <a:lnSpc>
                          <a:spcPct val="100000"/>
                        </a:lnSpc>
                        <a:spcBef>
                          <a:spcPts val="0"/>
                        </a:spcBef>
                        <a:spcAft>
                          <a:spcPts val="0"/>
                        </a:spcAft>
                        <a:buClr>
                          <a:schemeClr val="dk1"/>
                        </a:buClr>
                        <a:buSzPts val="1400"/>
                        <a:buFont typeface="Calibri"/>
                        <a:buNone/>
                      </a:pPr>
                      <a:r>
                        <a:rPr lang="en" sz="4000" u="none" cap="none" strike="noStrike">
                          <a:solidFill>
                            <a:srgbClr val="000000"/>
                          </a:solidFill>
                        </a:rPr>
                        <a:t>(returns the remainder)</a:t>
                      </a:r>
                      <a:endParaRPr sz="2900" u="none" cap="none" strike="noStrike">
                        <a:solidFill>
                          <a:srgbClr val="000000"/>
                        </a:solidFill>
                      </a:endParaRPr>
                    </a:p>
                  </a:txBody>
                  <a:tcPr marT="91475" marB="91475" marR="182925" marL="182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1577125">
                <a:tc>
                  <a:txBody>
                    <a:bodyPr/>
                    <a:lstStyle/>
                    <a:p>
                      <a:pPr indent="0" lvl="0" marL="0" marR="0" rtl="0" algn="ctr">
                        <a:lnSpc>
                          <a:spcPct val="100000"/>
                        </a:lnSpc>
                        <a:spcBef>
                          <a:spcPts val="0"/>
                        </a:spcBef>
                        <a:spcAft>
                          <a:spcPts val="0"/>
                        </a:spcAft>
                        <a:buClr>
                          <a:srgbClr val="000000"/>
                        </a:buClr>
                        <a:buSzPts val="2900"/>
                        <a:buFont typeface="Arial"/>
                        <a:buNone/>
                      </a:pPr>
                      <a:r>
                        <a:rPr lang="en" sz="2900" u="none" cap="none" strike="noStrike">
                          <a:solidFill>
                            <a:srgbClr val="000000"/>
                          </a:solidFill>
                          <a:latin typeface="Courier New"/>
                          <a:ea typeface="Courier New"/>
                          <a:cs typeface="Courier New"/>
                          <a:sym typeface="Courier New"/>
                        </a:rPr>
                        <a:t>x + y</a:t>
                      </a:r>
                      <a:endParaRPr sz="2900" u="none" cap="none" strike="noStrike">
                        <a:solidFill>
                          <a:srgbClr val="000000"/>
                        </a:solidFill>
                      </a:endParaRPr>
                    </a:p>
                    <a:p>
                      <a:pPr indent="0" lvl="0" marL="0" marR="0" rtl="0" algn="ctr">
                        <a:lnSpc>
                          <a:spcPct val="100000"/>
                        </a:lnSpc>
                        <a:spcBef>
                          <a:spcPts val="0"/>
                        </a:spcBef>
                        <a:spcAft>
                          <a:spcPts val="0"/>
                        </a:spcAft>
                        <a:buClr>
                          <a:schemeClr val="dk1"/>
                        </a:buClr>
                        <a:buSzPts val="1400"/>
                        <a:buFont typeface="Courier New"/>
                        <a:buNone/>
                      </a:pPr>
                      <a:r>
                        <a:rPr lang="en" sz="2900" u="none" cap="none" strike="noStrike">
                          <a:solidFill>
                            <a:srgbClr val="000000"/>
                          </a:solidFill>
                          <a:latin typeface="Courier New"/>
                          <a:ea typeface="Courier New"/>
                          <a:cs typeface="Courier New"/>
                          <a:sym typeface="Courier New"/>
                        </a:rPr>
                        <a:t>1 + 2 == 3</a:t>
                      </a:r>
                      <a:endParaRPr sz="2900" u="none" cap="none" strike="noStrike">
                        <a:solidFill>
                          <a:srgbClr val="000000"/>
                        </a:solidFill>
                      </a:endParaRPr>
                    </a:p>
                  </a:txBody>
                  <a:tcPr marT="91475" marB="91475" marR="182925" marL="182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900"/>
                        <a:buFont typeface="Arial"/>
                        <a:buNone/>
                      </a:pPr>
                      <a:r>
                        <a:rPr lang="en" sz="2900" u="none" cap="none" strike="noStrike">
                          <a:solidFill>
                            <a:srgbClr val="000000"/>
                          </a:solidFill>
                          <a:latin typeface="Courier New"/>
                          <a:ea typeface="Courier New"/>
                          <a:cs typeface="Courier New"/>
                          <a:sym typeface="Courier New"/>
                        </a:rPr>
                        <a:t>x - y</a:t>
                      </a:r>
                      <a:endParaRPr sz="2900" u="none" cap="none" strike="noStrike">
                        <a:solidFill>
                          <a:srgbClr val="000000"/>
                        </a:solidFill>
                      </a:endParaRPr>
                    </a:p>
                    <a:p>
                      <a:pPr indent="0" lvl="0" marL="0" marR="0" rtl="0" algn="ctr">
                        <a:lnSpc>
                          <a:spcPct val="100000"/>
                        </a:lnSpc>
                        <a:spcBef>
                          <a:spcPts val="0"/>
                        </a:spcBef>
                        <a:spcAft>
                          <a:spcPts val="0"/>
                        </a:spcAft>
                        <a:buClr>
                          <a:schemeClr val="dk1"/>
                        </a:buClr>
                        <a:buSzPts val="1400"/>
                        <a:buFont typeface="Courier New"/>
                        <a:buNone/>
                      </a:pPr>
                      <a:r>
                        <a:rPr lang="en" sz="2900" u="none" cap="none" strike="noStrike">
                          <a:solidFill>
                            <a:srgbClr val="000000"/>
                          </a:solidFill>
                          <a:latin typeface="Courier New"/>
                          <a:ea typeface="Courier New"/>
                          <a:cs typeface="Courier New"/>
                          <a:sym typeface="Courier New"/>
                        </a:rPr>
                        <a:t>2 – 1 == 1</a:t>
                      </a:r>
                      <a:endParaRPr sz="2900" u="none" cap="none" strike="noStrike">
                        <a:solidFill>
                          <a:srgbClr val="000000"/>
                        </a:solidFill>
                      </a:endParaRPr>
                    </a:p>
                  </a:txBody>
                  <a:tcPr marT="91475" marB="91475" marR="182925" marL="182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2900"/>
                        <a:buFont typeface="Arial"/>
                        <a:buNone/>
                      </a:pPr>
                      <a:r>
                        <a:rPr lang="en" sz="2900" u="none" cap="none" strike="noStrike">
                          <a:solidFill>
                            <a:srgbClr val="000000"/>
                          </a:solidFill>
                          <a:latin typeface="Courier New"/>
                          <a:ea typeface="Courier New"/>
                          <a:cs typeface="Courier New"/>
                          <a:sym typeface="Courier New"/>
                        </a:rPr>
                        <a:t>x * y</a:t>
                      </a:r>
                      <a:endParaRPr sz="2900" u="none" cap="none" strike="noStrike">
                        <a:solidFill>
                          <a:srgbClr val="000000"/>
                        </a:solidFill>
                      </a:endParaRPr>
                    </a:p>
                    <a:p>
                      <a:pPr indent="0" lvl="0" marL="0" marR="0" rtl="0" algn="ctr">
                        <a:lnSpc>
                          <a:spcPct val="100000"/>
                        </a:lnSpc>
                        <a:spcBef>
                          <a:spcPts val="0"/>
                        </a:spcBef>
                        <a:spcAft>
                          <a:spcPts val="0"/>
                        </a:spcAft>
                        <a:buClr>
                          <a:schemeClr val="dk1"/>
                        </a:buClr>
                        <a:buSzPts val="1400"/>
                        <a:buFont typeface="Courier New"/>
                        <a:buNone/>
                      </a:pPr>
                      <a:r>
                        <a:rPr lang="en" sz="2900" u="none" cap="none" strike="noStrike">
                          <a:solidFill>
                            <a:srgbClr val="000000"/>
                          </a:solidFill>
                          <a:latin typeface="Courier New"/>
                          <a:ea typeface="Courier New"/>
                          <a:cs typeface="Courier New"/>
                          <a:sym typeface="Courier New"/>
                        </a:rPr>
                        <a:t>2 * 3 == 6</a:t>
                      </a:r>
                      <a:endParaRPr sz="2900" u="none" cap="none" strike="noStrike">
                        <a:solidFill>
                          <a:srgbClr val="000000"/>
                        </a:solidFill>
                      </a:endParaRPr>
                    </a:p>
                  </a:txBody>
                  <a:tcPr marT="91475" marB="91475" marR="182925" marL="182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Courier New"/>
                        <a:buNone/>
                      </a:pPr>
                      <a:r>
                        <a:rPr b="0" i="0" lang="en" sz="2900" u="none" cap="none" strike="noStrike">
                          <a:solidFill>
                            <a:srgbClr val="000000"/>
                          </a:solidFill>
                          <a:latin typeface="Courier New"/>
                          <a:ea typeface="Courier New"/>
                          <a:cs typeface="Courier New"/>
                          <a:sym typeface="Courier New"/>
                        </a:rPr>
                        <a:t>x ** y</a:t>
                      </a:r>
                      <a:endParaRPr sz="2900" u="none" cap="none" strike="noStrike">
                        <a:solidFill>
                          <a:srgbClr val="000000"/>
                        </a:solidFill>
                      </a:endParaRPr>
                    </a:p>
                    <a:p>
                      <a:pPr indent="0" lvl="0" marL="0" marR="0" rtl="0" algn="ctr">
                        <a:lnSpc>
                          <a:spcPct val="100000"/>
                        </a:lnSpc>
                        <a:spcBef>
                          <a:spcPts val="0"/>
                        </a:spcBef>
                        <a:spcAft>
                          <a:spcPts val="0"/>
                        </a:spcAft>
                        <a:buClr>
                          <a:schemeClr val="dk1"/>
                        </a:buClr>
                        <a:buSzPts val="1400"/>
                        <a:buFont typeface="Courier New"/>
                        <a:buNone/>
                      </a:pPr>
                      <a:r>
                        <a:rPr lang="en" sz="2900" u="none" cap="none" strike="noStrike">
                          <a:solidFill>
                            <a:srgbClr val="000000"/>
                          </a:solidFill>
                          <a:latin typeface="Courier New"/>
                          <a:ea typeface="Courier New"/>
                          <a:cs typeface="Courier New"/>
                          <a:sym typeface="Courier New"/>
                        </a:rPr>
                        <a:t>2 ** 3 == 8</a:t>
                      </a:r>
                      <a:endParaRPr sz="2900" u="none" cap="none" strike="noStrike">
                        <a:solidFill>
                          <a:srgbClr val="000000"/>
                        </a:solidFill>
                      </a:endParaRPr>
                    </a:p>
                  </a:txBody>
                  <a:tcPr marT="91475" marB="91475" marR="182925" marL="182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Courier New"/>
                        <a:buNone/>
                      </a:pPr>
                      <a:r>
                        <a:rPr b="0" i="0" lang="en" sz="2900" u="none" cap="none" strike="noStrike">
                          <a:solidFill>
                            <a:srgbClr val="000000"/>
                          </a:solidFill>
                          <a:latin typeface="Courier New"/>
                          <a:ea typeface="Courier New"/>
                          <a:cs typeface="Courier New"/>
                          <a:sym typeface="Courier New"/>
                        </a:rPr>
                        <a:t>x / y</a:t>
                      </a:r>
                      <a:endParaRPr sz="2900" u="none" cap="none" strike="noStrike">
                        <a:solidFill>
                          <a:srgbClr val="000000"/>
                        </a:solidFill>
                      </a:endParaRPr>
                    </a:p>
                    <a:p>
                      <a:pPr indent="0" lvl="0" marL="0" marR="0" rtl="0" algn="ctr">
                        <a:lnSpc>
                          <a:spcPct val="100000"/>
                        </a:lnSpc>
                        <a:spcBef>
                          <a:spcPts val="0"/>
                        </a:spcBef>
                        <a:spcAft>
                          <a:spcPts val="0"/>
                        </a:spcAft>
                        <a:buClr>
                          <a:schemeClr val="dk1"/>
                        </a:buClr>
                        <a:buSzPts val="1400"/>
                        <a:buFont typeface="Courier New"/>
                        <a:buNone/>
                      </a:pPr>
                      <a:r>
                        <a:rPr lang="en" sz="2900" u="none" cap="none" strike="noStrike">
                          <a:solidFill>
                            <a:srgbClr val="000000"/>
                          </a:solidFill>
                          <a:latin typeface="Courier New"/>
                          <a:ea typeface="Courier New"/>
                          <a:cs typeface="Courier New"/>
                          <a:sym typeface="Courier New"/>
                        </a:rPr>
                        <a:t>8 / 2 == 4.0</a:t>
                      </a:r>
                      <a:endParaRPr sz="2900" u="none" cap="none" strike="noStrike">
                        <a:solidFill>
                          <a:srgbClr val="000000"/>
                        </a:solidFill>
                      </a:endParaRPr>
                    </a:p>
                  </a:txBody>
                  <a:tcPr marT="91475" marB="91475" marR="182925" marL="182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Courier New"/>
                        <a:buNone/>
                      </a:pPr>
                      <a:r>
                        <a:rPr b="0" i="0" lang="en" sz="2900" u="none" cap="none" strike="noStrike">
                          <a:solidFill>
                            <a:srgbClr val="000000"/>
                          </a:solidFill>
                          <a:latin typeface="Courier New"/>
                          <a:ea typeface="Courier New"/>
                          <a:cs typeface="Courier New"/>
                          <a:sym typeface="Courier New"/>
                        </a:rPr>
                        <a:t>x // y</a:t>
                      </a:r>
                      <a:endParaRPr sz="2900" u="none" cap="none" strike="noStrike">
                        <a:solidFill>
                          <a:srgbClr val="000000"/>
                        </a:solidFill>
                      </a:endParaRPr>
                    </a:p>
                    <a:p>
                      <a:pPr indent="0" lvl="0" marL="0" marR="0" rtl="0" algn="ctr">
                        <a:lnSpc>
                          <a:spcPct val="100000"/>
                        </a:lnSpc>
                        <a:spcBef>
                          <a:spcPts val="0"/>
                        </a:spcBef>
                        <a:spcAft>
                          <a:spcPts val="0"/>
                        </a:spcAft>
                        <a:buClr>
                          <a:schemeClr val="dk1"/>
                        </a:buClr>
                        <a:buSzPts val="1400"/>
                        <a:buFont typeface="Courier New"/>
                        <a:buNone/>
                      </a:pPr>
                      <a:r>
                        <a:rPr lang="en" sz="2900" u="none" cap="none" strike="noStrike">
                          <a:solidFill>
                            <a:srgbClr val="000000"/>
                          </a:solidFill>
                          <a:latin typeface="Courier New"/>
                          <a:ea typeface="Courier New"/>
                          <a:cs typeface="Courier New"/>
                          <a:sym typeface="Courier New"/>
                        </a:rPr>
                        <a:t>9 // 4 == 2</a:t>
                      </a:r>
                      <a:endParaRPr sz="2900" u="none" cap="none" strike="noStrike">
                        <a:solidFill>
                          <a:srgbClr val="000000"/>
                        </a:solidFill>
                      </a:endParaRPr>
                    </a:p>
                  </a:txBody>
                  <a:tcPr marT="91475" marB="91475" marR="182925" marL="182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Courier New"/>
                        <a:buNone/>
                      </a:pPr>
                      <a:r>
                        <a:rPr b="0" i="0" lang="en" sz="2900" u="none" cap="none" strike="noStrike">
                          <a:solidFill>
                            <a:srgbClr val="000000"/>
                          </a:solidFill>
                          <a:latin typeface="Courier New"/>
                          <a:ea typeface="Courier New"/>
                          <a:cs typeface="Courier New"/>
                          <a:sym typeface="Courier New"/>
                        </a:rPr>
                        <a:t>x % y</a:t>
                      </a:r>
                      <a:endParaRPr sz="2900" u="none" cap="none" strike="noStrike">
                        <a:solidFill>
                          <a:srgbClr val="000000"/>
                        </a:solidFill>
                      </a:endParaRPr>
                    </a:p>
                    <a:p>
                      <a:pPr indent="0" lvl="0" marL="0" marR="0" rtl="0" algn="ctr">
                        <a:lnSpc>
                          <a:spcPct val="100000"/>
                        </a:lnSpc>
                        <a:spcBef>
                          <a:spcPts val="0"/>
                        </a:spcBef>
                        <a:spcAft>
                          <a:spcPts val="0"/>
                        </a:spcAft>
                        <a:buClr>
                          <a:schemeClr val="dk1"/>
                        </a:buClr>
                        <a:buSzPts val="1400"/>
                        <a:buFont typeface="Courier New"/>
                        <a:buNone/>
                      </a:pPr>
                      <a:r>
                        <a:rPr lang="en" sz="2900" u="none" cap="none" strike="noStrike">
                          <a:solidFill>
                            <a:srgbClr val="000000"/>
                          </a:solidFill>
                          <a:latin typeface="Courier New"/>
                          <a:ea typeface="Courier New"/>
                          <a:cs typeface="Courier New"/>
                          <a:sym typeface="Courier New"/>
                        </a:rPr>
                        <a:t>10 % 4 == 2</a:t>
                      </a:r>
                      <a:endParaRPr sz="2900" u="none" cap="none" strike="noStrike">
                        <a:solidFill>
                          <a:srgbClr val="000000"/>
                        </a:solidFill>
                      </a:endParaRPr>
                    </a:p>
                  </a:txBody>
                  <a:tcPr marT="91475" marB="91475" marR="182925" marL="1829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98" name="Google Shape;398;p40"/>
          <p:cNvSpPr txBox="1"/>
          <p:nvPr/>
        </p:nvSpPr>
        <p:spPr>
          <a:xfrm>
            <a:off x="1589" y="12225358"/>
            <a:ext cx="9054349" cy="99501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2933" u="none" cap="none" strike="noStrike">
                <a:solidFill>
                  <a:srgbClr val="000000"/>
                </a:solidFill>
                <a:latin typeface="Helvetica Neue"/>
                <a:ea typeface="Helvetica Neue"/>
                <a:cs typeface="Helvetica Neue"/>
                <a:sym typeface="Helvetica Neue"/>
              </a:rPr>
              <a:t>Note:</a:t>
            </a:r>
            <a:r>
              <a:rPr b="0" i="0" lang="en" sz="2933" u="none" cap="none" strike="noStrike">
                <a:solidFill>
                  <a:srgbClr val="000000"/>
                </a:solidFill>
                <a:latin typeface="Helvetica Neue"/>
                <a:ea typeface="Helvetica Neue"/>
                <a:cs typeface="Helvetica Neue"/>
                <a:sym typeface="Helvetica Neue"/>
              </a:rPr>
              <a:t> the double equal sign  </a:t>
            </a:r>
            <a:r>
              <a:rPr b="0" i="0" lang="en" sz="2933" u="none" cap="none" strike="noStrike">
                <a:solidFill>
                  <a:srgbClr val="000000"/>
                </a:solidFill>
                <a:latin typeface="Courier New"/>
                <a:ea typeface="Courier New"/>
                <a:cs typeface="Courier New"/>
                <a:sym typeface="Courier New"/>
              </a:rPr>
              <a:t>a == b</a:t>
            </a:r>
            <a:r>
              <a:rPr b="0" i="0" lang="en" sz="2933" u="none" cap="none" strike="noStrike">
                <a:solidFill>
                  <a:srgbClr val="000000"/>
                </a:solidFill>
                <a:latin typeface="Helvetica Neue"/>
                <a:ea typeface="Helvetica Neue"/>
                <a:cs typeface="Helvetica Neue"/>
                <a:sym typeface="Helvetica Neue"/>
              </a:rPr>
              <a:t>  is used to check for equality instead of assigning variables</a:t>
            </a:r>
            <a:endParaRPr/>
          </a:p>
        </p:txBody>
      </p:sp>
      <p:sp>
        <p:nvSpPr>
          <p:cNvPr id="399" name="Google Shape;399;p40"/>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Variables</a:t>
            </a:r>
            <a:endParaRPr b="1" i="0" sz="6933" u="none" cap="none" strike="noStrike">
              <a:solidFill>
                <a:srgbClr val="004C7F"/>
              </a:solidFill>
              <a:latin typeface="Helvetica Neue"/>
              <a:ea typeface="Helvetica Neue"/>
              <a:cs typeface="Helvetica Neue"/>
              <a:sym typeface="Helvetica Neue"/>
            </a:endParaRPr>
          </a:p>
        </p:txBody>
      </p:sp>
      <p:sp>
        <p:nvSpPr>
          <p:cNvPr id="400" name="Google Shape;400;p40"/>
          <p:cNvSpPr txBox="1"/>
          <p:nvPr/>
        </p:nvSpPr>
        <p:spPr>
          <a:xfrm>
            <a:off x="482592" y="2028665"/>
            <a:ext cx="12006187"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Basic Arithmetic Operations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1"/>
          <p:cNvSpPr txBox="1"/>
          <p:nvPr>
            <p:ph idx="1" type="body"/>
          </p:nvPr>
        </p:nvSpPr>
        <p:spPr>
          <a:xfrm>
            <a:off x="3505435" y="5421796"/>
            <a:ext cx="5310688" cy="4795987"/>
          </a:xfrm>
          <a:prstGeom prst="rect">
            <a:avLst/>
          </a:prstGeom>
          <a:noFill/>
          <a:ln>
            <a:noFill/>
          </a:ln>
        </p:spPr>
        <p:txBody>
          <a:bodyPr anchorCtr="0" anchor="t" bIns="243800" lIns="243800" spcFirstLastPara="1" rIns="243800" wrap="square" tIns="243800">
            <a:noAutofit/>
          </a:bodyPr>
          <a:lstStyle/>
          <a:p>
            <a:pPr indent="0" lvl="0" marL="0" rtl="0" algn="l">
              <a:lnSpc>
                <a:spcPct val="135714"/>
              </a:lnSpc>
              <a:spcBef>
                <a:spcPts val="3200"/>
              </a:spcBef>
              <a:spcAft>
                <a:spcPts val="0"/>
              </a:spcAft>
              <a:buSzPts val="1400"/>
              <a:buNone/>
            </a:pPr>
            <a:r>
              <a:rPr lang="en" sz="4267">
                <a:solidFill>
                  <a:srgbClr val="000000"/>
                </a:solidFill>
                <a:highlight>
                  <a:srgbClr val="FFFFFE"/>
                </a:highlight>
                <a:latin typeface="Courier New"/>
                <a:ea typeface="Courier New"/>
                <a:cs typeface="Courier New"/>
                <a:sym typeface="Courier New"/>
              </a:rPr>
              <a:t>x = 4</a:t>
            </a:r>
            <a:endParaRPr/>
          </a:p>
          <a:p>
            <a:pPr indent="0" lvl="0" marL="0" rtl="0" algn="l">
              <a:lnSpc>
                <a:spcPct val="135714"/>
              </a:lnSpc>
              <a:spcBef>
                <a:spcPts val="3200"/>
              </a:spcBef>
              <a:spcAft>
                <a:spcPts val="0"/>
              </a:spcAft>
              <a:buSzPts val="1400"/>
              <a:buNone/>
            </a:pPr>
            <a:r>
              <a:rPr lang="en" sz="4267">
                <a:solidFill>
                  <a:srgbClr val="000000"/>
                </a:solidFill>
                <a:highlight>
                  <a:srgbClr val="FFFFFE"/>
                </a:highlight>
                <a:latin typeface="Courier New"/>
                <a:ea typeface="Courier New"/>
                <a:cs typeface="Courier New"/>
                <a:sym typeface="Courier New"/>
              </a:rPr>
              <a:t>x = x + 1</a:t>
            </a:r>
            <a:endParaRPr/>
          </a:p>
          <a:p>
            <a:pPr indent="0" lvl="0" marL="0" rtl="0" algn="l">
              <a:lnSpc>
                <a:spcPct val="135714"/>
              </a:lnSpc>
              <a:spcBef>
                <a:spcPts val="3200"/>
              </a:spcBef>
              <a:spcAft>
                <a:spcPts val="0"/>
              </a:spcAft>
              <a:buSzPts val="1400"/>
              <a:buNone/>
            </a:pPr>
            <a:r>
              <a:rPr lang="en" sz="4267">
                <a:solidFill>
                  <a:srgbClr val="008000"/>
                </a:solidFill>
                <a:highlight>
                  <a:srgbClr val="FFFFFE"/>
                </a:highlight>
                <a:latin typeface="Courier New"/>
                <a:ea typeface="Courier New"/>
                <a:cs typeface="Courier New"/>
                <a:sym typeface="Courier New"/>
              </a:rPr>
              <a:t># x becomes 5</a:t>
            </a:r>
            <a:endParaRPr sz="4267">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3200"/>
              </a:spcBef>
              <a:spcAft>
                <a:spcPts val="0"/>
              </a:spcAft>
              <a:buSzPts val="1400"/>
              <a:buNone/>
            </a:pPr>
            <a:r>
              <a:t/>
            </a:r>
            <a:endParaRPr sz="4267">
              <a:latin typeface="Courier New"/>
              <a:ea typeface="Courier New"/>
              <a:cs typeface="Courier New"/>
              <a:sym typeface="Courier New"/>
            </a:endParaRPr>
          </a:p>
        </p:txBody>
      </p:sp>
      <p:sp>
        <p:nvSpPr>
          <p:cNvPr id="406" name="Google Shape;406;p41"/>
          <p:cNvSpPr txBox="1"/>
          <p:nvPr/>
        </p:nvSpPr>
        <p:spPr>
          <a:xfrm>
            <a:off x="2336000" y="4014616"/>
            <a:ext cx="12213515"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 sz="4800" u="none" cap="none" strike="noStrike">
                <a:solidFill>
                  <a:srgbClr val="000000"/>
                </a:solidFill>
                <a:highlight>
                  <a:srgbClr val="FFFFFE"/>
                </a:highlight>
                <a:latin typeface="Lato"/>
                <a:ea typeface="Lato"/>
                <a:cs typeface="Lato"/>
                <a:sym typeface="Lato"/>
              </a:rPr>
              <a:t>Changing a variable’s value: </a:t>
            </a:r>
            <a:endParaRPr b="0" i="0" sz="4800" u="none" cap="none" strike="noStrike">
              <a:solidFill>
                <a:srgbClr val="000000"/>
              </a:solidFill>
              <a:latin typeface="Arial"/>
              <a:ea typeface="Arial"/>
              <a:cs typeface="Arial"/>
              <a:sym typeface="Arial"/>
            </a:endParaRPr>
          </a:p>
        </p:txBody>
      </p:sp>
      <p:sp>
        <p:nvSpPr>
          <p:cNvPr id="407" name="Google Shape;407;p41"/>
          <p:cNvSpPr txBox="1"/>
          <p:nvPr/>
        </p:nvSpPr>
        <p:spPr>
          <a:xfrm>
            <a:off x="9538244" y="5434823"/>
            <a:ext cx="5310691" cy="4509405"/>
          </a:xfrm>
          <a:prstGeom prst="rect">
            <a:avLst/>
          </a:prstGeom>
          <a:noFill/>
          <a:ln>
            <a:noFill/>
          </a:ln>
        </p:spPr>
        <p:txBody>
          <a:bodyPr anchorCtr="0" anchor="t" bIns="243800" lIns="243800" spcFirstLastPara="1" rIns="243800" wrap="square" tIns="243800">
            <a:noAutofit/>
          </a:bodyPr>
          <a:lstStyle/>
          <a:p>
            <a:pPr indent="0" lvl="0" marL="0" marR="0" rtl="0" algn="l">
              <a:lnSpc>
                <a:spcPct val="135714"/>
              </a:lnSpc>
              <a:spcBef>
                <a:spcPts val="3200"/>
              </a:spcBef>
              <a:spcAft>
                <a:spcPts val="0"/>
              </a:spcAft>
              <a:buClr>
                <a:schemeClr val="dk1"/>
              </a:buClr>
              <a:buSzPts val="1400"/>
              <a:buFont typeface="Lato"/>
              <a:buNone/>
            </a:pPr>
            <a:r>
              <a:rPr b="0" i="0" lang="en" sz="4267" u="none" cap="none" strike="noStrike">
                <a:solidFill>
                  <a:srgbClr val="000000"/>
                </a:solidFill>
                <a:highlight>
                  <a:srgbClr val="FFFFFE"/>
                </a:highlight>
                <a:latin typeface="Courier New"/>
                <a:ea typeface="Courier New"/>
                <a:cs typeface="Courier New"/>
                <a:sym typeface="Courier New"/>
              </a:rPr>
              <a:t>x = 4</a:t>
            </a:r>
            <a:endParaRPr/>
          </a:p>
          <a:p>
            <a:pPr indent="0" lvl="0" marL="0" marR="0" rtl="0" algn="l">
              <a:lnSpc>
                <a:spcPct val="135714"/>
              </a:lnSpc>
              <a:spcBef>
                <a:spcPts val="3200"/>
              </a:spcBef>
              <a:spcAft>
                <a:spcPts val="0"/>
              </a:spcAft>
              <a:buClr>
                <a:schemeClr val="dk1"/>
              </a:buClr>
              <a:buSzPts val="1400"/>
              <a:buFont typeface="Lato"/>
              <a:buNone/>
            </a:pPr>
            <a:r>
              <a:rPr b="0" i="0" lang="en" sz="4267" u="none" cap="none" strike="noStrike">
                <a:solidFill>
                  <a:srgbClr val="000000"/>
                </a:solidFill>
                <a:highlight>
                  <a:srgbClr val="FFFFFE"/>
                </a:highlight>
                <a:latin typeface="Courier New"/>
                <a:ea typeface="Courier New"/>
                <a:cs typeface="Courier New"/>
                <a:sym typeface="Courier New"/>
              </a:rPr>
              <a:t>x = x - 2</a:t>
            </a:r>
            <a:endParaRPr/>
          </a:p>
          <a:p>
            <a:pPr indent="0" lvl="0" marL="0" marR="0" rtl="0" algn="l">
              <a:lnSpc>
                <a:spcPct val="135714"/>
              </a:lnSpc>
              <a:spcBef>
                <a:spcPts val="3200"/>
              </a:spcBef>
              <a:spcAft>
                <a:spcPts val="0"/>
              </a:spcAft>
              <a:buClr>
                <a:schemeClr val="dk1"/>
              </a:buClr>
              <a:buSzPts val="1400"/>
              <a:buFont typeface="Lato"/>
              <a:buNone/>
            </a:pPr>
            <a:r>
              <a:rPr b="0" i="0" lang="en" sz="4267" u="none" cap="none" strike="noStrike">
                <a:solidFill>
                  <a:srgbClr val="008000"/>
                </a:solidFill>
                <a:highlight>
                  <a:srgbClr val="FFFFFE"/>
                </a:highlight>
                <a:latin typeface="Courier New"/>
                <a:ea typeface="Courier New"/>
                <a:cs typeface="Courier New"/>
                <a:sym typeface="Courier New"/>
              </a:rPr>
              <a:t># x becomes 2</a:t>
            </a:r>
            <a:endParaRPr b="0" i="0" sz="4267"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3200"/>
              </a:spcBef>
              <a:spcAft>
                <a:spcPts val="0"/>
              </a:spcAft>
              <a:buClr>
                <a:schemeClr val="dk1"/>
              </a:buClr>
              <a:buSzPts val="1400"/>
              <a:buFont typeface="Lato"/>
              <a:buNone/>
            </a:pPr>
            <a:r>
              <a:t/>
            </a:r>
            <a:endParaRPr b="0" i="0" sz="4267" u="none" cap="none" strike="noStrike">
              <a:solidFill>
                <a:schemeClr val="accent1"/>
              </a:solidFill>
              <a:latin typeface="Courier New"/>
              <a:ea typeface="Courier New"/>
              <a:cs typeface="Courier New"/>
              <a:sym typeface="Courier New"/>
            </a:endParaRPr>
          </a:p>
        </p:txBody>
      </p:sp>
      <p:sp>
        <p:nvSpPr>
          <p:cNvPr id="408" name="Google Shape;408;p41"/>
          <p:cNvSpPr txBox="1"/>
          <p:nvPr/>
        </p:nvSpPr>
        <p:spPr>
          <a:xfrm>
            <a:off x="15445986" y="5434826"/>
            <a:ext cx="5310696" cy="4509405"/>
          </a:xfrm>
          <a:prstGeom prst="rect">
            <a:avLst/>
          </a:prstGeom>
          <a:noFill/>
          <a:ln>
            <a:noFill/>
          </a:ln>
        </p:spPr>
        <p:txBody>
          <a:bodyPr anchorCtr="0" anchor="t" bIns="243800" lIns="243800" spcFirstLastPara="1" rIns="243800" wrap="square" tIns="243800">
            <a:noAutofit/>
          </a:bodyPr>
          <a:lstStyle/>
          <a:p>
            <a:pPr indent="0" lvl="0" marL="0" marR="0" rtl="0" algn="l">
              <a:lnSpc>
                <a:spcPct val="135714"/>
              </a:lnSpc>
              <a:spcBef>
                <a:spcPts val="3200"/>
              </a:spcBef>
              <a:spcAft>
                <a:spcPts val="0"/>
              </a:spcAft>
              <a:buClr>
                <a:schemeClr val="dk1"/>
              </a:buClr>
              <a:buSzPts val="1400"/>
              <a:buFont typeface="Lato"/>
              <a:buNone/>
            </a:pPr>
            <a:r>
              <a:rPr b="0" i="0" lang="en" sz="4267" u="none" cap="none" strike="noStrike">
                <a:solidFill>
                  <a:srgbClr val="000000"/>
                </a:solidFill>
                <a:highlight>
                  <a:srgbClr val="FFFFFE"/>
                </a:highlight>
                <a:latin typeface="Courier New"/>
                <a:ea typeface="Courier New"/>
                <a:cs typeface="Courier New"/>
                <a:sym typeface="Courier New"/>
              </a:rPr>
              <a:t>x = 4</a:t>
            </a:r>
            <a:endParaRPr/>
          </a:p>
          <a:p>
            <a:pPr indent="0" lvl="0" marL="0" marR="0" rtl="0" algn="l">
              <a:lnSpc>
                <a:spcPct val="135714"/>
              </a:lnSpc>
              <a:spcBef>
                <a:spcPts val="3200"/>
              </a:spcBef>
              <a:spcAft>
                <a:spcPts val="0"/>
              </a:spcAft>
              <a:buClr>
                <a:schemeClr val="dk1"/>
              </a:buClr>
              <a:buSzPts val="1400"/>
              <a:buFont typeface="Lato"/>
              <a:buNone/>
            </a:pPr>
            <a:r>
              <a:rPr b="0" i="0" lang="en" sz="4267" u="none" cap="none" strike="noStrike">
                <a:solidFill>
                  <a:srgbClr val="000000"/>
                </a:solidFill>
                <a:highlight>
                  <a:srgbClr val="FFFFFE"/>
                </a:highlight>
                <a:latin typeface="Courier New"/>
                <a:ea typeface="Courier New"/>
                <a:cs typeface="Courier New"/>
                <a:sym typeface="Courier New"/>
              </a:rPr>
              <a:t>x = x * 2</a:t>
            </a:r>
            <a:endParaRPr/>
          </a:p>
          <a:p>
            <a:pPr indent="0" lvl="0" marL="0" marR="0" rtl="0" algn="l">
              <a:lnSpc>
                <a:spcPct val="135714"/>
              </a:lnSpc>
              <a:spcBef>
                <a:spcPts val="3200"/>
              </a:spcBef>
              <a:spcAft>
                <a:spcPts val="0"/>
              </a:spcAft>
              <a:buClr>
                <a:schemeClr val="dk1"/>
              </a:buClr>
              <a:buSzPts val="1400"/>
              <a:buFont typeface="Lato"/>
              <a:buNone/>
            </a:pPr>
            <a:r>
              <a:rPr b="0" i="0" lang="en" sz="4267" u="none" cap="none" strike="noStrike">
                <a:solidFill>
                  <a:srgbClr val="008000"/>
                </a:solidFill>
                <a:highlight>
                  <a:srgbClr val="FFFFFE"/>
                </a:highlight>
                <a:latin typeface="Courier New"/>
                <a:ea typeface="Courier New"/>
                <a:cs typeface="Courier New"/>
                <a:sym typeface="Courier New"/>
              </a:rPr>
              <a:t># x becomes 8</a:t>
            </a:r>
            <a:endParaRPr b="0" i="0" sz="4267"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3200"/>
              </a:spcBef>
              <a:spcAft>
                <a:spcPts val="0"/>
              </a:spcAft>
              <a:buClr>
                <a:schemeClr val="dk1"/>
              </a:buClr>
              <a:buSzPts val="1400"/>
              <a:buFont typeface="Lato"/>
              <a:buNone/>
            </a:pPr>
            <a:r>
              <a:t/>
            </a:r>
            <a:endParaRPr b="0" i="0" sz="4267" u="none" cap="none" strike="noStrike">
              <a:solidFill>
                <a:schemeClr val="accent1"/>
              </a:solidFill>
              <a:latin typeface="Courier New"/>
              <a:ea typeface="Courier New"/>
              <a:cs typeface="Courier New"/>
              <a:sym typeface="Courier New"/>
            </a:endParaRPr>
          </a:p>
        </p:txBody>
      </p:sp>
      <p:sp>
        <p:nvSpPr>
          <p:cNvPr id="409" name="Google Shape;409;p41"/>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Variables</a:t>
            </a:r>
            <a:endParaRPr b="1" i="0" sz="6933" u="none" cap="none" strike="noStrike">
              <a:solidFill>
                <a:srgbClr val="004C7F"/>
              </a:solidFill>
              <a:latin typeface="Helvetica Neue"/>
              <a:ea typeface="Helvetica Neue"/>
              <a:cs typeface="Helvetica Neue"/>
              <a:sym typeface="Helvetica Neue"/>
            </a:endParaRPr>
          </a:p>
        </p:txBody>
      </p:sp>
      <p:sp>
        <p:nvSpPr>
          <p:cNvPr id="410" name="Google Shape;410;p41"/>
          <p:cNvSpPr txBox="1"/>
          <p:nvPr/>
        </p:nvSpPr>
        <p:spPr>
          <a:xfrm>
            <a:off x="482592" y="2028665"/>
            <a:ext cx="12006187"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Basic Arithmetic Operations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2"/>
          <p:cNvSpPr txBox="1"/>
          <p:nvPr/>
        </p:nvSpPr>
        <p:spPr>
          <a:xfrm>
            <a:off x="2394256" y="9703170"/>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Control Flows</a:t>
            </a:r>
            <a:endParaRPr/>
          </a:p>
        </p:txBody>
      </p:sp>
      <p:sp>
        <p:nvSpPr>
          <p:cNvPr id="416" name="Google Shape;416;p42"/>
          <p:cNvSpPr txBox="1"/>
          <p:nvPr/>
        </p:nvSpPr>
        <p:spPr>
          <a:xfrm>
            <a:off x="2394256" y="8275970"/>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Logic</a:t>
            </a:r>
            <a:endParaRPr/>
          </a:p>
        </p:txBody>
      </p:sp>
      <p:sp>
        <p:nvSpPr>
          <p:cNvPr id="417" name="Google Shape;417;p42"/>
          <p:cNvSpPr txBox="1"/>
          <p:nvPr/>
        </p:nvSpPr>
        <p:spPr>
          <a:xfrm>
            <a:off x="2394256" y="6848770"/>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Variables</a:t>
            </a:r>
            <a:endParaRPr/>
          </a:p>
        </p:txBody>
      </p:sp>
      <p:sp>
        <p:nvSpPr>
          <p:cNvPr id="418" name="Google Shape;418;p42"/>
          <p:cNvSpPr txBox="1"/>
          <p:nvPr/>
        </p:nvSpPr>
        <p:spPr>
          <a:xfrm>
            <a:off x="2394256" y="5421570"/>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General Python Syntax</a:t>
            </a:r>
            <a:endParaRPr/>
          </a:p>
        </p:txBody>
      </p:sp>
      <p:sp>
        <p:nvSpPr>
          <p:cNvPr id="419" name="Google Shape;419;p42"/>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420" name="Google Shape;420;p42"/>
          <p:cNvSpPr txBox="1"/>
          <p:nvPr>
            <p:ph type="title"/>
          </p:nvPr>
        </p:nvSpPr>
        <p:spPr>
          <a:xfrm>
            <a:off x="1768836" y="1543984"/>
            <a:ext cx="20505870" cy="1427200"/>
          </a:xfrm>
          <a:prstGeom prst="rect">
            <a:avLst/>
          </a:prstGeom>
          <a:noFill/>
          <a:ln>
            <a:noFill/>
          </a:ln>
        </p:spPr>
        <p:txBody>
          <a:bodyPr anchorCtr="0" anchor="t" bIns="243800" lIns="243800" spcFirstLastPara="1" rIns="243800" wrap="square" tIns="243800">
            <a:normAutofit fontScale="90000"/>
          </a:bodyPr>
          <a:lstStyle/>
          <a:p>
            <a:pPr indent="0" lvl="0" marL="0" rtl="0" algn="l">
              <a:lnSpc>
                <a:spcPct val="100000"/>
              </a:lnSpc>
              <a:spcBef>
                <a:spcPts val="0"/>
              </a:spcBef>
              <a:spcAft>
                <a:spcPts val="0"/>
              </a:spcAft>
              <a:buSzPct val="41668"/>
              <a:buNone/>
            </a:pPr>
            <a:r>
              <a:rPr b="1" lang="en">
                <a:solidFill>
                  <a:srgbClr val="14191A"/>
                </a:solidFill>
                <a:latin typeface="Helvetica Neue"/>
                <a:ea typeface="Helvetica Neue"/>
                <a:cs typeface="Helvetica Neue"/>
                <a:sym typeface="Helvetica Neue"/>
              </a:rPr>
              <a:t>Lecture Outline</a:t>
            </a:r>
            <a:endParaRPr b="1">
              <a:solidFill>
                <a:srgbClr val="14191A"/>
              </a:solidFill>
              <a:latin typeface="Helvetica Neue"/>
              <a:ea typeface="Helvetica Neue"/>
              <a:cs typeface="Helvetica Neue"/>
              <a:sym typeface="Helvetica Neue"/>
            </a:endParaRPr>
          </a:p>
        </p:txBody>
      </p:sp>
      <p:sp>
        <p:nvSpPr>
          <p:cNvPr id="421" name="Google Shape;421;p42"/>
          <p:cNvSpPr txBox="1"/>
          <p:nvPr/>
        </p:nvSpPr>
        <p:spPr>
          <a:xfrm>
            <a:off x="2394257" y="3994370"/>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Google Colab</a:t>
            </a:r>
            <a:endParaRPr b="1" i="0" sz="6933" u="none" cap="none" strike="noStrike">
              <a:solidFill>
                <a:srgbClr val="004C7F"/>
              </a:solidFill>
              <a:latin typeface="Helvetica Neue"/>
              <a:ea typeface="Helvetica Neue"/>
              <a:cs typeface="Helvetica Neue"/>
              <a:sym typeface="Helvetica Neue"/>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3"/>
          <p:cNvSpPr txBox="1"/>
          <p:nvPr>
            <p:ph idx="1" type="body"/>
          </p:nvPr>
        </p:nvSpPr>
        <p:spPr>
          <a:xfrm>
            <a:off x="2621243" y="4233677"/>
            <a:ext cx="16289600" cy="6772800"/>
          </a:xfrm>
          <a:prstGeom prst="rect">
            <a:avLst/>
          </a:prstGeom>
          <a:noFill/>
          <a:ln>
            <a:noFill/>
          </a:ln>
        </p:spPr>
        <p:txBody>
          <a:bodyPr anchorCtr="0" anchor="t" bIns="243800" lIns="243800" spcFirstLastPara="1" rIns="243800" wrap="square" tIns="243800">
            <a:normAutofit/>
          </a:bodyPr>
          <a:lstStyle/>
          <a:p>
            <a:pPr indent="0" lvl="0" marL="0" rtl="0" algn="l">
              <a:lnSpc>
                <a:spcPct val="135714"/>
              </a:lnSpc>
              <a:spcBef>
                <a:spcPts val="0"/>
              </a:spcBef>
              <a:spcAft>
                <a:spcPts val="0"/>
              </a:spcAft>
              <a:buSzPts val="1300"/>
              <a:buNone/>
            </a:pPr>
            <a:r>
              <a:rPr lang="en" sz="4800">
                <a:solidFill>
                  <a:srgbClr val="AF00DB"/>
                </a:solidFill>
                <a:highlight>
                  <a:srgbClr val="FFFFFE"/>
                </a:highlight>
                <a:latin typeface="Courier New"/>
                <a:ea typeface="Courier New"/>
                <a:cs typeface="Courier New"/>
                <a:sym typeface="Courier New"/>
              </a:rPr>
              <a:t>if</a:t>
            </a:r>
            <a:r>
              <a:rPr lang="en" sz="4800">
                <a:solidFill>
                  <a:srgbClr val="000000"/>
                </a:solidFill>
                <a:highlight>
                  <a:srgbClr val="FFFFFE"/>
                </a:highlight>
                <a:latin typeface="Courier New"/>
                <a:ea typeface="Courier New"/>
                <a:cs typeface="Courier New"/>
                <a:sym typeface="Courier New"/>
              </a:rPr>
              <a:t> </a:t>
            </a:r>
            <a:r>
              <a:rPr i="1" lang="en" sz="4800">
                <a:solidFill>
                  <a:srgbClr val="000000"/>
                </a:solidFill>
                <a:highlight>
                  <a:srgbClr val="FFFFFE"/>
                </a:highlight>
                <a:latin typeface="Courier New"/>
                <a:ea typeface="Courier New"/>
                <a:cs typeface="Courier New"/>
                <a:sym typeface="Courier New"/>
              </a:rPr>
              <a:t>statement_1</a:t>
            </a:r>
            <a:r>
              <a:rPr lang="en" sz="4800">
                <a:solidFill>
                  <a:srgbClr val="000000"/>
                </a:solidFill>
                <a:highlight>
                  <a:srgbClr val="FFFFFE"/>
                </a:highlight>
                <a:latin typeface="Courier New"/>
                <a:ea typeface="Courier New"/>
                <a:cs typeface="Courier New"/>
                <a:sym typeface="Courier New"/>
              </a:rPr>
              <a:t>:</a:t>
            </a:r>
            <a:endParaRPr sz="48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800">
                <a:solidFill>
                  <a:srgbClr val="000000"/>
                </a:solidFill>
                <a:highlight>
                  <a:srgbClr val="FFFFFE"/>
                </a:highlight>
                <a:latin typeface="Courier New"/>
                <a:ea typeface="Courier New"/>
                <a:cs typeface="Courier New"/>
                <a:sym typeface="Courier New"/>
              </a:rPr>
              <a:t>  Code segment 1</a:t>
            </a:r>
            <a:endParaRPr sz="480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800">
                <a:solidFill>
                  <a:srgbClr val="AF00DB"/>
                </a:solidFill>
                <a:highlight>
                  <a:srgbClr val="FFFFFE"/>
                </a:highlight>
                <a:latin typeface="Courier New"/>
                <a:ea typeface="Courier New"/>
                <a:cs typeface="Courier New"/>
                <a:sym typeface="Courier New"/>
              </a:rPr>
              <a:t>elif</a:t>
            </a:r>
            <a:r>
              <a:rPr lang="en" sz="4800">
                <a:solidFill>
                  <a:srgbClr val="000000"/>
                </a:solidFill>
                <a:highlight>
                  <a:srgbClr val="FFFFFE"/>
                </a:highlight>
                <a:latin typeface="Courier New"/>
                <a:ea typeface="Courier New"/>
                <a:cs typeface="Courier New"/>
                <a:sym typeface="Courier New"/>
              </a:rPr>
              <a:t> </a:t>
            </a:r>
            <a:r>
              <a:rPr i="1" lang="en" sz="4800">
                <a:solidFill>
                  <a:srgbClr val="000000"/>
                </a:solidFill>
                <a:highlight>
                  <a:srgbClr val="FFFFFE"/>
                </a:highlight>
                <a:latin typeface="Courier New"/>
                <a:ea typeface="Courier New"/>
                <a:cs typeface="Courier New"/>
                <a:sym typeface="Courier New"/>
              </a:rPr>
              <a:t>statement_2</a:t>
            </a:r>
            <a:r>
              <a:rPr lang="en" sz="4800">
                <a:solidFill>
                  <a:srgbClr val="000000"/>
                </a:solidFill>
                <a:highlight>
                  <a:srgbClr val="FFFFFE"/>
                </a:highlight>
                <a:latin typeface="Courier New"/>
                <a:ea typeface="Courier New"/>
                <a:cs typeface="Courier New"/>
                <a:sym typeface="Courier New"/>
              </a:rPr>
              <a:t>: </a:t>
            </a:r>
            <a:r>
              <a:rPr lang="en" sz="4800">
                <a:solidFill>
                  <a:srgbClr val="008000"/>
                </a:solidFill>
                <a:highlight>
                  <a:srgbClr val="FFFFFE"/>
                </a:highlight>
                <a:latin typeface="Courier New"/>
                <a:ea typeface="Courier New"/>
                <a:cs typeface="Courier New"/>
                <a:sym typeface="Courier New"/>
              </a:rPr>
              <a:t># elif means else if</a:t>
            </a:r>
            <a:endParaRPr sz="480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800">
                <a:solidFill>
                  <a:srgbClr val="000000"/>
                </a:solidFill>
                <a:highlight>
                  <a:srgbClr val="FFFFFE"/>
                </a:highlight>
                <a:latin typeface="Courier New"/>
                <a:ea typeface="Courier New"/>
                <a:cs typeface="Courier New"/>
                <a:sym typeface="Courier New"/>
              </a:rPr>
              <a:t>  Code segment 2</a:t>
            </a:r>
            <a:endParaRPr sz="480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800">
                <a:solidFill>
                  <a:srgbClr val="AF00DB"/>
                </a:solidFill>
                <a:highlight>
                  <a:srgbClr val="FFFFFE"/>
                </a:highlight>
                <a:latin typeface="Courier New"/>
                <a:ea typeface="Courier New"/>
                <a:cs typeface="Courier New"/>
                <a:sym typeface="Courier New"/>
              </a:rPr>
              <a:t>else</a:t>
            </a:r>
            <a:r>
              <a:rPr lang="en" sz="4800">
                <a:solidFill>
                  <a:srgbClr val="000000"/>
                </a:solidFill>
                <a:highlight>
                  <a:srgbClr val="FFFFFE"/>
                </a:highlight>
                <a:latin typeface="Courier New"/>
                <a:ea typeface="Courier New"/>
                <a:cs typeface="Courier New"/>
                <a:sym typeface="Courier New"/>
              </a:rPr>
              <a:t>:</a:t>
            </a:r>
            <a:endParaRPr sz="48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800">
                <a:solidFill>
                  <a:srgbClr val="000000"/>
                </a:solidFill>
                <a:highlight>
                  <a:srgbClr val="FFFFFE"/>
                </a:highlight>
                <a:latin typeface="Courier New"/>
                <a:ea typeface="Courier New"/>
                <a:cs typeface="Courier New"/>
                <a:sym typeface="Courier New"/>
              </a:rPr>
              <a:t>  Code segment 3</a:t>
            </a:r>
            <a:endParaRPr sz="4800">
              <a:latin typeface="Courier New"/>
              <a:ea typeface="Courier New"/>
              <a:cs typeface="Courier New"/>
              <a:sym typeface="Courier New"/>
            </a:endParaRPr>
          </a:p>
        </p:txBody>
      </p:sp>
      <p:sp>
        <p:nvSpPr>
          <p:cNvPr id="427" name="Google Shape;427;p43"/>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428" name="Google Shape;428;p43"/>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Logic</a:t>
            </a:r>
            <a:endParaRPr b="1" i="0" sz="6933" u="none" cap="none" strike="noStrike">
              <a:solidFill>
                <a:srgbClr val="004C7F"/>
              </a:solidFill>
              <a:latin typeface="Helvetica Neue"/>
              <a:ea typeface="Helvetica Neue"/>
              <a:cs typeface="Helvetica Neue"/>
              <a:sym typeface="Helvetica Neue"/>
            </a:endParaRPr>
          </a:p>
        </p:txBody>
      </p:sp>
      <p:sp>
        <p:nvSpPr>
          <p:cNvPr id="429" name="Google Shape;429;p43"/>
          <p:cNvSpPr txBox="1"/>
          <p:nvPr/>
        </p:nvSpPr>
        <p:spPr>
          <a:xfrm>
            <a:off x="482592" y="2028665"/>
            <a:ext cx="12006187"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Conditionals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4"/>
          <p:cNvSpPr txBox="1"/>
          <p:nvPr>
            <p:ph idx="1" type="body"/>
          </p:nvPr>
        </p:nvSpPr>
        <p:spPr>
          <a:xfrm>
            <a:off x="3697766" y="3299821"/>
            <a:ext cx="20503200" cy="8172000"/>
          </a:xfrm>
          <a:prstGeom prst="rect">
            <a:avLst/>
          </a:prstGeom>
          <a:noFill/>
          <a:ln>
            <a:noFill/>
          </a:ln>
        </p:spPr>
        <p:txBody>
          <a:bodyPr anchorCtr="0" anchor="t" bIns="243800" lIns="243800" spcFirstLastPara="1" rIns="243800" wrap="square" tIns="243800">
            <a:noAutofit/>
          </a:bodyPr>
          <a:lstStyle/>
          <a:p>
            <a:pPr indent="0" lvl="0" marL="0" rtl="0" algn="l">
              <a:lnSpc>
                <a:spcPct val="135714"/>
              </a:lnSpc>
              <a:spcBef>
                <a:spcPts val="0"/>
              </a:spcBef>
              <a:spcAft>
                <a:spcPts val="0"/>
              </a:spcAft>
              <a:buSzPts val="1300"/>
              <a:buNone/>
            </a:pPr>
            <a:r>
              <a:rPr lang="en" sz="4533">
                <a:solidFill>
                  <a:srgbClr val="000000"/>
                </a:solidFill>
                <a:latin typeface="Courier New"/>
                <a:ea typeface="Courier New"/>
                <a:cs typeface="Courier New"/>
                <a:sym typeface="Courier New"/>
              </a:rPr>
              <a:t>x = </a:t>
            </a:r>
            <a:endParaRPr sz="4533">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533">
                <a:solidFill>
                  <a:srgbClr val="000000"/>
                </a:solidFill>
                <a:latin typeface="Courier New"/>
                <a:ea typeface="Courier New"/>
                <a:cs typeface="Courier New"/>
                <a:sym typeface="Courier New"/>
              </a:rPr>
              <a:t>y = </a:t>
            </a:r>
            <a:endParaRPr sz="4533">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4533">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533">
                <a:solidFill>
                  <a:srgbClr val="AF00DB"/>
                </a:solidFill>
                <a:latin typeface="Courier New"/>
                <a:ea typeface="Courier New"/>
                <a:cs typeface="Courier New"/>
                <a:sym typeface="Courier New"/>
              </a:rPr>
              <a:t>if</a:t>
            </a:r>
            <a:r>
              <a:rPr lang="en" sz="4533">
                <a:solidFill>
                  <a:srgbClr val="000000"/>
                </a:solidFill>
                <a:latin typeface="Courier New"/>
                <a:ea typeface="Courier New"/>
                <a:cs typeface="Courier New"/>
                <a:sym typeface="Courier New"/>
              </a:rPr>
              <a:t> x == y:</a:t>
            </a:r>
            <a:endParaRPr sz="4533">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533">
                <a:solidFill>
                  <a:srgbClr val="000000"/>
                </a:solidFill>
                <a:latin typeface="Courier New"/>
                <a:ea typeface="Courier New"/>
                <a:cs typeface="Courier New"/>
                <a:sym typeface="Courier New"/>
              </a:rPr>
              <a:t>  </a:t>
            </a:r>
            <a:r>
              <a:rPr lang="en" sz="4533">
                <a:solidFill>
                  <a:srgbClr val="795E26"/>
                </a:solidFill>
                <a:latin typeface="Courier New"/>
                <a:ea typeface="Courier New"/>
                <a:cs typeface="Courier New"/>
                <a:sym typeface="Courier New"/>
              </a:rPr>
              <a:t>print</a:t>
            </a:r>
            <a:r>
              <a:rPr lang="en" sz="4533">
                <a:solidFill>
                  <a:srgbClr val="000000"/>
                </a:solidFill>
                <a:latin typeface="Courier New"/>
                <a:ea typeface="Courier New"/>
                <a:cs typeface="Courier New"/>
                <a:sym typeface="Courier New"/>
              </a:rPr>
              <a:t>(</a:t>
            </a:r>
            <a:r>
              <a:rPr lang="en" sz="4533">
                <a:solidFill>
                  <a:srgbClr val="A31515"/>
                </a:solidFill>
                <a:latin typeface="Courier New"/>
                <a:ea typeface="Courier New"/>
                <a:cs typeface="Courier New"/>
                <a:sym typeface="Courier New"/>
              </a:rPr>
              <a:t>'x is equal to y'</a:t>
            </a:r>
            <a:r>
              <a:rPr lang="en" sz="4533">
                <a:solidFill>
                  <a:srgbClr val="000000"/>
                </a:solidFill>
                <a:latin typeface="Courier New"/>
                <a:ea typeface="Courier New"/>
                <a:cs typeface="Courier New"/>
                <a:sym typeface="Courier New"/>
              </a:rPr>
              <a:t>)</a:t>
            </a:r>
            <a:endParaRPr sz="4533">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533">
                <a:solidFill>
                  <a:srgbClr val="AF00DB"/>
                </a:solidFill>
                <a:latin typeface="Courier New"/>
                <a:ea typeface="Courier New"/>
                <a:cs typeface="Courier New"/>
                <a:sym typeface="Courier New"/>
              </a:rPr>
              <a:t>elif</a:t>
            </a:r>
            <a:r>
              <a:rPr lang="en" sz="4533">
                <a:solidFill>
                  <a:srgbClr val="000000"/>
                </a:solidFill>
                <a:latin typeface="Courier New"/>
                <a:ea typeface="Courier New"/>
                <a:cs typeface="Courier New"/>
                <a:sym typeface="Courier New"/>
              </a:rPr>
              <a:t> x &gt; y:</a:t>
            </a:r>
            <a:endParaRPr sz="4533">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533">
                <a:solidFill>
                  <a:srgbClr val="000000"/>
                </a:solidFill>
                <a:latin typeface="Courier New"/>
                <a:ea typeface="Courier New"/>
                <a:cs typeface="Courier New"/>
                <a:sym typeface="Courier New"/>
              </a:rPr>
              <a:t>  </a:t>
            </a:r>
            <a:r>
              <a:rPr lang="en" sz="4533">
                <a:solidFill>
                  <a:srgbClr val="795E26"/>
                </a:solidFill>
                <a:latin typeface="Courier New"/>
                <a:ea typeface="Courier New"/>
                <a:cs typeface="Courier New"/>
                <a:sym typeface="Courier New"/>
              </a:rPr>
              <a:t>print</a:t>
            </a:r>
            <a:r>
              <a:rPr lang="en" sz="4533">
                <a:solidFill>
                  <a:srgbClr val="000000"/>
                </a:solidFill>
                <a:latin typeface="Courier New"/>
                <a:ea typeface="Courier New"/>
                <a:cs typeface="Courier New"/>
                <a:sym typeface="Courier New"/>
              </a:rPr>
              <a:t>(</a:t>
            </a:r>
            <a:r>
              <a:rPr lang="en" sz="4533">
                <a:solidFill>
                  <a:srgbClr val="A31515"/>
                </a:solidFill>
                <a:latin typeface="Courier New"/>
                <a:ea typeface="Courier New"/>
                <a:cs typeface="Courier New"/>
                <a:sym typeface="Courier New"/>
              </a:rPr>
              <a:t>'x is greater than y'</a:t>
            </a:r>
            <a:r>
              <a:rPr lang="en" sz="4533">
                <a:solidFill>
                  <a:srgbClr val="000000"/>
                </a:solidFill>
                <a:latin typeface="Courier New"/>
                <a:ea typeface="Courier New"/>
                <a:cs typeface="Courier New"/>
                <a:sym typeface="Courier New"/>
              </a:rPr>
              <a:t>)</a:t>
            </a:r>
            <a:endParaRPr sz="4533">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533">
                <a:solidFill>
                  <a:srgbClr val="AF00DB"/>
                </a:solidFill>
                <a:latin typeface="Courier New"/>
                <a:ea typeface="Courier New"/>
                <a:cs typeface="Courier New"/>
                <a:sym typeface="Courier New"/>
              </a:rPr>
              <a:t>else</a:t>
            </a:r>
            <a:r>
              <a:rPr lang="en" sz="4533">
                <a:solidFill>
                  <a:srgbClr val="000000"/>
                </a:solidFill>
                <a:latin typeface="Courier New"/>
                <a:ea typeface="Courier New"/>
                <a:cs typeface="Courier New"/>
                <a:sym typeface="Courier New"/>
              </a:rPr>
              <a:t>:</a:t>
            </a:r>
            <a:endParaRPr sz="4533">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533">
                <a:solidFill>
                  <a:srgbClr val="000000"/>
                </a:solidFill>
                <a:latin typeface="Courier New"/>
                <a:ea typeface="Courier New"/>
                <a:cs typeface="Courier New"/>
                <a:sym typeface="Courier New"/>
              </a:rPr>
              <a:t>  </a:t>
            </a:r>
            <a:r>
              <a:rPr lang="en" sz="4533">
                <a:solidFill>
                  <a:srgbClr val="795E26"/>
                </a:solidFill>
                <a:latin typeface="Courier New"/>
                <a:ea typeface="Courier New"/>
                <a:cs typeface="Courier New"/>
                <a:sym typeface="Courier New"/>
              </a:rPr>
              <a:t>print</a:t>
            </a:r>
            <a:r>
              <a:rPr lang="en" sz="4533">
                <a:solidFill>
                  <a:srgbClr val="000000"/>
                </a:solidFill>
                <a:latin typeface="Courier New"/>
                <a:ea typeface="Courier New"/>
                <a:cs typeface="Courier New"/>
                <a:sym typeface="Courier New"/>
              </a:rPr>
              <a:t>(</a:t>
            </a:r>
            <a:r>
              <a:rPr lang="en" sz="4533">
                <a:solidFill>
                  <a:srgbClr val="A31515"/>
                </a:solidFill>
                <a:latin typeface="Courier New"/>
                <a:ea typeface="Courier New"/>
                <a:cs typeface="Courier New"/>
                <a:sym typeface="Courier New"/>
              </a:rPr>
              <a:t>'x is less than y'</a:t>
            </a:r>
            <a:r>
              <a:rPr lang="en" sz="4533">
                <a:solidFill>
                  <a:srgbClr val="000000"/>
                </a:solidFill>
                <a:latin typeface="Courier New"/>
                <a:ea typeface="Courier New"/>
                <a:cs typeface="Courier New"/>
                <a:sym typeface="Courier New"/>
              </a:rPr>
              <a:t>)</a:t>
            </a:r>
            <a:endParaRPr sz="4533">
              <a:solidFill>
                <a:srgbClr val="000000"/>
              </a:solidFill>
              <a:latin typeface="Courier New"/>
              <a:ea typeface="Courier New"/>
              <a:cs typeface="Courier New"/>
              <a:sym typeface="Courier New"/>
            </a:endParaRPr>
          </a:p>
        </p:txBody>
      </p:sp>
      <p:sp>
        <p:nvSpPr>
          <p:cNvPr id="435" name="Google Shape;435;p44"/>
          <p:cNvSpPr/>
          <p:nvPr/>
        </p:nvSpPr>
        <p:spPr>
          <a:xfrm>
            <a:off x="3697766" y="6391420"/>
            <a:ext cx="11075989" cy="933176"/>
          </a:xfrm>
          <a:prstGeom prst="roundRect">
            <a:avLst>
              <a:gd fmla="val 16667" name="adj"/>
            </a:avLst>
          </a:prstGeom>
          <a:no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9960" u="none" cap="none" strike="noStrike">
              <a:solidFill>
                <a:schemeClr val="lt1"/>
              </a:solidFill>
              <a:latin typeface="Arial"/>
              <a:ea typeface="Arial"/>
              <a:cs typeface="Arial"/>
              <a:sym typeface="Arial"/>
            </a:endParaRPr>
          </a:p>
        </p:txBody>
      </p:sp>
      <p:sp>
        <p:nvSpPr>
          <p:cNvPr id="436" name="Google Shape;436;p44"/>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Logic</a:t>
            </a:r>
            <a:endParaRPr b="1" i="0" sz="6933" u="none" cap="none" strike="noStrike">
              <a:solidFill>
                <a:srgbClr val="004C7F"/>
              </a:solidFill>
              <a:latin typeface="Helvetica Neue"/>
              <a:ea typeface="Helvetica Neue"/>
              <a:cs typeface="Helvetica Neue"/>
              <a:sym typeface="Helvetica Neue"/>
            </a:endParaRPr>
          </a:p>
        </p:txBody>
      </p:sp>
      <p:sp>
        <p:nvSpPr>
          <p:cNvPr id="437" name="Google Shape;437;p44"/>
          <p:cNvSpPr txBox="1"/>
          <p:nvPr/>
        </p:nvSpPr>
        <p:spPr>
          <a:xfrm>
            <a:off x="482592" y="2028665"/>
            <a:ext cx="12006187"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Conditionals</a:t>
            </a:r>
            <a:endParaRPr b="1" i="0" sz="6933" u="none" cap="none" strike="noStrike">
              <a:solidFill>
                <a:srgbClr val="006D64"/>
              </a:solidFill>
              <a:latin typeface="Helvetica Neue"/>
              <a:ea typeface="Helvetica Neue"/>
              <a:cs typeface="Helvetica Neue"/>
              <a:sym typeface="Helvetica Neue"/>
            </a:endParaRPr>
          </a:p>
        </p:txBody>
      </p:sp>
      <p:sp>
        <p:nvSpPr>
          <p:cNvPr id="438" name="Google Shape;438;p44"/>
          <p:cNvSpPr txBox="1"/>
          <p:nvPr/>
        </p:nvSpPr>
        <p:spPr>
          <a:xfrm>
            <a:off x="5231652" y="3674150"/>
            <a:ext cx="908802" cy="7894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4530" u="none" cap="none" strike="noStrike">
                <a:solidFill>
                  <a:srgbClr val="09885A"/>
                </a:solidFill>
                <a:latin typeface="Courier New"/>
                <a:ea typeface="Courier New"/>
                <a:cs typeface="Courier New"/>
                <a:sym typeface="Courier New"/>
              </a:rPr>
              <a:t>1</a:t>
            </a:r>
            <a:endParaRPr b="0" i="0" sz="4530" u="none" cap="none" strike="noStrike">
              <a:solidFill>
                <a:srgbClr val="000000"/>
              </a:solidFill>
              <a:latin typeface="Arial"/>
              <a:ea typeface="Arial"/>
              <a:cs typeface="Arial"/>
              <a:sym typeface="Arial"/>
            </a:endParaRPr>
          </a:p>
        </p:txBody>
      </p:sp>
      <p:sp>
        <p:nvSpPr>
          <p:cNvPr id="439" name="Google Shape;439;p44"/>
          <p:cNvSpPr txBox="1"/>
          <p:nvPr/>
        </p:nvSpPr>
        <p:spPr>
          <a:xfrm>
            <a:off x="5231652" y="4618618"/>
            <a:ext cx="908802" cy="7894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4530" u="none" cap="none" strike="noStrike">
                <a:solidFill>
                  <a:srgbClr val="09885A"/>
                </a:solidFill>
                <a:latin typeface="Courier New"/>
                <a:ea typeface="Courier New"/>
                <a:cs typeface="Courier New"/>
                <a:sym typeface="Courier New"/>
              </a:rPr>
              <a:t>1</a:t>
            </a:r>
            <a:endParaRPr b="0" i="0" sz="453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5"/>
          <p:cNvSpPr txBox="1"/>
          <p:nvPr>
            <p:ph idx="1" type="body"/>
          </p:nvPr>
        </p:nvSpPr>
        <p:spPr>
          <a:xfrm>
            <a:off x="3697766" y="3299821"/>
            <a:ext cx="20503200" cy="8172000"/>
          </a:xfrm>
          <a:prstGeom prst="rect">
            <a:avLst/>
          </a:prstGeom>
          <a:noFill/>
          <a:ln>
            <a:noFill/>
          </a:ln>
        </p:spPr>
        <p:txBody>
          <a:bodyPr anchorCtr="0" anchor="t" bIns="243800" lIns="243800" spcFirstLastPara="1" rIns="243800" wrap="square" tIns="243800">
            <a:noAutofit/>
          </a:bodyPr>
          <a:lstStyle/>
          <a:p>
            <a:pPr indent="0" lvl="0" marL="0" rtl="0" algn="l">
              <a:lnSpc>
                <a:spcPct val="135714"/>
              </a:lnSpc>
              <a:spcBef>
                <a:spcPts val="0"/>
              </a:spcBef>
              <a:spcAft>
                <a:spcPts val="0"/>
              </a:spcAft>
              <a:buSzPts val="1300"/>
              <a:buNone/>
            </a:pPr>
            <a:r>
              <a:rPr lang="en" sz="4533">
                <a:solidFill>
                  <a:srgbClr val="000000"/>
                </a:solidFill>
                <a:highlight>
                  <a:srgbClr val="FFFFFE"/>
                </a:highlight>
                <a:latin typeface="Courier New"/>
                <a:ea typeface="Courier New"/>
                <a:cs typeface="Courier New"/>
                <a:sym typeface="Courier New"/>
              </a:rPr>
              <a:t>x = </a:t>
            </a:r>
            <a:r>
              <a:rPr lang="en" sz="4533">
                <a:solidFill>
                  <a:srgbClr val="09885A"/>
                </a:solidFill>
                <a:highlight>
                  <a:srgbClr val="FFFFFE"/>
                </a:highlight>
                <a:latin typeface="Courier New"/>
                <a:ea typeface="Courier New"/>
                <a:cs typeface="Courier New"/>
                <a:sym typeface="Courier New"/>
              </a:rPr>
              <a:t>4</a:t>
            </a:r>
            <a:endParaRPr sz="4533">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533">
                <a:solidFill>
                  <a:srgbClr val="000000"/>
                </a:solidFill>
                <a:highlight>
                  <a:srgbClr val="FFFFFE"/>
                </a:highlight>
                <a:latin typeface="Courier New"/>
                <a:ea typeface="Courier New"/>
                <a:cs typeface="Courier New"/>
                <a:sym typeface="Courier New"/>
              </a:rPr>
              <a:t>y = </a:t>
            </a:r>
            <a:endParaRPr sz="4533">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4533">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533">
                <a:solidFill>
                  <a:srgbClr val="AF00DB"/>
                </a:solidFill>
                <a:highlight>
                  <a:srgbClr val="FFFFFE"/>
                </a:highlight>
                <a:latin typeface="Courier New"/>
                <a:ea typeface="Courier New"/>
                <a:cs typeface="Courier New"/>
                <a:sym typeface="Courier New"/>
              </a:rPr>
              <a:t>if</a:t>
            </a:r>
            <a:r>
              <a:rPr lang="en" sz="4533">
                <a:solidFill>
                  <a:srgbClr val="000000"/>
                </a:solidFill>
                <a:highlight>
                  <a:srgbClr val="FFFFFE"/>
                </a:highlight>
                <a:latin typeface="Courier New"/>
                <a:ea typeface="Courier New"/>
                <a:cs typeface="Courier New"/>
                <a:sym typeface="Courier New"/>
              </a:rPr>
              <a:t> x == y:</a:t>
            </a:r>
            <a:endParaRPr sz="4533">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533">
                <a:solidFill>
                  <a:srgbClr val="000000"/>
                </a:solidFill>
                <a:highlight>
                  <a:srgbClr val="FFFFFE"/>
                </a:highlight>
                <a:latin typeface="Courier New"/>
                <a:ea typeface="Courier New"/>
                <a:cs typeface="Courier New"/>
                <a:sym typeface="Courier New"/>
              </a:rPr>
              <a:t>  </a:t>
            </a:r>
            <a:r>
              <a:rPr lang="en" sz="4533">
                <a:solidFill>
                  <a:srgbClr val="795E26"/>
                </a:solidFill>
                <a:highlight>
                  <a:srgbClr val="FFFFFE"/>
                </a:highlight>
                <a:latin typeface="Courier New"/>
                <a:ea typeface="Courier New"/>
                <a:cs typeface="Courier New"/>
                <a:sym typeface="Courier New"/>
              </a:rPr>
              <a:t>print</a:t>
            </a:r>
            <a:r>
              <a:rPr lang="en" sz="4533">
                <a:solidFill>
                  <a:srgbClr val="000000"/>
                </a:solidFill>
                <a:highlight>
                  <a:srgbClr val="FFFFFE"/>
                </a:highlight>
                <a:latin typeface="Courier New"/>
                <a:ea typeface="Courier New"/>
                <a:cs typeface="Courier New"/>
                <a:sym typeface="Courier New"/>
              </a:rPr>
              <a:t>(</a:t>
            </a:r>
            <a:r>
              <a:rPr lang="en" sz="4533">
                <a:solidFill>
                  <a:srgbClr val="A31515"/>
                </a:solidFill>
                <a:highlight>
                  <a:srgbClr val="FFFFFE"/>
                </a:highlight>
                <a:latin typeface="Courier New"/>
                <a:ea typeface="Courier New"/>
                <a:cs typeface="Courier New"/>
                <a:sym typeface="Courier New"/>
              </a:rPr>
              <a:t>'x is equal to y'</a:t>
            </a:r>
            <a:r>
              <a:rPr lang="en" sz="4533">
                <a:solidFill>
                  <a:srgbClr val="000000"/>
                </a:solidFill>
                <a:highlight>
                  <a:srgbClr val="FFFFFE"/>
                </a:highlight>
                <a:latin typeface="Courier New"/>
                <a:ea typeface="Courier New"/>
                <a:cs typeface="Courier New"/>
                <a:sym typeface="Courier New"/>
              </a:rPr>
              <a:t>)</a:t>
            </a:r>
            <a:endParaRPr sz="4533">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533">
                <a:solidFill>
                  <a:srgbClr val="AF00DB"/>
                </a:solidFill>
                <a:highlight>
                  <a:srgbClr val="FFFFFE"/>
                </a:highlight>
                <a:latin typeface="Courier New"/>
                <a:ea typeface="Courier New"/>
                <a:cs typeface="Courier New"/>
                <a:sym typeface="Courier New"/>
              </a:rPr>
              <a:t>elif</a:t>
            </a:r>
            <a:r>
              <a:rPr lang="en" sz="4533">
                <a:solidFill>
                  <a:srgbClr val="000000"/>
                </a:solidFill>
                <a:highlight>
                  <a:srgbClr val="FFFFFE"/>
                </a:highlight>
                <a:latin typeface="Courier New"/>
                <a:ea typeface="Courier New"/>
                <a:cs typeface="Courier New"/>
                <a:sym typeface="Courier New"/>
              </a:rPr>
              <a:t> x &gt; y:</a:t>
            </a:r>
            <a:endParaRPr sz="4533">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533">
                <a:solidFill>
                  <a:srgbClr val="000000"/>
                </a:solidFill>
                <a:highlight>
                  <a:srgbClr val="FFFFFE"/>
                </a:highlight>
                <a:latin typeface="Courier New"/>
                <a:ea typeface="Courier New"/>
                <a:cs typeface="Courier New"/>
                <a:sym typeface="Courier New"/>
              </a:rPr>
              <a:t>  </a:t>
            </a:r>
            <a:r>
              <a:rPr lang="en" sz="4533">
                <a:solidFill>
                  <a:srgbClr val="795E26"/>
                </a:solidFill>
                <a:highlight>
                  <a:srgbClr val="FFFFFE"/>
                </a:highlight>
                <a:latin typeface="Courier New"/>
                <a:ea typeface="Courier New"/>
                <a:cs typeface="Courier New"/>
                <a:sym typeface="Courier New"/>
              </a:rPr>
              <a:t>print</a:t>
            </a:r>
            <a:r>
              <a:rPr lang="en" sz="4533">
                <a:solidFill>
                  <a:srgbClr val="000000"/>
                </a:solidFill>
                <a:highlight>
                  <a:srgbClr val="FFFFFE"/>
                </a:highlight>
                <a:latin typeface="Courier New"/>
                <a:ea typeface="Courier New"/>
                <a:cs typeface="Courier New"/>
                <a:sym typeface="Courier New"/>
              </a:rPr>
              <a:t>(</a:t>
            </a:r>
            <a:r>
              <a:rPr lang="en" sz="4533">
                <a:solidFill>
                  <a:srgbClr val="A31515"/>
                </a:solidFill>
                <a:highlight>
                  <a:srgbClr val="FFFFFE"/>
                </a:highlight>
                <a:latin typeface="Courier New"/>
                <a:ea typeface="Courier New"/>
                <a:cs typeface="Courier New"/>
                <a:sym typeface="Courier New"/>
              </a:rPr>
              <a:t>'x is greater than y'</a:t>
            </a:r>
            <a:r>
              <a:rPr lang="en" sz="4533">
                <a:solidFill>
                  <a:srgbClr val="000000"/>
                </a:solidFill>
                <a:highlight>
                  <a:srgbClr val="FFFFFE"/>
                </a:highlight>
                <a:latin typeface="Courier New"/>
                <a:ea typeface="Courier New"/>
                <a:cs typeface="Courier New"/>
                <a:sym typeface="Courier New"/>
              </a:rPr>
              <a:t>)</a:t>
            </a:r>
            <a:endParaRPr sz="4533">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533">
                <a:solidFill>
                  <a:srgbClr val="AF00DB"/>
                </a:solidFill>
                <a:highlight>
                  <a:srgbClr val="FFFFFE"/>
                </a:highlight>
                <a:latin typeface="Courier New"/>
                <a:ea typeface="Courier New"/>
                <a:cs typeface="Courier New"/>
                <a:sym typeface="Courier New"/>
              </a:rPr>
              <a:t>else</a:t>
            </a:r>
            <a:r>
              <a:rPr lang="en" sz="4533">
                <a:solidFill>
                  <a:srgbClr val="000000"/>
                </a:solidFill>
                <a:highlight>
                  <a:srgbClr val="FFFFFE"/>
                </a:highlight>
                <a:latin typeface="Courier New"/>
                <a:ea typeface="Courier New"/>
                <a:cs typeface="Courier New"/>
                <a:sym typeface="Courier New"/>
              </a:rPr>
              <a:t>:</a:t>
            </a:r>
            <a:endParaRPr sz="4533">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533">
                <a:solidFill>
                  <a:srgbClr val="000000"/>
                </a:solidFill>
                <a:highlight>
                  <a:srgbClr val="FFFFFE"/>
                </a:highlight>
                <a:latin typeface="Courier New"/>
                <a:ea typeface="Courier New"/>
                <a:cs typeface="Courier New"/>
                <a:sym typeface="Courier New"/>
              </a:rPr>
              <a:t>  </a:t>
            </a:r>
            <a:r>
              <a:rPr lang="en" sz="4533">
                <a:solidFill>
                  <a:srgbClr val="795E26"/>
                </a:solidFill>
                <a:highlight>
                  <a:srgbClr val="FFFFFE"/>
                </a:highlight>
                <a:latin typeface="Courier New"/>
                <a:ea typeface="Courier New"/>
                <a:cs typeface="Courier New"/>
                <a:sym typeface="Courier New"/>
              </a:rPr>
              <a:t>print</a:t>
            </a:r>
            <a:r>
              <a:rPr lang="en" sz="4533">
                <a:solidFill>
                  <a:srgbClr val="000000"/>
                </a:solidFill>
                <a:highlight>
                  <a:srgbClr val="FFFFFE"/>
                </a:highlight>
                <a:latin typeface="Courier New"/>
                <a:ea typeface="Courier New"/>
                <a:cs typeface="Courier New"/>
                <a:sym typeface="Courier New"/>
              </a:rPr>
              <a:t>(</a:t>
            </a:r>
            <a:r>
              <a:rPr lang="en" sz="4533">
                <a:solidFill>
                  <a:srgbClr val="A31515"/>
                </a:solidFill>
                <a:highlight>
                  <a:srgbClr val="FFFFFE"/>
                </a:highlight>
                <a:latin typeface="Courier New"/>
                <a:ea typeface="Courier New"/>
                <a:cs typeface="Courier New"/>
                <a:sym typeface="Courier New"/>
              </a:rPr>
              <a:t>'x is less than y'</a:t>
            </a:r>
            <a:r>
              <a:rPr lang="en" sz="4533">
                <a:solidFill>
                  <a:srgbClr val="000000"/>
                </a:solidFill>
                <a:highlight>
                  <a:srgbClr val="FFFFFE"/>
                </a:highlight>
                <a:latin typeface="Courier New"/>
                <a:ea typeface="Courier New"/>
                <a:cs typeface="Courier New"/>
                <a:sym typeface="Courier New"/>
              </a:rPr>
              <a:t>)</a:t>
            </a:r>
            <a:endParaRPr sz="4533">
              <a:solidFill>
                <a:srgbClr val="000000"/>
              </a:solidFill>
              <a:highlight>
                <a:srgbClr val="FFFFFE"/>
              </a:highlight>
              <a:latin typeface="Courier New"/>
              <a:ea typeface="Courier New"/>
              <a:cs typeface="Courier New"/>
              <a:sym typeface="Courier New"/>
            </a:endParaRPr>
          </a:p>
        </p:txBody>
      </p:sp>
      <p:sp>
        <p:nvSpPr>
          <p:cNvPr id="445" name="Google Shape;445;p45"/>
          <p:cNvSpPr/>
          <p:nvPr/>
        </p:nvSpPr>
        <p:spPr>
          <a:xfrm>
            <a:off x="3697766" y="6391420"/>
            <a:ext cx="11075989" cy="933176"/>
          </a:xfrm>
          <a:prstGeom prst="roundRect">
            <a:avLst>
              <a:gd fmla="val 16667" name="adj"/>
            </a:avLst>
          </a:prstGeom>
          <a:no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9960" u="none" cap="none" strike="noStrike">
              <a:solidFill>
                <a:schemeClr val="lt1"/>
              </a:solidFill>
              <a:latin typeface="Arial"/>
              <a:ea typeface="Arial"/>
              <a:cs typeface="Arial"/>
              <a:sym typeface="Arial"/>
            </a:endParaRPr>
          </a:p>
        </p:txBody>
      </p:sp>
      <p:sp>
        <p:nvSpPr>
          <p:cNvPr id="446" name="Google Shape;446;p45"/>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Logic</a:t>
            </a:r>
            <a:endParaRPr b="1" i="0" sz="6933" u="none" cap="none" strike="noStrike">
              <a:solidFill>
                <a:srgbClr val="004C7F"/>
              </a:solidFill>
              <a:latin typeface="Helvetica Neue"/>
              <a:ea typeface="Helvetica Neue"/>
              <a:cs typeface="Helvetica Neue"/>
              <a:sym typeface="Helvetica Neue"/>
            </a:endParaRPr>
          </a:p>
        </p:txBody>
      </p:sp>
      <p:sp>
        <p:nvSpPr>
          <p:cNvPr id="447" name="Google Shape;447;p45"/>
          <p:cNvSpPr txBox="1"/>
          <p:nvPr/>
        </p:nvSpPr>
        <p:spPr>
          <a:xfrm>
            <a:off x="482592" y="2028665"/>
            <a:ext cx="12006187"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Conditionals</a:t>
            </a:r>
            <a:endParaRPr/>
          </a:p>
        </p:txBody>
      </p:sp>
      <p:sp>
        <p:nvSpPr>
          <p:cNvPr id="448" name="Google Shape;448;p45"/>
          <p:cNvSpPr txBox="1"/>
          <p:nvPr/>
        </p:nvSpPr>
        <p:spPr>
          <a:xfrm>
            <a:off x="5231652" y="4618618"/>
            <a:ext cx="908802" cy="7894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4530" u="none" cap="none" strike="noStrike">
                <a:solidFill>
                  <a:srgbClr val="09885A"/>
                </a:solidFill>
                <a:latin typeface="Courier New"/>
                <a:ea typeface="Courier New"/>
                <a:cs typeface="Courier New"/>
                <a:sym typeface="Courier New"/>
              </a:rPr>
              <a:t>1</a:t>
            </a:r>
            <a:endParaRPr b="0" i="0" sz="453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000"/>
                                        <p:tgtEl>
                                          <p:spTgt spid="4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6"/>
          <p:cNvSpPr txBox="1"/>
          <p:nvPr>
            <p:ph idx="1" type="body"/>
          </p:nvPr>
        </p:nvSpPr>
        <p:spPr>
          <a:xfrm>
            <a:off x="3697766" y="3299821"/>
            <a:ext cx="20503200" cy="8172000"/>
          </a:xfrm>
          <a:prstGeom prst="rect">
            <a:avLst/>
          </a:prstGeom>
          <a:noFill/>
          <a:ln>
            <a:noFill/>
          </a:ln>
        </p:spPr>
        <p:txBody>
          <a:bodyPr anchorCtr="0" anchor="t" bIns="243800" lIns="243800" spcFirstLastPara="1" rIns="243800" wrap="square" tIns="243800">
            <a:noAutofit/>
          </a:bodyPr>
          <a:lstStyle/>
          <a:p>
            <a:pPr indent="0" lvl="0" marL="0" rtl="0" algn="l">
              <a:lnSpc>
                <a:spcPct val="135714"/>
              </a:lnSpc>
              <a:spcBef>
                <a:spcPts val="0"/>
              </a:spcBef>
              <a:spcAft>
                <a:spcPts val="0"/>
              </a:spcAft>
              <a:buSzPts val="1300"/>
              <a:buNone/>
            </a:pPr>
            <a:r>
              <a:rPr lang="en" sz="4533">
                <a:solidFill>
                  <a:srgbClr val="000000"/>
                </a:solidFill>
                <a:highlight>
                  <a:srgbClr val="FFFFFE"/>
                </a:highlight>
                <a:latin typeface="Courier New"/>
                <a:ea typeface="Courier New"/>
                <a:cs typeface="Courier New"/>
                <a:sym typeface="Courier New"/>
              </a:rPr>
              <a:t>x = </a:t>
            </a:r>
            <a:r>
              <a:rPr lang="en" sz="4533">
                <a:solidFill>
                  <a:srgbClr val="09885A"/>
                </a:solidFill>
                <a:highlight>
                  <a:srgbClr val="FFFFFE"/>
                </a:highlight>
                <a:latin typeface="Courier New"/>
                <a:ea typeface="Courier New"/>
                <a:cs typeface="Courier New"/>
                <a:sym typeface="Courier New"/>
              </a:rPr>
              <a:t>4</a:t>
            </a:r>
            <a:endParaRPr sz="4533">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533">
                <a:solidFill>
                  <a:srgbClr val="000000"/>
                </a:solidFill>
                <a:highlight>
                  <a:srgbClr val="FFFFFE"/>
                </a:highlight>
                <a:latin typeface="Courier New"/>
                <a:ea typeface="Courier New"/>
                <a:cs typeface="Courier New"/>
                <a:sym typeface="Courier New"/>
              </a:rPr>
              <a:t>y = </a:t>
            </a:r>
            <a:endParaRPr sz="4533">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4533">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533">
                <a:solidFill>
                  <a:srgbClr val="AF00DB"/>
                </a:solidFill>
                <a:highlight>
                  <a:srgbClr val="FFFFFE"/>
                </a:highlight>
                <a:latin typeface="Courier New"/>
                <a:ea typeface="Courier New"/>
                <a:cs typeface="Courier New"/>
                <a:sym typeface="Courier New"/>
              </a:rPr>
              <a:t>if</a:t>
            </a:r>
            <a:r>
              <a:rPr lang="en" sz="4533">
                <a:solidFill>
                  <a:srgbClr val="000000"/>
                </a:solidFill>
                <a:highlight>
                  <a:srgbClr val="FFFFFE"/>
                </a:highlight>
                <a:latin typeface="Courier New"/>
                <a:ea typeface="Courier New"/>
                <a:cs typeface="Courier New"/>
                <a:sym typeface="Courier New"/>
              </a:rPr>
              <a:t> x == y:</a:t>
            </a:r>
            <a:endParaRPr sz="4533">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533">
                <a:solidFill>
                  <a:srgbClr val="000000"/>
                </a:solidFill>
                <a:highlight>
                  <a:srgbClr val="FFFFFE"/>
                </a:highlight>
                <a:latin typeface="Courier New"/>
                <a:ea typeface="Courier New"/>
                <a:cs typeface="Courier New"/>
                <a:sym typeface="Courier New"/>
              </a:rPr>
              <a:t>  </a:t>
            </a:r>
            <a:r>
              <a:rPr lang="en" sz="4533">
                <a:solidFill>
                  <a:srgbClr val="795E26"/>
                </a:solidFill>
                <a:highlight>
                  <a:srgbClr val="FFFFFE"/>
                </a:highlight>
                <a:latin typeface="Courier New"/>
                <a:ea typeface="Courier New"/>
                <a:cs typeface="Courier New"/>
                <a:sym typeface="Courier New"/>
              </a:rPr>
              <a:t>print</a:t>
            </a:r>
            <a:r>
              <a:rPr lang="en" sz="4533">
                <a:solidFill>
                  <a:srgbClr val="000000"/>
                </a:solidFill>
                <a:highlight>
                  <a:srgbClr val="FFFFFE"/>
                </a:highlight>
                <a:latin typeface="Courier New"/>
                <a:ea typeface="Courier New"/>
                <a:cs typeface="Courier New"/>
                <a:sym typeface="Courier New"/>
              </a:rPr>
              <a:t>(</a:t>
            </a:r>
            <a:r>
              <a:rPr lang="en" sz="4533">
                <a:solidFill>
                  <a:srgbClr val="A31515"/>
                </a:solidFill>
                <a:highlight>
                  <a:srgbClr val="FFFFFE"/>
                </a:highlight>
                <a:latin typeface="Courier New"/>
                <a:ea typeface="Courier New"/>
                <a:cs typeface="Courier New"/>
                <a:sym typeface="Courier New"/>
              </a:rPr>
              <a:t>'x is equal to y'</a:t>
            </a:r>
            <a:r>
              <a:rPr lang="en" sz="4533">
                <a:solidFill>
                  <a:srgbClr val="000000"/>
                </a:solidFill>
                <a:highlight>
                  <a:srgbClr val="FFFFFE"/>
                </a:highlight>
                <a:latin typeface="Courier New"/>
                <a:ea typeface="Courier New"/>
                <a:cs typeface="Courier New"/>
                <a:sym typeface="Courier New"/>
              </a:rPr>
              <a:t>)</a:t>
            </a:r>
            <a:endParaRPr sz="4533">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533">
                <a:solidFill>
                  <a:srgbClr val="AF00DB"/>
                </a:solidFill>
                <a:highlight>
                  <a:srgbClr val="FFFFFE"/>
                </a:highlight>
                <a:latin typeface="Courier New"/>
                <a:ea typeface="Courier New"/>
                <a:cs typeface="Courier New"/>
                <a:sym typeface="Courier New"/>
              </a:rPr>
              <a:t>elif</a:t>
            </a:r>
            <a:r>
              <a:rPr lang="en" sz="4533">
                <a:solidFill>
                  <a:srgbClr val="000000"/>
                </a:solidFill>
                <a:highlight>
                  <a:srgbClr val="FFFFFE"/>
                </a:highlight>
                <a:latin typeface="Courier New"/>
                <a:ea typeface="Courier New"/>
                <a:cs typeface="Courier New"/>
                <a:sym typeface="Courier New"/>
              </a:rPr>
              <a:t> x &gt; y:</a:t>
            </a:r>
            <a:endParaRPr sz="4533">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533">
                <a:solidFill>
                  <a:srgbClr val="000000"/>
                </a:solidFill>
                <a:highlight>
                  <a:srgbClr val="FFFFFE"/>
                </a:highlight>
                <a:latin typeface="Courier New"/>
                <a:ea typeface="Courier New"/>
                <a:cs typeface="Courier New"/>
                <a:sym typeface="Courier New"/>
              </a:rPr>
              <a:t>  </a:t>
            </a:r>
            <a:r>
              <a:rPr lang="en" sz="4533">
                <a:solidFill>
                  <a:srgbClr val="795E26"/>
                </a:solidFill>
                <a:highlight>
                  <a:srgbClr val="FFFFFE"/>
                </a:highlight>
                <a:latin typeface="Courier New"/>
                <a:ea typeface="Courier New"/>
                <a:cs typeface="Courier New"/>
                <a:sym typeface="Courier New"/>
              </a:rPr>
              <a:t>print</a:t>
            </a:r>
            <a:r>
              <a:rPr lang="en" sz="4533">
                <a:solidFill>
                  <a:srgbClr val="000000"/>
                </a:solidFill>
                <a:highlight>
                  <a:srgbClr val="FFFFFE"/>
                </a:highlight>
                <a:latin typeface="Courier New"/>
                <a:ea typeface="Courier New"/>
                <a:cs typeface="Courier New"/>
                <a:sym typeface="Courier New"/>
              </a:rPr>
              <a:t>(</a:t>
            </a:r>
            <a:r>
              <a:rPr lang="en" sz="4533">
                <a:solidFill>
                  <a:srgbClr val="A31515"/>
                </a:solidFill>
                <a:highlight>
                  <a:srgbClr val="FFFFFE"/>
                </a:highlight>
                <a:latin typeface="Courier New"/>
                <a:ea typeface="Courier New"/>
                <a:cs typeface="Courier New"/>
                <a:sym typeface="Courier New"/>
              </a:rPr>
              <a:t>'x is greater than y'</a:t>
            </a:r>
            <a:r>
              <a:rPr lang="en" sz="4533">
                <a:solidFill>
                  <a:srgbClr val="000000"/>
                </a:solidFill>
                <a:highlight>
                  <a:srgbClr val="FFFFFE"/>
                </a:highlight>
                <a:latin typeface="Courier New"/>
                <a:ea typeface="Courier New"/>
                <a:cs typeface="Courier New"/>
                <a:sym typeface="Courier New"/>
              </a:rPr>
              <a:t>)</a:t>
            </a:r>
            <a:endParaRPr sz="4533">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533">
                <a:solidFill>
                  <a:srgbClr val="AF00DB"/>
                </a:solidFill>
                <a:highlight>
                  <a:srgbClr val="FFFFFE"/>
                </a:highlight>
                <a:latin typeface="Courier New"/>
                <a:ea typeface="Courier New"/>
                <a:cs typeface="Courier New"/>
                <a:sym typeface="Courier New"/>
              </a:rPr>
              <a:t>else</a:t>
            </a:r>
            <a:r>
              <a:rPr lang="en" sz="4533">
                <a:solidFill>
                  <a:srgbClr val="000000"/>
                </a:solidFill>
                <a:highlight>
                  <a:srgbClr val="FFFFFE"/>
                </a:highlight>
                <a:latin typeface="Courier New"/>
                <a:ea typeface="Courier New"/>
                <a:cs typeface="Courier New"/>
                <a:sym typeface="Courier New"/>
              </a:rPr>
              <a:t>:</a:t>
            </a:r>
            <a:endParaRPr sz="4533">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533">
                <a:solidFill>
                  <a:srgbClr val="000000"/>
                </a:solidFill>
                <a:highlight>
                  <a:srgbClr val="FFFFFE"/>
                </a:highlight>
                <a:latin typeface="Courier New"/>
                <a:ea typeface="Courier New"/>
                <a:cs typeface="Courier New"/>
                <a:sym typeface="Courier New"/>
              </a:rPr>
              <a:t>  </a:t>
            </a:r>
            <a:r>
              <a:rPr lang="en" sz="4533">
                <a:solidFill>
                  <a:srgbClr val="795E26"/>
                </a:solidFill>
                <a:highlight>
                  <a:srgbClr val="FFFFFE"/>
                </a:highlight>
                <a:latin typeface="Courier New"/>
                <a:ea typeface="Courier New"/>
                <a:cs typeface="Courier New"/>
                <a:sym typeface="Courier New"/>
              </a:rPr>
              <a:t>print</a:t>
            </a:r>
            <a:r>
              <a:rPr lang="en" sz="4533">
                <a:solidFill>
                  <a:srgbClr val="000000"/>
                </a:solidFill>
                <a:highlight>
                  <a:srgbClr val="FFFFFE"/>
                </a:highlight>
                <a:latin typeface="Courier New"/>
                <a:ea typeface="Courier New"/>
                <a:cs typeface="Courier New"/>
                <a:sym typeface="Courier New"/>
              </a:rPr>
              <a:t>(</a:t>
            </a:r>
            <a:r>
              <a:rPr lang="en" sz="4533">
                <a:solidFill>
                  <a:srgbClr val="A31515"/>
                </a:solidFill>
                <a:highlight>
                  <a:srgbClr val="FFFFFE"/>
                </a:highlight>
                <a:latin typeface="Courier New"/>
                <a:ea typeface="Courier New"/>
                <a:cs typeface="Courier New"/>
                <a:sym typeface="Courier New"/>
              </a:rPr>
              <a:t>'x is less than y'</a:t>
            </a:r>
            <a:r>
              <a:rPr lang="en" sz="4533">
                <a:solidFill>
                  <a:srgbClr val="000000"/>
                </a:solidFill>
                <a:highlight>
                  <a:srgbClr val="FFFFFE"/>
                </a:highlight>
                <a:latin typeface="Courier New"/>
                <a:ea typeface="Courier New"/>
                <a:cs typeface="Courier New"/>
                <a:sym typeface="Courier New"/>
              </a:rPr>
              <a:t>)</a:t>
            </a:r>
            <a:endParaRPr sz="4533">
              <a:solidFill>
                <a:srgbClr val="000000"/>
              </a:solidFill>
              <a:highlight>
                <a:srgbClr val="FFFFFE"/>
              </a:highlight>
              <a:latin typeface="Courier New"/>
              <a:ea typeface="Courier New"/>
              <a:cs typeface="Courier New"/>
              <a:sym typeface="Courier New"/>
            </a:endParaRPr>
          </a:p>
        </p:txBody>
      </p:sp>
      <p:sp>
        <p:nvSpPr>
          <p:cNvPr id="454" name="Google Shape;454;p46"/>
          <p:cNvSpPr/>
          <p:nvPr/>
        </p:nvSpPr>
        <p:spPr>
          <a:xfrm>
            <a:off x="3697766" y="6391420"/>
            <a:ext cx="11075989" cy="933176"/>
          </a:xfrm>
          <a:prstGeom prst="roundRect">
            <a:avLst>
              <a:gd fmla="val 16667" name="adj"/>
            </a:avLst>
          </a:prstGeom>
          <a:noFill/>
          <a:ln cap="flat" cmpd="sng" w="5715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9960" u="none" cap="none" strike="noStrike">
              <a:solidFill>
                <a:schemeClr val="lt1"/>
              </a:solidFill>
              <a:latin typeface="Arial"/>
              <a:ea typeface="Arial"/>
              <a:cs typeface="Arial"/>
              <a:sym typeface="Arial"/>
            </a:endParaRPr>
          </a:p>
        </p:txBody>
      </p:sp>
      <p:sp>
        <p:nvSpPr>
          <p:cNvPr id="455" name="Google Shape;455;p46"/>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Logic</a:t>
            </a:r>
            <a:endParaRPr b="1" i="0" sz="6933" u="none" cap="none" strike="noStrike">
              <a:solidFill>
                <a:srgbClr val="004C7F"/>
              </a:solidFill>
              <a:latin typeface="Helvetica Neue"/>
              <a:ea typeface="Helvetica Neue"/>
              <a:cs typeface="Helvetica Neue"/>
              <a:sym typeface="Helvetica Neue"/>
            </a:endParaRPr>
          </a:p>
        </p:txBody>
      </p:sp>
      <p:sp>
        <p:nvSpPr>
          <p:cNvPr id="456" name="Google Shape;456;p46"/>
          <p:cNvSpPr txBox="1"/>
          <p:nvPr/>
        </p:nvSpPr>
        <p:spPr>
          <a:xfrm>
            <a:off x="482592" y="2028665"/>
            <a:ext cx="12006187"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Conditionals</a:t>
            </a:r>
            <a:endParaRPr/>
          </a:p>
        </p:txBody>
      </p:sp>
      <p:sp>
        <p:nvSpPr>
          <p:cNvPr id="457" name="Google Shape;457;p46"/>
          <p:cNvSpPr txBox="1"/>
          <p:nvPr/>
        </p:nvSpPr>
        <p:spPr>
          <a:xfrm>
            <a:off x="5231652" y="4618618"/>
            <a:ext cx="908802" cy="7894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 sz="4530" u="none" cap="none" strike="noStrike">
                <a:solidFill>
                  <a:srgbClr val="09885A"/>
                </a:solidFill>
                <a:latin typeface="Courier New"/>
                <a:ea typeface="Courier New"/>
                <a:cs typeface="Courier New"/>
                <a:sym typeface="Courier New"/>
              </a:rPr>
              <a:t>10</a:t>
            </a:r>
            <a:endParaRPr b="0" i="0" sz="453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000"/>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47"/>
          <p:cNvSpPr txBox="1"/>
          <p:nvPr>
            <p:ph idx="1" type="body"/>
          </p:nvPr>
        </p:nvSpPr>
        <p:spPr>
          <a:xfrm>
            <a:off x="1682758" y="4099267"/>
            <a:ext cx="20503200" cy="6029600"/>
          </a:xfrm>
          <a:prstGeom prst="rect">
            <a:avLst/>
          </a:prstGeom>
          <a:noFill/>
          <a:ln>
            <a:noFill/>
          </a:ln>
        </p:spPr>
        <p:txBody>
          <a:bodyPr anchorCtr="0" anchor="t" bIns="243800" lIns="243800" spcFirstLastPara="1" rIns="243800" wrap="square" tIns="243800">
            <a:noAutofit/>
          </a:bodyPr>
          <a:lstStyle/>
          <a:p>
            <a:pPr indent="0" lvl="0" marL="0" rtl="0" algn="l">
              <a:lnSpc>
                <a:spcPct val="200000"/>
              </a:lnSpc>
              <a:spcBef>
                <a:spcPts val="0"/>
              </a:spcBef>
              <a:spcAft>
                <a:spcPts val="0"/>
              </a:spcAft>
              <a:buClr>
                <a:srgbClr val="5E5E5E"/>
              </a:buClr>
              <a:buSzPts val="523"/>
              <a:buNone/>
            </a:pPr>
            <a:r>
              <a:rPr lang="en" sz="5333">
                <a:solidFill>
                  <a:srgbClr val="000000"/>
                </a:solidFill>
                <a:latin typeface="Courier New"/>
                <a:ea typeface="Courier New"/>
                <a:cs typeface="Courier New"/>
                <a:sym typeface="Courier New"/>
              </a:rPr>
              <a:t>==    !=    &lt;    &gt;    &lt;=    &gt;=</a:t>
            </a:r>
            <a:endParaRPr sz="4267">
              <a:solidFill>
                <a:srgbClr val="000000"/>
              </a:solidFill>
              <a:latin typeface="Courier New"/>
              <a:ea typeface="Courier New"/>
              <a:cs typeface="Courier New"/>
              <a:sym typeface="Courier New"/>
            </a:endParaRPr>
          </a:p>
          <a:p>
            <a:pPr indent="0" lvl="0" marL="0" rtl="0" algn="l">
              <a:lnSpc>
                <a:spcPct val="200000"/>
              </a:lnSpc>
              <a:spcBef>
                <a:spcPts val="2667"/>
              </a:spcBef>
              <a:spcAft>
                <a:spcPts val="0"/>
              </a:spcAft>
              <a:buSzPts val="523"/>
              <a:buNone/>
            </a:pPr>
            <a:r>
              <a:rPr lang="en" sz="4267">
                <a:solidFill>
                  <a:srgbClr val="000000"/>
                </a:solidFill>
                <a:latin typeface="Courier New"/>
                <a:ea typeface="Courier New"/>
                <a:cs typeface="Courier New"/>
                <a:sym typeface="Courier New"/>
              </a:rPr>
              <a:t>==</a:t>
            </a:r>
            <a:r>
              <a:rPr lang="en" sz="4267">
                <a:solidFill>
                  <a:srgbClr val="000000"/>
                </a:solidFill>
                <a:latin typeface="Helvetica Neue"/>
                <a:ea typeface="Helvetica Neue"/>
                <a:cs typeface="Helvetica Neue"/>
                <a:sym typeface="Helvetica Neue"/>
              </a:rPr>
              <a:t>   True if the two sides are exactly the same </a:t>
            </a:r>
            <a:r>
              <a:rPr lang="en" sz="4267">
                <a:solidFill>
                  <a:srgbClr val="9B9B9B"/>
                </a:solidFill>
                <a:latin typeface="Helvetica Neue"/>
                <a:ea typeface="Helvetica Neue"/>
                <a:cs typeface="Helvetica Neue"/>
                <a:sym typeface="Helvetica Neue"/>
              </a:rPr>
              <a:t>(</a:t>
            </a:r>
            <a:r>
              <a:rPr lang="en" sz="4267">
                <a:solidFill>
                  <a:srgbClr val="2C2C2C"/>
                </a:solidFill>
                <a:latin typeface="Courier New"/>
                <a:ea typeface="Courier New"/>
                <a:cs typeface="Courier New"/>
                <a:sym typeface="Courier New"/>
              </a:rPr>
              <a:t>1 == 1</a:t>
            </a:r>
            <a:r>
              <a:rPr lang="en" sz="4267">
                <a:solidFill>
                  <a:srgbClr val="9B9B9B"/>
                </a:solidFill>
                <a:latin typeface="Helvetica Neue"/>
                <a:ea typeface="Helvetica Neue"/>
                <a:cs typeface="Helvetica Neue"/>
                <a:sym typeface="Helvetica Neue"/>
              </a:rPr>
              <a:t> is True)</a:t>
            </a:r>
            <a:endParaRPr/>
          </a:p>
          <a:p>
            <a:pPr indent="0" lvl="0" marL="0" rtl="0" algn="l">
              <a:lnSpc>
                <a:spcPct val="200000"/>
              </a:lnSpc>
              <a:spcBef>
                <a:spcPts val="2667"/>
              </a:spcBef>
              <a:spcAft>
                <a:spcPts val="0"/>
              </a:spcAft>
              <a:buSzPts val="523"/>
              <a:buNone/>
            </a:pPr>
            <a:r>
              <a:rPr lang="en" sz="4267">
                <a:solidFill>
                  <a:srgbClr val="000000"/>
                </a:solidFill>
                <a:latin typeface="Courier New"/>
                <a:ea typeface="Courier New"/>
                <a:cs typeface="Courier New"/>
                <a:sym typeface="Courier New"/>
              </a:rPr>
              <a:t>!=</a:t>
            </a:r>
            <a:r>
              <a:rPr lang="en" sz="4267">
                <a:solidFill>
                  <a:srgbClr val="000000"/>
                </a:solidFill>
                <a:latin typeface="Helvetica Neue"/>
                <a:ea typeface="Helvetica Neue"/>
                <a:cs typeface="Helvetica Neue"/>
                <a:sym typeface="Helvetica Neue"/>
              </a:rPr>
              <a:t>   True if the two sides are NOT the same </a:t>
            </a:r>
            <a:r>
              <a:rPr lang="en" sz="4267">
                <a:solidFill>
                  <a:srgbClr val="9B9B9B"/>
                </a:solidFill>
                <a:latin typeface="Helvetica Neue"/>
                <a:ea typeface="Helvetica Neue"/>
                <a:cs typeface="Helvetica Neue"/>
                <a:sym typeface="Helvetica Neue"/>
              </a:rPr>
              <a:t>(</a:t>
            </a:r>
            <a:r>
              <a:rPr lang="en" sz="4267">
                <a:solidFill>
                  <a:srgbClr val="2C2C2C"/>
                </a:solidFill>
                <a:latin typeface="Courier New"/>
                <a:ea typeface="Courier New"/>
                <a:cs typeface="Courier New"/>
                <a:sym typeface="Courier New"/>
              </a:rPr>
              <a:t>2 != 1</a:t>
            </a:r>
            <a:r>
              <a:rPr lang="en" sz="4267">
                <a:solidFill>
                  <a:srgbClr val="9B9B9B"/>
                </a:solidFill>
                <a:latin typeface="Helvetica Neue"/>
                <a:ea typeface="Helvetica Neue"/>
                <a:cs typeface="Helvetica Neue"/>
                <a:sym typeface="Helvetica Neue"/>
              </a:rPr>
              <a:t> is True)</a:t>
            </a:r>
            <a:endParaRPr sz="4267">
              <a:solidFill>
                <a:srgbClr val="9B9B9B"/>
              </a:solidFill>
              <a:latin typeface="Helvetica Neue"/>
              <a:ea typeface="Helvetica Neue"/>
              <a:cs typeface="Helvetica Neue"/>
              <a:sym typeface="Helvetica Neue"/>
            </a:endParaRPr>
          </a:p>
          <a:p>
            <a:pPr indent="-135467" lvl="0" marL="609600" rtl="0" algn="l">
              <a:lnSpc>
                <a:spcPct val="200000"/>
              </a:lnSpc>
              <a:spcBef>
                <a:spcPts val="2667"/>
              </a:spcBef>
              <a:spcAft>
                <a:spcPts val="0"/>
              </a:spcAft>
              <a:buClr>
                <a:srgbClr val="5E5E5E"/>
              </a:buClr>
              <a:buSzPts val="523"/>
              <a:buNone/>
            </a:pPr>
            <a:r>
              <a:t/>
            </a:r>
            <a:endParaRPr sz="4267">
              <a:solidFill>
                <a:srgbClr val="000000"/>
              </a:solidFill>
              <a:latin typeface="Helvetica Neue"/>
              <a:ea typeface="Helvetica Neue"/>
              <a:cs typeface="Helvetica Neue"/>
              <a:sym typeface="Helvetica Neue"/>
            </a:endParaRPr>
          </a:p>
          <a:p>
            <a:pPr indent="0" lvl="0" marL="0" rtl="0" algn="l">
              <a:lnSpc>
                <a:spcPct val="200000"/>
              </a:lnSpc>
              <a:spcBef>
                <a:spcPts val="0"/>
              </a:spcBef>
              <a:spcAft>
                <a:spcPts val="0"/>
              </a:spcAft>
              <a:buSzPts val="523"/>
              <a:buNone/>
            </a:pPr>
            <a:r>
              <a:t/>
            </a:r>
            <a:endParaRPr sz="4267">
              <a:latin typeface="Courier New"/>
              <a:ea typeface="Courier New"/>
              <a:cs typeface="Courier New"/>
              <a:sym typeface="Courier New"/>
            </a:endParaRPr>
          </a:p>
        </p:txBody>
      </p:sp>
      <p:sp>
        <p:nvSpPr>
          <p:cNvPr id="463" name="Google Shape;463;p47"/>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464" name="Google Shape;464;p47"/>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Logic</a:t>
            </a:r>
            <a:endParaRPr b="1" i="0" sz="6933" u="none" cap="none" strike="noStrike">
              <a:solidFill>
                <a:srgbClr val="004C7F"/>
              </a:solidFill>
              <a:latin typeface="Helvetica Neue"/>
              <a:ea typeface="Helvetica Neue"/>
              <a:cs typeface="Helvetica Neue"/>
              <a:sym typeface="Helvetica Neue"/>
            </a:endParaRPr>
          </a:p>
        </p:txBody>
      </p:sp>
      <p:sp>
        <p:nvSpPr>
          <p:cNvPr id="465" name="Google Shape;465;p47"/>
          <p:cNvSpPr txBox="1"/>
          <p:nvPr/>
        </p:nvSpPr>
        <p:spPr>
          <a:xfrm>
            <a:off x="482592" y="2028665"/>
            <a:ext cx="12006187"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Conditionals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8"/>
          <p:cNvSpPr txBox="1"/>
          <p:nvPr>
            <p:ph idx="1" type="body"/>
          </p:nvPr>
        </p:nvSpPr>
        <p:spPr>
          <a:xfrm>
            <a:off x="482592" y="3786870"/>
            <a:ext cx="21535200" cy="7409363"/>
          </a:xfrm>
          <a:prstGeom prst="rect">
            <a:avLst/>
          </a:prstGeom>
          <a:noFill/>
          <a:ln>
            <a:noFill/>
          </a:ln>
        </p:spPr>
        <p:txBody>
          <a:bodyPr anchorCtr="0" anchor="t" bIns="243800" lIns="243800" spcFirstLastPara="1" rIns="243800" wrap="square" tIns="243800">
            <a:noAutofit/>
          </a:bodyPr>
          <a:lstStyle/>
          <a:p>
            <a:pPr indent="-897467" lvl="0" marL="1219202" rtl="0" algn="l">
              <a:lnSpc>
                <a:spcPct val="200000"/>
              </a:lnSpc>
              <a:spcBef>
                <a:spcPts val="0"/>
              </a:spcBef>
              <a:spcAft>
                <a:spcPts val="0"/>
              </a:spcAft>
              <a:buSzPts val="3173"/>
              <a:buChar char="●"/>
            </a:pPr>
            <a:r>
              <a:rPr lang="en" sz="4533"/>
              <a:t>and: only runs if both are True</a:t>
            </a:r>
            <a:endParaRPr/>
          </a:p>
          <a:p>
            <a:pPr indent="0" lvl="1" marL="1540934" rtl="0" algn="l">
              <a:lnSpc>
                <a:spcPct val="200000"/>
              </a:lnSpc>
              <a:spcBef>
                <a:spcPts val="0"/>
              </a:spcBef>
              <a:spcAft>
                <a:spcPts val="0"/>
              </a:spcAft>
              <a:buSzPts val="2613"/>
              <a:buNone/>
            </a:pPr>
            <a:r>
              <a:rPr lang="en" sz="3733">
                <a:solidFill>
                  <a:srgbClr val="AF00DB"/>
                </a:solidFill>
                <a:latin typeface="Courier New"/>
                <a:ea typeface="Courier New"/>
                <a:cs typeface="Courier New"/>
                <a:sym typeface="Courier New"/>
              </a:rPr>
              <a:t>if </a:t>
            </a:r>
            <a:r>
              <a:rPr lang="en" sz="4000">
                <a:latin typeface="Courier New"/>
                <a:ea typeface="Courier New"/>
                <a:cs typeface="Courier New"/>
                <a:sym typeface="Courier New"/>
              </a:rPr>
              <a:t>1 == 1 </a:t>
            </a:r>
            <a:r>
              <a:rPr lang="en" sz="4267">
                <a:solidFill>
                  <a:srgbClr val="0000FF"/>
                </a:solidFill>
                <a:highlight>
                  <a:srgbClr val="FFFFFE"/>
                </a:highlight>
                <a:latin typeface="Courier New"/>
                <a:ea typeface="Courier New"/>
                <a:cs typeface="Courier New"/>
                <a:sym typeface="Courier New"/>
              </a:rPr>
              <a:t>and</a:t>
            </a:r>
            <a:r>
              <a:rPr lang="en" sz="4000">
                <a:latin typeface="Courier New"/>
                <a:ea typeface="Courier New"/>
                <a:cs typeface="Courier New"/>
                <a:sym typeface="Courier New"/>
              </a:rPr>
              <a:t> 1 == 2: </a:t>
            </a:r>
            <a:endParaRPr/>
          </a:p>
          <a:p>
            <a:pPr indent="0" lvl="1" marL="1540934" rtl="0" algn="l">
              <a:lnSpc>
                <a:spcPct val="100000"/>
              </a:lnSpc>
              <a:spcBef>
                <a:spcPts val="0"/>
              </a:spcBef>
              <a:spcAft>
                <a:spcPts val="0"/>
              </a:spcAft>
              <a:buSzPts val="2800"/>
              <a:buNone/>
            </a:pPr>
            <a:r>
              <a:rPr lang="en" sz="4000">
                <a:latin typeface="Courier New"/>
                <a:ea typeface="Courier New"/>
                <a:cs typeface="Courier New"/>
                <a:sym typeface="Courier New"/>
              </a:rPr>
              <a:t>	code segment…</a:t>
            </a:r>
            <a:endParaRPr sz="4000">
              <a:latin typeface="Courier New"/>
              <a:ea typeface="Courier New"/>
              <a:cs typeface="Courier New"/>
              <a:sym typeface="Courier New"/>
            </a:endParaRPr>
          </a:p>
          <a:p>
            <a:pPr indent="-897467" lvl="0" marL="1219202" rtl="0" algn="l">
              <a:lnSpc>
                <a:spcPct val="200000"/>
              </a:lnSpc>
              <a:spcBef>
                <a:spcPts val="0"/>
              </a:spcBef>
              <a:spcAft>
                <a:spcPts val="0"/>
              </a:spcAft>
              <a:buSzPts val="3173"/>
              <a:buChar char="●"/>
            </a:pPr>
            <a:r>
              <a:rPr lang="en" sz="4533"/>
              <a:t>or: runs if at least one of them are True </a:t>
            </a:r>
            <a:endParaRPr/>
          </a:p>
          <a:p>
            <a:pPr indent="0" lvl="1" marL="1540934" rtl="0" algn="l">
              <a:lnSpc>
                <a:spcPct val="200000"/>
              </a:lnSpc>
              <a:spcBef>
                <a:spcPts val="0"/>
              </a:spcBef>
              <a:spcAft>
                <a:spcPts val="0"/>
              </a:spcAft>
              <a:buSzPts val="2613"/>
              <a:buNone/>
            </a:pPr>
            <a:r>
              <a:rPr lang="en" sz="3733">
                <a:solidFill>
                  <a:srgbClr val="AF00DB"/>
                </a:solidFill>
                <a:latin typeface="Courier New"/>
                <a:ea typeface="Courier New"/>
                <a:cs typeface="Courier New"/>
                <a:sym typeface="Courier New"/>
              </a:rPr>
              <a:t>if </a:t>
            </a:r>
            <a:r>
              <a:rPr lang="en" sz="4000">
                <a:latin typeface="Courier New"/>
                <a:ea typeface="Courier New"/>
                <a:cs typeface="Courier New"/>
                <a:sym typeface="Courier New"/>
              </a:rPr>
              <a:t>1 == 1 </a:t>
            </a:r>
            <a:r>
              <a:rPr lang="en" sz="4267">
                <a:solidFill>
                  <a:srgbClr val="0000FF"/>
                </a:solidFill>
                <a:highlight>
                  <a:srgbClr val="FFFFFE"/>
                </a:highlight>
                <a:latin typeface="Courier New"/>
                <a:ea typeface="Courier New"/>
                <a:cs typeface="Courier New"/>
                <a:sym typeface="Courier New"/>
              </a:rPr>
              <a:t>or</a:t>
            </a:r>
            <a:r>
              <a:rPr lang="en" sz="4000">
                <a:latin typeface="Courier New"/>
                <a:ea typeface="Courier New"/>
                <a:cs typeface="Courier New"/>
                <a:sym typeface="Courier New"/>
              </a:rPr>
              <a:t> 1 == 2:</a:t>
            </a:r>
            <a:endParaRPr/>
          </a:p>
          <a:p>
            <a:pPr indent="0" lvl="1" marL="1540934" rtl="0" algn="l">
              <a:lnSpc>
                <a:spcPct val="100000"/>
              </a:lnSpc>
              <a:spcBef>
                <a:spcPts val="0"/>
              </a:spcBef>
              <a:spcAft>
                <a:spcPts val="0"/>
              </a:spcAft>
              <a:buSzPts val="2800"/>
              <a:buNone/>
            </a:pPr>
            <a:r>
              <a:rPr lang="en" sz="4000">
                <a:latin typeface="Courier New"/>
                <a:ea typeface="Courier New"/>
                <a:cs typeface="Courier New"/>
                <a:sym typeface="Courier New"/>
              </a:rPr>
              <a:t>	 code segment…</a:t>
            </a:r>
            <a:endParaRPr sz="4000"/>
          </a:p>
        </p:txBody>
      </p:sp>
      <p:sp>
        <p:nvSpPr>
          <p:cNvPr id="471" name="Google Shape;471;p48"/>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472" name="Google Shape;472;p48"/>
          <p:cNvSpPr txBox="1"/>
          <p:nvPr/>
        </p:nvSpPr>
        <p:spPr>
          <a:xfrm>
            <a:off x="10816612" y="3099192"/>
            <a:ext cx="13568979" cy="3605539"/>
          </a:xfrm>
          <a:prstGeom prst="rect">
            <a:avLst/>
          </a:prstGeom>
          <a:noFill/>
          <a:ln>
            <a:noFill/>
          </a:ln>
        </p:spPr>
        <p:txBody>
          <a:bodyPr anchorCtr="0" anchor="t" bIns="45700" lIns="91425" spcFirstLastPara="1" rIns="91425" wrap="square" tIns="45700">
            <a:spAutoFit/>
          </a:bodyPr>
          <a:lstStyle/>
          <a:p>
            <a:pPr indent="0" lvl="0" marL="0" marR="0" rtl="0" algn="l">
              <a:lnSpc>
                <a:spcPct val="135714"/>
              </a:lnSpc>
              <a:spcBef>
                <a:spcPts val="0"/>
              </a:spcBef>
              <a:spcAft>
                <a:spcPts val="0"/>
              </a:spcAft>
              <a:buNone/>
            </a:pPr>
            <a:r>
              <a:rPr b="0" i="0" lang="en" sz="4267" u="none" cap="none" strike="noStrike">
                <a:solidFill>
                  <a:srgbClr val="000000"/>
                </a:solidFill>
                <a:highlight>
                  <a:srgbClr val="FFFFFE"/>
                </a:highlight>
                <a:latin typeface="Courier New"/>
                <a:ea typeface="Courier New"/>
                <a:cs typeface="Courier New"/>
                <a:sym typeface="Courier New"/>
              </a:rPr>
              <a:t>x = </a:t>
            </a:r>
            <a:r>
              <a:rPr b="0" i="0" lang="en" sz="4267" u="none" cap="none" strike="noStrike">
                <a:solidFill>
                  <a:srgbClr val="098156"/>
                </a:solidFill>
                <a:highlight>
                  <a:srgbClr val="FFFFFE"/>
                </a:highlight>
                <a:latin typeface="Courier New"/>
                <a:ea typeface="Courier New"/>
                <a:cs typeface="Courier New"/>
                <a:sym typeface="Courier New"/>
              </a:rPr>
              <a:t>4</a:t>
            </a:r>
            <a:endParaRPr/>
          </a:p>
          <a:p>
            <a:pPr indent="0" lvl="0" marL="0" marR="0" rtl="0" algn="l">
              <a:lnSpc>
                <a:spcPct val="135714"/>
              </a:lnSpc>
              <a:spcBef>
                <a:spcPts val="0"/>
              </a:spcBef>
              <a:spcAft>
                <a:spcPts val="0"/>
              </a:spcAft>
              <a:buNone/>
            </a:pPr>
            <a:r>
              <a:rPr b="0" i="0" lang="en" sz="4267" u="none" cap="none" strike="noStrike">
                <a:solidFill>
                  <a:srgbClr val="000000"/>
                </a:solidFill>
                <a:highlight>
                  <a:srgbClr val="FFFFFE"/>
                </a:highlight>
                <a:latin typeface="Courier New"/>
                <a:ea typeface="Courier New"/>
                <a:cs typeface="Courier New"/>
                <a:sym typeface="Courier New"/>
              </a:rPr>
              <a:t>y = </a:t>
            </a:r>
            <a:r>
              <a:rPr b="0" i="0" lang="en" sz="4267" u="none" cap="none" strike="noStrike">
                <a:solidFill>
                  <a:srgbClr val="098156"/>
                </a:solidFill>
                <a:highlight>
                  <a:srgbClr val="FFFFFE"/>
                </a:highlight>
                <a:latin typeface="Courier New"/>
                <a:ea typeface="Courier New"/>
                <a:cs typeface="Courier New"/>
                <a:sym typeface="Courier New"/>
              </a:rPr>
              <a:t>4</a:t>
            </a:r>
            <a:endParaRPr/>
          </a:p>
          <a:p>
            <a:pPr indent="0" lvl="0" marL="0" marR="0" rtl="0" algn="l">
              <a:lnSpc>
                <a:spcPct val="135714"/>
              </a:lnSpc>
              <a:spcBef>
                <a:spcPts val="0"/>
              </a:spcBef>
              <a:spcAft>
                <a:spcPts val="0"/>
              </a:spcAft>
              <a:buNone/>
            </a:pPr>
            <a:r>
              <a:rPr b="0" i="0" lang="en" sz="4267" u="none" cap="none" strike="noStrike">
                <a:solidFill>
                  <a:srgbClr val="AF00DB"/>
                </a:solidFill>
                <a:highlight>
                  <a:srgbClr val="FFFFFE"/>
                </a:highlight>
                <a:latin typeface="Courier New"/>
                <a:ea typeface="Courier New"/>
                <a:cs typeface="Courier New"/>
                <a:sym typeface="Courier New"/>
              </a:rPr>
              <a:t>if</a:t>
            </a:r>
            <a:r>
              <a:rPr b="0" i="0" lang="en" sz="4267" u="none" cap="none" strike="noStrike">
                <a:solidFill>
                  <a:srgbClr val="000000"/>
                </a:solidFill>
                <a:highlight>
                  <a:srgbClr val="FFFFFE"/>
                </a:highlight>
                <a:latin typeface="Courier New"/>
                <a:ea typeface="Courier New"/>
                <a:cs typeface="Courier New"/>
                <a:sym typeface="Courier New"/>
              </a:rPr>
              <a:t> x &lt; y </a:t>
            </a:r>
            <a:r>
              <a:rPr b="0" i="0" lang="en" sz="4267" u="none" cap="none" strike="noStrike">
                <a:solidFill>
                  <a:srgbClr val="0000FF"/>
                </a:solidFill>
                <a:highlight>
                  <a:srgbClr val="FFFFFE"/>
                </a:highlight>
                <a:latin typeface="Courier New"/>
                <a:ea typeface="Courier New"/>
                <a:cs typeface="Courier New"/>
                <a:sym typeface="Courier New"/>
              </a:rPr>
              <a:t>or</a:t>
            </a:r>
            <a:r>
              <a:rPr b="0" i="0" lang="en" sz="4267" u="none" cap="none" strike="noStrike">
                <a:solidFill>
                  <a:srgbClr val="000000"/>
                </a:solidFill>
                <a:highlight>
                  <a:srgbClr val="FFFFFE"/>
                </a:highlight>
                <a:latin typeface="Courier New"/>
                <a:ea typeface="Courier New"/>
                <a:cs typeface="Courier New"/>
                <a:sym typeface="Courier New"/>
              </a:rPr>
              <a:t> x == y:</a:t>
            </a:r>
            <a:endParaRPr/>
          </a:p>
          <a:p>
            <a:pPr indent="0" lvl="0" marL="0" marR="0" rtl="0" algn="l">
              <a:lnSpc>
                <a:spcPct val="135714"/>
              </a:lnSpc>
              <a:spcBef>
                <a:spcPts val="0"/>
              </a:spcBef>
              <a:spcAft>
                <a:spcPts val="0"/>
              </a:spcAft>
              <a:buNone/>
            </a:pPr>
            <a:r>
              <a:rPr b="0" i="0" lang="en" sz="4267" u="none" cap="none" strike="noStrike">
                <a:solidFill>
                  <a:srgbClr val="000000"/>
                </a:solidFill>
                <a:highlight>
                  <a:srgbClr val="FFFFFE"/>
                </a:highlight>
                <a:latin typeface="Courier New"/>
                <a:ea typeface="Courier New"/>
                <a:cs typeface="Courier New"/>
                <a:sym typeface="Courier New"/>
              </a:rPr>
              <a:t>  </a:t>
            </a:r>
            <a:r>
              <a:rPr b="0" i="0" lang="en" sz="4267" u="none" cap="none" strike="noStrike">
                <a:solidFill>
                  <a:srgbClr val="795E26"/>
                </a:solidFill>
                <a:highlight>
                  <a:srgbClr val="FFFFFE"/>
                </a:highlight>
                <a:latin typeface="Courier New"/>
                <a:ea typeface="Courier New"/>
                <a:cs typeface="Courier New"/>
                <a:sym typeface="Courier New"/>
              </a:rPr>
              <a:t>print</a:t>
            </a:r>
            <a:r>
              <a:rPr b="0" i="0" lang="en" sz="4267" u="none" cap="none" strike="noStrike">
                <a:solidFill>
                  <a:srgbClr val="000000"/>
                </a:solidFill>
                <a:highlight>
                  <a:srgbClr val="FFFFFE"/>
                </a:highlight>
                <a:latin typeface="Courier New"/>
                <a:ea typeface="Courier New"/>
                <a:cs typeface="Courier New"/>
                <a:sym typeface="Courier New"/>
              </a:rPr>
              <a:t>(</a:t>
            </a:r>
            <a:r>
              <a:rPr b="0" i="0" lang="en" sz="4267" u="none" cap="none" strike="noStrike">
                <a:solidFill>
                  <a:srgbClr val="A31515"/>
                </a:solidFill>
                <a:highlight>
                  <a:srgbClr val="FFFFFE"/>
                </a:highlight>
                <a:latin typeface="Courier New"/>
                <a:ea typeface="Courier New"/>
                <a:cs typeface="Courier New"/>
                <a:sym typeface="Courier New"/>
              </a:rPr>
              <a:t>"x is less than or equal to y"</a:t>
            </a:r>
            <a:r>
              <a:rPr b="0" i="0" lang="en" sz="4267" u="none" cap="none" strike="noStrike">
                <a:solidFill>
                  <a:srgbClr val="000000"/>
                </a:solidFill>
                <a:highlight>
                  <a:srgbClr val="FFFFFE"/>
                </a:highlight>
                <a:latin typeface="Courier New"/>
                <a:ea typeface="Courier New"/>
                <a:cs typeface="Courier New"/>
                <a:sym typeface="Courier New"/>
              </a:rPr>
              <a:t>)</a:t>
            </a:r>
            <a:endParaRPr b="0" i="0" sz="4800" u="none" cap="none" strike="noStrike">
              <a:solidFill>
                <a:srgbClr val="795E26"/>
              </a:solidFill>
              <a:highlight>
                <a:srgbClr val="FFFFFE"/>
              </a:highlight>
              <a:latin typeface="Courier New"/>
              <a:ea typeface="Courier New"/>
              <a:cs typeface="Courier New"/>
              <a:sym typeface="Courier New"/>
            </a:endParaRPr>
          </a:p>
        </p:txBody>
      </p:sp>
      <p:sp>
        <p:nvSpPr>
          <p:cNvPr id="473" name="Google Shape;473;p48"/>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Logic</a:t>
            </a:r>
            <a:endParaRPr b="1" i="0" sz="6933" u="none" cap="none" strike="noStrike">
              <a:solidFill>
                <a:srgbClr val="004C7F"/>
              </a:solidFill>
              <a:latin typeface="Helvetica Neue"/>
              <a:ea typeface="Helvetica Neue"/>
              <a:cs typeface="Helvetica Neue"/>
              <a:sym typeface="Helvetica Neue"/>
            </a:endParaRPr>
          </a:p>
        </p:txBody>
      </p:sp>
      <p:sp>
        <p:nvSpPr>
          <p:cNvPr id="474" name="Google Shape;474;p48"/>
          <p:cNvSpPr txBox="1"/>
          <p:nvPr/>
        </p:nvSpPr>
        <p:spPr>
          <a:xfrm>
            <a:off x="482592" y="2028665"/>
            <a:ext cx="12006187"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Conditionals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9"/>
          <p:cNvSpPr txBox="1"/>
          <p:nvPr>
            <p:ph idx="1" type="body"/>
          </p:nvPr>
        </p:nvSpPr>
        <p:spPr>
          <a:xfrm>
            <a:off x="939615" y="5114957"/>
            <a:ext cx="8024963" cy="2683200"/>
          </a:xfrm>
          <a:prstGeom prst="rect">
            <a:avLst/>
          </a:prstGeom>
          <a:noFill/>
          <a:ln>
            <a:noFill/>
          </a:ln>
        </p:spPr>
        <p:txBody>
          <a:bodyPr anchorCtr="0" anchor="t" bIns="243800" lIns="243800" spcFirstLastPara="1" rIns="243800" wrap="square" tIns="243800">
            <a:noAutofit/>
          </a:bodyPr>
          <a:lstStyle/>
          <a:p>
            <a:pPr indent="0" lvl="0" marL="0" rtl="0" algn="l">
              <a:lnSpc>
                <a:spcPct val="115000"/>
              </a:lnSpc>
              <a:spcBef>
                <a:spcPts val="0"/>
              </a:spcBef>
              <a:spcAft>
                <a:spcPts val="3200"/>
              </a:spcAft>
              <a:buSzPts val="1300"/>
              <a:buNone/>
            </a:pPr>
            <a:r>
              <a:rPr b="1" lang="en" sz="4800"/>
              <a:t>Which of these conditions are successfully passed?</a:t>
            </a:r>
            <a:endParaRPr b="1" sz="4800"/>
          </a:p>
        </p:txBody>
      </p:sp>
      <p:sp>
        <p:nvSpPr>
          <p:cNvPr id="480" name="Google Shape;480;p49"/>
          <p:cNvSpPr txBox="1"/>
          <p:nvPr>
            <p:ph idx="4294967295" type="body"/>
          </p:nvPr>
        </p:nvSpPr>
        <p:spPr>
          <a:xfrm>
            <a:off x="10296610" y="1684970"/>
            <a:ext cx="13660968" cy="10028765"/>
          </a:xfrm>
          <a:prstGeom prst="rect">
            <a:avLst/>
          </a:prstGeom>
          <a:noFill/>
          <a:ln>
            <a:noFill/>
          </a:ln>
        </p:spPr>
        <p:txBody>
          <a:bodyPr anchorCtr="0" anchor="t" bIns="243800" lIns="243800" spcFirstLastPara="1" rIns="243800" wrap="square" tIns="243800">
            <a:noAutofit/>
          </a:bodyPr>
          <a:lstStyle/>
          <a:p>
            <a:pPr indent="0" lvl="0" marL="0" rtl="0" algn="l">
              <a:lnSpc>
                <a:spcPct val="135714"/>
              </a:lnSpc>
              <a:spcBef>
                <a:spcPts val="0"/>
              </a:spcBef>
              <a:spcAft>
                <a:spcPts val="0"/>
              </a:spcAft>
              <a:buSzPts val="1300"/>
              <a:buNone/>
            </a:pPr>
            <a:r>
              <a:rPr lang="en" sz="4267">
                <a:solidFill>
                  <a:srgbClr val="000000"/>
                </a:solidFill>
                <a:latin typeface="Courier New"/>
                <a:ea typeface="Courier New"/>
                <a:cs typeface="Courier New"/>
                <a:sym typeface="Courier New"/>
              </a:rPr>
              <a:t>petal_width = </a:t>
            </a:r>
            <a:r>
              <a:rPr lang="en" sz="4267">
                <a:solidFill>
                  <a:srgbClr val="098156"/>
                </a:solidFill>
                <a:latin typeface="Courier New"/>
                <a:ea typeface="Courier New"/>
                <a:cs typeface="Courier New"/>
                <a:sym typeface="Courier New"/>
              </a:rPr>
              <a:t>1.8</a:t>
            </a:r>
            <a:endParaRPr sz="4267">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267">
                <a:solidFill>
                  <a:srgbClr val="000000"/>
                </a:solidFill>
                <a:latin typeface="Courier New"/>
                <a:ea typeface="Courier New"/>
                <a:cs typeface="Courier New"/>
                <a:sym typeface="Courier New"/>
              </a:rPr>
              <a:t>petal_length = </a:t>
            </a:r>
            <a:r>
              <a:rPr lang="en" sz="4267">
                <a:solidFill>
                  <a:srgbClr val="098156"/>
                </a:solidFill>
                <a:latin typeface="Courier New"/>
                <a:ea typeface="Courier New"/>
                <a:cs typeface="Courier New"/>
                <a:sym typeface="Courier New"/>
              </a:rPr>
              <a:t>3.5</a:t>
            </a:r>
            <a:endParaRPr sz="4267">
              <a:solidFill>
                <a:srgbClr val="098156"/>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4267">
              <a:solidFill>
                <a:srgbClr val="098156"/>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267">
                <a:solidFill>
                  <a:srgbClr val="AF00DB"/>
                </a:solidFill>
                <a:latin typeface="Courier New"/>
                <a:ea typeface="Courier New"/>
                <a:cs typeface="Courier New"/>
                <a:sym typeface="Courier New"/>
              </a:rPr>
              <a:t>if</a:t>
            </a:r>
            <a:r>
              <a:rPr lang="en" sz="4267">
                <a:solidFill>
                  <a:srgbClr val="000000"/>
                </a:solidFill>
                <a:latin typeface="Courier New"/>
                <a:ea typeface="Courier New"/>
                <a:cs typeface="Courier New"/>
                <a:sym typeface="Courier New"/>
              </a:rPr>
              <a:t> petal_width &lt; </a:t>
            </a:r>
            <a:r>
              <a:rPr lang="en" sz="4267">
                <a:solidFill>
                  <a:srgbClr val="098156"/>
                </a:solidFill>
                <a:latin typeface="Courier New"/>
                <a:ea typeface="Courier New"/>
                <a:cs typeface="Courier New"/>
                <a:sym typeface="Courier New"/>
              </a:rPr>
              <a:t>3</a:t>
            </a:r>
            <a:r>
              <a:rPr lang="en" sz="4267">
                <a:solidFill>
                  <a:srgbClr val="000000"/>
                </a:solidFill>
                <a:latin typeface="Courier New"/>
                <a:ea typeface="Courier New"/>
                <a:cs typeface="Courier New"/>
                <a:sym typeface="Courier New"/>
              </a:rPr>
              <a:t> </a:t>
            </a:r>
            <a:r>
              <a:rPr lang="en" sz="4267">
                <a:solidFill>
                  <a:srgbClr val="0000FF"/>
                </a:solidFill>
                <a:latin typeface="Courier New"/>
                <a:ea typeface="Courier New"/>
                <a:cs typeface="Courier New"/>
                <a:sym typeface="Courier New"/>
              </a:rPr>
              <a:t>or</a:t>
            </a:r>
            <a:r>
              <a:rPr lang="en" sz="4267">
                <a:solidFill>
                  <a:srgbClr val="000000"/>
                </a:solidFill>
                <a:latin typeface="Courier New"/>
                <a:ea typeface="Courier New"/>
                <a:cs typeface="Courier New"/>
                <a:sym typeface="Courier New"/>
              </a:rPr>
              <a:t> petal_length &lt; </a:t>
            </a:r>
            <a:r>
              <a:rPr lang="en" sz="4267">
                <a:solidFill>
                  <a:srgbClr val="098156"/>
                </a:solidFill>
                <a:latin typeface="Courier New"/>
                <a:ea typeface="Courier New"/>
                <a:cs typeface="Courier New"/>
                <a:sym typeface="Courier New"/>
              </a:rPr>
              <a:t>3</a:t>
            </a:r>
            <a:r>
              <a:rPr lang="en" sz="4267">
                <a:solidFill>
                  <a:srgbClr val="000000"/>
                </a:solidFill>
                <a:latin typeface="Courier New"/>
                <a:ea typeface="Courier New"/>
                <a:cs typeface="Courier New"/>
                <a:sym typeface="Courier New"/>
              </a:rPr>
              <a:t>:</a:t>
            </a:r>
            <a:endParaRPr sz="4267">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267">
                <a:solidFill>
                  <a:srgbClr val="000000"/>
                </a:solidFill>
                <a:latin typeface="Courier New"/>
                <a:ea typeface="Courier New"/>
                <a:cs typeface="Courier New"/>
                <a:sym typeface="Courier New"/>
              </a:rPr>
              <a:t> </a:t>
            </a:r>
            <a:r>
              <a:rPr lang="en" sz="4267">
                <a:solidFill>
                  <a:srgbClr val="795E26"/>
                </a:solidFill>
                <a:latin typeface="Courier New"/>
                <a:ea typeface="Courier New"/>
                <a:cs typeface="Courier New"/>
                <a:sym typeface="Courier New"/>
              </a:rPr>
              <a:t>print</a:t>
            </a:r>
            <a:r>
              <a:rPr lang="en" sz="4267">
                <a:solidFill>
                  <a:srgbClr val="000000"/>
                </a:solidFill>
                <a:latin typeface="Courier New"/>
                <a:ea typeface="Courier New"/>
                <a:cs typeface="Courier New"/>
                <a:sym typeface="Courier New"/>
              </a:rPr>
              <a:t>(</a:t>
            </a:r>
            <a:r>
              <a:rPr lang="en" sz="4267">
                <a:solidFill>
                  <a:srgbClr val="A31515"/>
                </a:solidFill>
                <a:latin typeface="Courier New"/>
                <a:ea typeface="Courier New"/>
                <a:cs typeface="Courier New"/>
                <a:sym typeface="Courier New"/>
              </a:rPr>
              <a:t>"condition 1 passed"</a:t>
            </a:r>
            <a:r>
              <a:rPr lang="en" sz="4267">
                <a:solidFill>
                  <a:srgbClr val="000000"/>
                </a:solidFill>
                <a:latin typeface="Courier New"/>
                <a:ea typeface="Courier New"/>
                <a:cs typeface="Courier New"/>
                <a:sym typeface="Courier New"/>
              </a:rPr>
              <a:t>)</a:t>
            </a:r>
            <a:endParaRPr sz="4267">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4267">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267">
                <a:solidFill>
                  <a:srgbClr val="AF00DB"/>
                </a:solidFill>
                <a:latin typeface="Courier New"/>
                <a:ea typeface="Courier New"/>
                <a:cs typeface="Courier New"/>
                <a:sym typeface="Courier New"/>
              </a:rPr>
              <a:t>if</a:t>
            </a:r>
            <a:r>
              <a:rPr lang="en" sz="4267">
                <a:solidFill>
                  <a:srgbClr val="000000"/>
                </a:solidFill>
                <a:latin typeface="Courier New"/>
                <a:ea typeface="Courier New"/>
                <a:cs typeface="Courier New"/>
                <a:sym typeface="Courier New"/>
              </a:rPr>
              <a:t> petal_width &lt; </a:t>
            </a:r>
            <a:r>
              <a:rPr lang="en" sz="4267">
                <a:solidFill>
                  <a:srgbClr val="098156"/>
                </a:solidFill>
                <a:latin typeface="Courier New"/>
                <a:ea typeface="Courier New"/>
                <a:cs typeface="Courier New"/>
                <a:sym typeface="Courier New"/>
              </a:rPr>
              <a:t>3</a:t>
            </a:r>
            <a:r>
              <a:rPr lang="en" sz="4267">
                <a:solidFill>
                  <a:srgbClr val="000000"/>
                </a:solidFill>
                <a:latin typeface="Courier New"/>
                <a:ea typeface="Courier New"/>
                <a:cs typeface="Courier New"/>
                <a:sym typeface="Courier New"/>
              </a:rPr>
              <a:t> </a:t>
            </a:r>
            <a:r>
              <a:rPr lang="en" sz="4267">
                <a:solidFill>
                  <a:srgbClr val="0000FF"/>
                </a:solidFill>
                <a:latin typeface="Courier New"/>
                <a:ea typeface="Courier New"/>
                <a:cs typeface="Courier New"/>
                <a:sym typeface="Courier New"/>
              </a:rPr>
              <a:t>and</a:t>
            </a:r>
            <a:r>
              <a:rPr lang="en" sz="4267">
                <a:solidFill>
                  <a:srgbClr val="000000"/>
                </a:solidFill>
                <a:latin typeface="Courier New"/>
                <a:ea typeface="Courier New"/>
                <a:cs typeface="Courier New"/>
                <a:sym typeface="Courier New"/>
              </a:rPr>
              <a:t> petal_length &lt; </a:t>
            </a:r>
            <a:r>
              <a:rPr lang="en" sz="4267">
                <a:solidFill>
                  <a:srgbClr val="098156"/>
                </a:solidFill>
                <a:latin typeface="Courier New"/>
                <a:ea typeface="Courier New"/>
                <a:cs typeface="Courier New"/>
                <a:sym typeface="Courier New"/>
              </a:rPr>
              <a:t>3</a:t>
            </a:r>
            <a:r>
              <a:rPr lang="en" sz="4267">
                <a:solidFill>
                  <a:srgbClr val="000000"/>
                </a:solidFill>
                <a:latin typeface="Courier New"/>
                <a:ea typeface="Courier New"/>
                <a:cs typeface="Courier New"/>
                <a:sym typeface="Courier New"/>
              </a:rPr>
              <a:t>:</a:t>
            </a:r>
            <a:endParaRPr sz="4267">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267">
                <a:solidFill>
                  <a:srgbClr val="000000"/>
                </a:solidFill>
                <a:latin typeface="Courier New"/>
                <a:ea typeface="Courier New"/>
                <a:cs typeface="Courier New"/>
                <a:sym typeface="Courier New"/>
              </a:rPr>
              <a:t> </a:t>
            </a:r>
            <a:r>
              <a:rPr lang="en" sz="4267">
                <a:solidFill>
                  <a:srgbClr val="795E26"/>
                </a:solidFill>
                <a:latin typeface="Courier New"/>
                <a:ea typeface="Courier New"/>
                <a:cs typeface="Courier New"/>
                <a:sym typeface="Courier New"/>
              </a:rPr>
              <a:t>print</a:t>
            </a:r>
            <a:r>
              <a:rPr lang="en" sz="4267">
                <a:solidFill>
                  <a:srgbClr val="000000"/>
                </a:solidFill>
                <a:latin typeface="Courier New"/>
                <a:ea typeface="Courier New"/>
                <a:cs typeface="Courier New"/>
                <a:sym typeface="Courier New"/>
              </a:rPr>
              <a:t>(</a:t>
            </a:r>
            <a:r>
              <a:rPr lang="en" sz="4267">
                <a:solidFill>
                  <a:srgbClr val="A31515"/>
                </a:solidFill>
                <a:latin typeface="Courier New"/>
                <a:ea typeface="Courier New"/>
                <a:cs typeface="Courier New"/>
                <a:sym typeface="Courier New"/>
              </a:rPr>
              <a:t>"condition 2 passed"</a:t>
            </a:r>
            <a:r>
              <a:rPr lang="en" sz="4267">
                <a:solidFill>
                  <a:srgbClr val="000000"/>
                </a:solidFill>
                <a:latin typeface="Courier New"/>
                <a:ea typeface="Courier New"/>
                <a:cs typeface="Courier New"/>
                <a:sym typeface="Courier New"/>
              </a:rPr>
              <a:t>)</a:t>
            </a:r>
            <a:endParaRPr sz="4267">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4267">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267">
                <a:solidFill>
                  <a:srgbClr val="AF00DB"/>
                </a:solidFill>
                <a:latin typeface="Courier New"/>
                <a:ea typeface="Courier New"/>
                <a:cs typeface="Courier New"/>
                <a:sym typeface="Courier New"/>
              </a:rPr>
              <a:t>if</a:t>
            </a:r>
            <a:r>
              <a:rPr lang="en" sz="4267">
                <a:solidFill>
                  <a:srgbClr val="000000"/>
                </a:solidFill>
                <a:latin typeface="Courier New"/>
                <a:ea typeface="Courier New"/>
                <a:cs typeface="Courier New"/>
                <a:sym typeface="Courier New"/>
              </a:rPr>
              <a:t> petal_width &lt; </a:t>
            </a:r>
            <a:r>
              <a:rPr lang="en" sz="4267">
                <a:solidFill>
                  <a:srgbClr val="098156"/>
                </a:solidFill>
                <a:latin typeface="Courier New"/>
                <a:ea typeface="Courier New"/>
                <a:cs typeface="Courier New"/>
                <a:sym typeface="Courier New"/>
              </a:rPr>
              <a:t>3</a:t>
            </a:r>
            <a:r>
              <a:rPr lang="en" sz="4267">
                <a:solidFill>
                  <a:srgbClr val="000000"/>
                </a:solidFill>
                <a:latin typeface="Courier New"/>
                <a:ea typeface="Courier New"/>
                <a:cs typeface="Courier New"/>
                <a:sym typeface="Courier New"/>
              </a:rPr>
              <a:t>:</a:t>
            </a:r>
            <a:endParaRPr sz="4267">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267">
                <a:solidFill>
                  <a:srgbClr val="000000"/>
                </a:solidFill>
                <a:latin typeface="Courier New"/>
                <a:ea typeface="Courier New"/>
                <a:cs typeface="Courier New"/>
                <a:sym typeface="Courier New"/>
              </a:rPr>
              <a:t> </a:t>
            </a:r>
            <a:r>
              <a:rPr lang="en" sz="4267">
                <a:solidFill>
                  <a:srgbClr val="AF00DB"/>
                </a:solidFill>
                <a:latin typeface="Courier New"/>
                <a:ea typeface="Courier New"/>
                <a:cs typeface="Courier New"/>
                <a:sym typeface="Courier New"/>
              </a:rPr>
              <a:t>if</a:t>
            </a:r>
            <a:r>
              <a:rPr lang="en" sz="4267">
                <a:solidFill>
                  <a:srgbClr val="000000"/>
                </a:solidFill>
                <a:latin typeface="Courier New"/>
                <a:ea typeface="Courier New"/>
                <a:cs typeface="Courier New"/>
                <a:sym typeface="Courier New"/>
              </a:rPr>
              <a:t> petal_length &lt; </a:t>
            </a:r>
            <a:r>
              <a:rPr lang="en" sz="4267">
                <a:solidFill>
                  <a:srgbClr val="098156"/>
                </a:solidFill>
                <a:latin typeface="Courier New"/>
                <a:ea typeface="Courier New"/>
                <a:cs typeface="Courier New"/>
                <a:sym typeface="Courier New"/>
              </a:rPr>
              <a:t>3</a:t>
            </a:r>
            <a:r>
              <a:rPr lang="en" sz="4267">
                <a:solidFill>
                  <a:srgbClr val="000000"/>
                </a:solidFill>
                <a:latin typeface="Courier New"/>
                <a:ea typeface="Courier New"/>
                <a:cs typeface="Courier New"/>
                <a:sym typeface="Courier New"/>
              </a:rPr>
              <a:t>:</a:t>
            </a:r>
            <a:endParaRPr sz="4267">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267">
                <a:solidFill>
                  <a:srgbClr val="000000"/>
                </a:solidFill>
                <a:latin typeface="Courier New"/>
                <a:ea typeface="Courier New"/>
                <a:cs typeface="Courier New"/>
                <a:sym typeface="Courier New"/>
              </a:rPr>
              <a:t>   </a:t>
            </a:r>
            <a:r>
              <a:rPr lang="en" sz="4267">
                <a:solidFill>
                  <a:srgbClr val="795E26"/>
                </a:solidFill>
                <a:latin typeface="Courier New"/>
                <a:ea typeface="Courier New"/>
                <a:cs typeface="Courier New"/>
                <a:sym typeface="Courier New"/>
              </a:rPr>
              <a:t>print</a:t>
            </a:r>
            <a:r>
              <a:rPr lang="en" sz="4267">
                <a:solidFill>
                  <a:srgbClr val="000000"/>
                </a:solidFill>
                <a:latin typeface="Courier New"/>
                <a:ea typeface="Courier New"/>
                <a:cs typeface="Courier New"/>
                <a:sym typeface="Courier New"/>
              </a:rPr>
              <a:t>(</a:t>
            </a:r>
            <a:r>
              <a:rPr lang="en" sz="4267">
                <a:solidFill>
                  <a:srgbClr val="A31515"/>
                </a:solidFill>
                <a:latin typeface="Courier New"/>
                <a:ea typeface="Courier New"/>
                <a:cs typeface="Courier New"/>
                <a:sym typeface="Courier New"/>
              </a:rPr>
              <a:t>"condition 3 passed"</a:t>
            </a:r>
            <a:r>
              <a:rPr lang="en" sz="4267">
                <a:solidFill>
                  <a:srgbClr val="000000"/>
                </a:solidFill>
                <a:latin typeface="Courier New"/>
                <a:ea typeface="Courier New"/>
                <a:cs typeface="Courier New"/>
                <a:sym typeface="Courier New"/>
              </a:rPr>
              <a:t>)</a:t>
            </a:r>
            <a:endParaRPr sz="4267">
              <a:solidFill>
                <a:srgbClr val="098156"/>
              </a:solidFill>
              <a:latin typeface="Courier New"/>
              <a:ea typeface="Courier New"/>
              <a:cs typeface="Courier New"/>
              <a:sym typeface="Courier New"/>
            </a:endParaRPr>
          </a:p>
        </p:txBody>
      </p:sp>
      <p:sp>
        <p:nvSpPr>
          <p:cNvPr id="481" name="Google Shape;481;p49"/>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Logic</a:t>
            </a:r>
            <a:endParaRPr b="1" i="0" sz="6933" u="none" cap="none" strike="noStrike">
              <a:solidFill>
                <a:srgbClr val="004C7F"/>
              </a:solidFill>
              <a:latin typeface="Helvetica Neue"/>
              <a:ea typeface="Helvetica Neue"/>
              <a:cs typeface="Helvetica Neue"/>
              <a:sym typeface="Helvetica Neue"/>
            </a:endParaRPr>
          </a:p>
        </p:txBody>
      </p:sp>
      <p:sp>
        <p:nvSpPr>
          <p:cNvPr id="482" name="Google Shape;482;p49"/>
          <p:cNvSpPr txBox="1"/>
          <p:nvPr/>
        </p:nvSpPr>
        <p:spPr>
          <a:xfrm>
            <a:off x="482592" y="2028665"/>
            <a:ext cx="12006187"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Self-Test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1814623" y="3255327"/>
            <a:ext cx="16870563" cy="1961459"/>
          </a:xfrm>
          <a:prstGeom prst="rect">
            <a:avLst/>
          </a:prstGeom>
          <a:noFill/>
          <a:ln>
            <a:noFill/>
          </a:ln>
        </p:spPr>
        <p:txBody>
          <a:bodyPr anchorCtr="0" anchor="ctr" bIns="91400" lIns="91400" spcFirstLastPara="1" rIns="91400" wrap="square" tIns="91400">
            <a:normAutofit/>
          </a:bodyPr>
          <a:lstStyle/>
          <a:p>
            <a:pPr indent="0" lvl="0" marL="0" rtl="0" algn="l">
              <a:lnSpc>
                <a:spcPct val="100000"/>
              </a:lnSpc>
              <a:spcBef>
                <a:spcPts val="0"/>
              </a:spcBef>
              <a:spcAft>
                <a:spcPts val="0"/>
              </a:spcAft>
              <a:buClr>
                <a:srgbClr val="1F497D"/>
              </a:buClr>
              <a:buSzPts val="3600"/>
              <a:buNone/>
            </a:pPr>
            <a:r>
              <a:rPr lang="en"/>
              <a:t>What can AI do</a:t>
            </a:r>
            <a:endParaRPr/>
          </a:p>
        </p:txBody>
      </p:sp>
      <p:pic>
        <p:nvPicPr>
          <p:cNvPr id="110" name="Google Shape;110;p5"/>
          <p:cNvPicPr preferRelativeResize="0"/>
          <p:nvPr/>
        </p:nvPicPr>
        <p:blipFill rotWithShape="1">
          <a:blip r:embed="rId3">
            <a:alphaModFix/>
          </a:blip>
          <a:srcRect b="0" l="0" r="0" t="0"/>
          <a:stretch/>
        </p:blipFill>
        <p:spPr>
          <a:xfrm>
            <a:off x="3905455" y="5877524"/>
            <a:ext cx="16164909" cy="216065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0"/>
          <p:cNvSpPr txBox="1"/>
          <p:nvPr>
            <p:ph idx="1" type="body"/>
          </p:nvPr>
        </p:nvSpPr>
        <p:spPr>
          <a:xfrm>
            <a:off x="10300281" y="1673718"/>
            <a:ext cx="13660800" cy="10028000"/>
          </a:xfrm>
          <a:prstGeom prst="rect">
            <a:avLst/>
          </a:prstGeom>
          <a:noFill/>
          <a:ln>
            <a:noFill/>
          </a:ln>
        </p:spPr>
        <p:txBody>
          <a:bodyPr anchorCtr="0" anchor="t" bIns="243800" lIns="243800" spcFirstLastPara="1" rIns="243800" wrap="square" tIns="243800">
            <a:noAutofit/>
          </a:bodyPr>
          <a:lstStyle/>
          <a:p>
            <a:pPr indent="0" lvl="0" marL="0" rtl="0" algn="l">
              <a:lnSpc>
                <a:spcPct val="135714"/>
              </a:lnSpc>
              <a:spcBef>
                <a:spcPts val="0"/>
              </a:spcBef>
              <a:spcAft>
                <a:spcPts val="0"/>
              </a:spcAft>
              <a:buSzPts val="1300"/>
              <a:buNone/>
            </a:pPr>
            <a:r>
              <a:rPr lang="en" sz="4267">
                <a:solidFill>
                  <a:srgbClr val="000000"/>
                </a:solidFill>
                <a:latin typeface="Courier New"/>
                <a:ea typeface="Courier New"/>
                <a:cs typeface="Courier New"/>
                <a:sym typeface="Courier New"/>
              </a:rPr>
              <a:t>petal_width = </a:t>
            </a:r>
            <a:r>
              <a:rPr lang="en" sz="4267">
                <a:solidFill>
                  <a:srgbClr val="098156"/>
                </a:solidFill>
                <a:latin typeface="Courier New"/>
                <a:ea typeface="Courier New"/>
                <a:cs typeface="Courier New"/>
                <a:sym typeface="Courier New"/>
              </a:rPr>
              <a:t>1.8</a:t>
            </a:r>
            <a:endParaRPr sz="4267">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267">
                <a:solidFill>
                  <a:srgbClr val="000000"/>
                </a:solidFill>
                <a:latin typeface="Courier New"/>
                <a:ea typeface="Courier New"/>
                <a:cs typeface="Courier New"/>
                <a:sym typeface="Courier New"/>
              </a:rPr>
              <a:t>petal_length = </a:t>
            </a:r>
            <a:r>
              <a:rPr lang="en" sz="4267">
                <a:solidFill>
                  <a:srgbClr val="098156"/>
                </a:solidFill>
                <a:latin typeface="Courier New"/>
                <a:ea typeface="Courier New"/>
                <a:cs typeface="Courier New"/>
                <a:sym typeface="Courier New"/>
              </a:rPr>
              <a:t>3.5</a:t>
            </a:r>
            <a:endParaRPr sz="4267">
              <a:solidFill>
                <a:srgbClr val="098156"/>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4267">
              <a:solidFill>
                <a:srgbClr val="098156"/>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b="1" lang="en" sz="4267">
                <a:solidFill>
                  <a:srgbClr val="AF00DB"/>
                </a:solidFill>
                <a:latin typeface="Courier New"/>
                <a:ea typeface="Courier New"/>
                <a:cs typeface="Courier New"/>
                <a:sym typeface="Courier New"/>
              </a:rPr>
              <a:t>if</a:t>
            </a:r>
            <a:r>
              <a:rPr b="1" lang="en" sz="4267">
                <a:solidFill>
                  <a:srgbClr val="000000"/>
                </a:solidFill>
                <a:latin typeface="Courier New"/>
                <a:ea typeface="Courier New"/>
                <a:cs typeface="Courier New"/>
                <a:sym typeface="Courier New"/>
              </a:rPr>
              <a:t> petal_width &lt; </a:t>
            </a:r>
            <a:r>
              <a:rPr b="1" lang="en" sz="4267">
                <a:solidFill>
                  <a:srgbClr val="098156"/>
                </a:solidFill>
                <a:latin typeface="Courier New"/>
                <a:ea typeface="Courier New"/>
                <a:cs typeface="Courier New"/>
                <a:sym typeface="Courier New"/>
              </a:rPr>
              <a:t>3</a:t>
            </a:r>
            <a:r>
              <a:rPr b="1" lang="en" sz="4267">
                <a:solidFill>
                  <a:srgbClr val="000000"/>
                </a:solidFill>
                <a:latin typeface="Courier New"/>
                <a:ea typeface="Courier New"/>
                <a:cs typeface="Courier New"/>
                <a:sym typeface="Courier New"/>
              </a:rPr>
              <a:t> </a:t>
            </a:r>
            <a:r>
              <a:rPr b="1" lang="en" sz="4267">
                <a:solidFill>
                  <a:srgbClr val="0000FF"/>
                </a:solidFill>
                <a:latin typeface="Courier New"/>
                <a:ea typeface="Courier New"/>
                <a:cs typeface="Courier New"/>
                <a:sym typeface="Courier New"/>
              </a:rPr>
              <a:t>or</a:t>
            </a:r>
            <a:r>
              <a:rPr b="1" lang="en" sz="4267">
                <a:solidFill>
                  <a:srgbClr val="000000"/>
                </a:solidFill>
                <a:latin typeface="Courier New"/>
                <a:ea typeface="Courier New"/>
                <a:cs typeface="Courier New"/>
                <a:sym typeface="Courier New"/>
              </a:rPr>
              <a:t> petal_length &lt; </a:t>
            </a:r>
            <a:r>
              <a:rPr b="1" lang="en" sz="4267">
                <a:solidFill>
                  <a:srgbClr val="098156"/>
                </a:solidFill>
                <a:latin typeface="Courier New"/>
                <a:ea typeface="Courier New"/>
                <a:cs typeface="Courier New"/>
                <a:sym typeface="Courier New"/>
              </a:rPr>
              <a:t>3</a:t>
            </a:r>
            <a:r>
              <a:rPr b="1" lang="en" sz="4267">
                <a:solidFill>
                  <a:srgbClr val="000000"/>
                </a:solidFill>
                <a:latin typeface="Courier New"/>
                <a:ea typeface="Courier New"/>
                <a:cs typeface="Courier New"/>
                <a:sym typeface="Courier New"/>
              </a:rPr>
              <a:t>:</a:t>
            </a:r>
            <a:endParaRPr b="1" sz="4267">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b="1" lang="en" sz="4267">
                <a:solidFill>
                  <a:srgbClr val="000000"/>
                </a:solidFill>
                <a:latin typeface="Courier New"/>
                <a:ea typeface="Courier New"/>
                <a:cs typeface="Courier New"/>
                <a:sym typeface="Courier New"/>
              </a:rPr>
              <a:t> </a:t>
            </a:r>
            <a:r>
              <a:rPr b="1" lang="en" sz="4267">
                <a:solidFill>
                  <a:srgbClr val="795E26"/>
                </a:solidFill>
                <a:latin typeface="Courier New"/>
                <a:ea typeface="Courier New"/>
                <a:cs typeface="Courier New"/>
                <a:sym typeface="Courier New"/>
              </a:rPr>
              <a:t>print</a:t>
            </a:r>
            <a:r>
              <a:rPr b="1" lang="en" sz="4267">
                <a:solidFill>
                  <a:srgbClr val="000000"/>
                </a:solidFill>
                <a:latin typeface="Courier New"/>
                <a:ea typeface="Courier New"/>
                <a:cs typeface="Courier New"/>
                <a:sym typeface="Courier New"/>
              </a:rPr>
              <a:t>(</a:t>
            </a:r>
            <a:r>
              <a:rPr b="1" lang="en" sz="4267">
                <a:solidFill>
                  <a:srgbClr val="A31515"/>
                </a:solidFill>
                <a:latin typeface="Courier New"/>
                <a:ea typeface="Courier New"/>
                <a:cs typeface="Courier New"/>
                <a:sym typeface="Courier New"/>
              </a:rPr>
              <a:t>"condition 1 passed"</a:t>
            </a:r>
            <a:r>
              <a:rPr b="1" lang="en" sz="4267">
                <a:solidFill>
                  <a:srgbClr val="000000"/>
                </a:solidFill>
                <a:latin typeface="Courier New"/>
                <a:ea typeface="Courier New"/>
                <a:cs typeface="Courier New"/>
                <a:sym typeface="Courier New"/>
              </a:rPr>
              <a:t>)</a:t>
            </a:r>
            <a:endParaRPr b="1" sz="4267">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4267">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267">
                <a:solidFill>
                  <a:schemeClr val="dk2"/>
                </a:solidFill>
                <a:latin typeface="Courier New"/>
                <a:ea typeface="Courier New"/>
                <a:cs typeface="Courier New"/>
                <a:sym typeface="Courier New"/>
              </a:rPr>
              <a:t>if petal_width &lt; 3 and petal_length &lt; 3:</a:t>
            </a:r>
            <a:endParaRPr sz="4267">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267">
                <a:solidFill>
                  <a:schemeClr val="dk2"/>
                </a:solidFill>
                <a:latin typeface="Courier New"/>
                <a:ea typeface="Courier New"/>
                <a:cs typeface="Courier New"/>
                <a:sym typeface="Courier New"/>
              </a:rPr>
              <a:t> print("condition 2 passed")</a:t>
            </a:r>
            <a:endParaRPr sz="4267">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4267">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267">
                <a:solidFill>
                  <a:schemeClr val="dk2"/>
                </a:solidFill>
                <a:latin typeface="Courier New"/>
                <a:ea typeface="Courier New"/>
                <a:cs typeface="Courier New"/>
                <a:sym typeface="Courier New"/>
              </a:rPr>
              <a:t>if petal_width &lt; 3:</a:t>
            </a:r>
            <a:endParaRPr sz="4267">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267">
                <a:solidFill>
                  <a:schemeClr val="dk2"/>
                </a:solidFill>
                <a:latin typeface="Courier New"/>
                <a:ea typeface="Courier New"/>
                <a:cs typeface="Courier New"/>
                <a:sym typeface="Courier New"/>
              </a:rPr>
              <a:t> if petal_length &lt; 3:</a:t>
            </a:r>
            <a:endParaRPr sz="4267">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267">
                <a:solidFill>
                  <a:schemeClr val="dk2"/>
                </a:solidFill>
                <a:latin typeface="Courier New"/>
                <a:ea typeface="Courier New"/>
                <a:cs typeface="Courier New"/>
                <a:sym typeface="Courier New"/>
              </a:rPr>
              <a:t>   print("condition 3 passed")</a:t>
            </a:r>
            <a:endParaRPr sz="4267">
              <a:solidFill>
                <a:schemeClr val="dk2"/>
              </a:solidFill>
              <a:latin typeface="Courier New"/>
              <a:ea typeface="Courier New"/>
              <a:cs typeface="Courier New"/>
              <a:sym typeface="Courier New"/>
            </a:endParaRPr>
          </a:p>
        </p:txBody>
      </p:sp>
      <p:sp>
        <p:nvSpPr>
          <p:cNvPr id="488" name="Google Shape;488;p50"/>
          <p:cNvSpPr txBox="1"/>
          <p:nvPr/>
        </p:nvSpPr>
        <p:spPr>
          <a:xfrm>
            <a:off x="939615" y="5114957"/>
            <a:ext cx="8024963" cy="2683200"/>
          </a:xfrm>
          <a:prstGeom prst="rect">
            <a:avLst/>
          </a:prstGeom>
          <a:noFill/>
          <a:ln>
            <a:noFill/>
          </a:ln>
        </p:spPr>
        <p:txBody>
          <a:bodyPr anchorCtr="0" anchor="t" bIns="243800" lIns="243800" spcFirstLastPara="1" rIns="243800" wrap="square" tIns="243800">
            <a:noAutofit/>
          </a:bodyPr>
          <a:lstStyle/>
          <a:p>
            <a:pPr indent="0" lvl="0" marL="0" marR="0" rtl="0" algn="l">
              <a:lnSpc>
                <a:spcPct val="115000"/>
              </a:lnSpc>
              <a:spcBef>
                <a:spcPts val="0"/>
              </a:spcBef>
              <a:spcAft>
                <a:spcPts val="3200"/>
              </a:spcAft>
              <a:buClr>
                <a:schemeClr val="accent1"/>
              </a:buClr>
              <a:buSzPts val="1300"/>
              <a:buFont typeface="Lato"/>
              <a:buNone/>
            </a:pPr>
            <a:r>
              <a:rPr b="1" i="0" lang="en" sz="4800" u="none" cap="none" strike="noStrike">
                <a:solidFill>
                  <a:schemeClr val="accent1"/>
                </a:solidFill>
                <a:latin typeface="Lato"/>
                <a:ea typeface="Lato"/>
                <a:cs typeface="Lato"/>
                <a:sym typeface="Lato"/>
              </a:rPr>
              <a:t>Which of these conditions are successfully passed?</a:t>
            </a:r>
            <a:endParaRPr b="1" i="0" sz="4800" u="none" cap="none" strike="noStrike">
              <a:solidFill>
                <a:schemeClr val="accent1"/>
              </a:solidFill>
              <a:latin typeface="Lato"/>
              <a:ea typeface="Lato"/>
              <a:cs typeface="Lato"/>
              <a:sym typeface="Lato"/>
            </a:endParaRPr>
          </a:p>
        </p:txBody>
      </p:sp>
      <p:sp>
        <p:nvSpPr>
          <p:cNvPr id="489" name="Google Shape;489;p50"/>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Logic</a:t>
            </a:r>
            <a:endParaRPr b="1" i="0" sz="6933" u="none" cap="none" strike="noStrike">
              <a:solidFill>
                <a:srgbClr val="004C7F"/>
              </a:solidFill>
              <a:latin typeface="Helvetica Neue"/>
              <a:ea typeface="Helvetica Neue"/>
              <a:cs typeface="Helvetica Neue"/>
              <a:sym typeface="Helvetica Neue"/>
            </a:endParaRPr>
          </a:p>
        </p:txBody>
      </p:sp>
      <p:sp>
        <p:nvSpPr>
          <p:cNvPr id="490" name="Google Shape;490;p50"/>
          <p:cNvSpPr txBox="1"/>
          <p:nvPr/>
        </p:nvSpPr>
        <p:spPr>
          <a:xfrm>
            <a:off x="482592" y="2028665"/>
            <a:ext cx="12006187"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Self-Test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1"/>
          <p:cNvSpPr txBox="1"/>
          <p:nvPr/>
        </p:nvSpPr>
        <p:spPr>
          <a:xfrm>
            <a:off x="2394256" y="9703170"/>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Control Flows</a:t>
            </a:r>
            <a:endParaRPr/>
          </a:p>
        </p:txBody>
      </p:sp>
      <p:sp>
        <p:nvSpPr>
          <p:cNvPr id="496" name="Google Shape;496;p51"/>
          <p:cNvSpPr txBox="1"/>
          <p:nvPr/>
        </p:nvSpPr>
        <p:spPr>
          <a:xfrm>
            <a:off x="2394256" y="8275970"/>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Logic</a:t>
            </a:r>
            <a:endParaRPr/>
          </a:p>
        </p:txBody>
      </p:sp>
      <p:sp>
        <p:nvSpPr>
          <p:cNvPr id="497" name="Google Shape;497;p51"/>
          <p:cNvSpPr txBox="1"/>
          <p:nvPr/>
        </p:nvSpPr>
        <p:spPr>
          <a:xfrm>
            <a:off x="2394256" y="6848770"/>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Variables</a:t>
            </a:r>
            <a:endParaRPr/>
          </a:p>
        </p:txBody>
      </p:sp>
      <p:sp>
        <p:nvSpPr>
          <p:cNvPr id="498" name="Google Shape;498;p51"/>
          <p:cNvSpPr txBox="1"/>
          <p:nvPr/>
        </p:nvSpPr>
        <p:spPr>
          <a:xfrm>
            <a:off x="2394256" y="5421570"/>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General Python Syntax</a:t>
            </a:r>
            <a:endParaRPr/>
          </a:p>
        </p:txBody>
      </p:sp>
      <p:sp>
        <p:nvSpPr>
          <p:cNvPr id="499" name="Google Shape;499;p51"/>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500" name="Google Shape;500;p51"/>
          <p:cNvSpPr txBox="1"/>
          <p:nvPr>
            <p:ph type="title"/>
          </p:nvPr>
        </p:nvSpPr>
        <p:spPr>
          <a:xfrm>
            <a:off x="1768836" y="1543984"/>
            <a:ext cx="20505870" cy="1427200"/>
          </a:xfrm>
          <a:prstGeom prst="rect">
            <a:avLst/>
          </a:prstGeom>
          <a:noFill/>
          <a:ln>
            <a:noFill/>
          </a:ln>
        </p:spPr>
        <p:txBody>
          <a:bodyPr anchorCtr="0" anchor="t" bIns="243800" lIns="243800" spcFirstLastPara="1" rIns="243800" wrap="square" tIns="243800">
            <a:normAutofit fontScale="90000"/>
          </a:bodyPr>
          <a:lstStyle/>
          <a:p>
            <a:pPr indent="0" lvl="0" marL="0" rtl="0" algn="l">
              <a:lnSpc>
                <a:spcPct val="100000"/>
              </a:lnSpc>
              <a:spcBef>
                <a:spcPts val="0"/>
              </a:spcBef>
              <a:spcAft>
                <a:spcPts val="0"/>
              </a:spcAft>
              <a:buSzPct val="41668"/>
              <a:buNone/>
            </a:pPr>
            <a:r>
              <a:rPr b="1" lang="en">
                <a:solidFill>
                  <a:srgbClr val="14191A"/>
                </a:solidFill>
                <a:latin typeface="Helvetica Neue"/>
                <a:ea typeface="Helvetica Neue"/>
                <a:cs typeface="Helvetica Neue"/>
                <a:sym typeface="Helvetica Neue"/>
              </a:rPr>
              <a:t>Lecture Outline</a:t>
            </a:r>
            <a:endParaRPr b="1">
              <a:solidFill>
                <a:srgbClr val="14191A"/>
              </a:solidFill>
              <a:latin typeface="Helvetica Neue"/>
              <a:ea typeface="Helvetica Neue"/>
              <a:cs typeface="Helvetica Neue"/>
              <a:sym typeface="Helvetica Neue"/>
            </a:endParaRPr>
          </a:p>
        </p:txBody>
      </p:sp>
      <p:sp>
        <p:nvSpPr>
          <p:cNvPr id="501" name="Google Shape;501;p51"/>
          <p:cNvSpPr txBox="1"/>
          <p:nvPr/>
        </p:nvSpPr>
        <p:spPr>
          <a:xfrm>
            <a:off x="2394257" y="3994370"/>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Google Colab</a:t>
            </a:r>
            <a:endParaRPr b="1" i="0" sz="6933" u="none" cap="none" strike="noStrike">
              <a:solidFill>
                <a:srgbClr val="004C7F"/>
              </a:solidFill>
              <a:latin typeface="Helvetica Neue"/>
              <a:ea typeface="Helvetica Neue"/>
              <a:cs typeface="Helvetica Neue"/>
              <a:sym typeface="Helvetica Neue"/>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2"/>
          <p:cNvSpPr txBox="1"/>
          <p:nvPr>
            <p:ph idx="1" type="body"/>
          </p:nvPr>
        </p:nvSpPr>
        <p:spPr>
          <a:xfrm>
            <a:off x="1946790" y="4453557"/>
            <a:ext cx="20503200" cy="6029600"/>
          </a:xfrm>
          <a:prstGeom prst="rect">
            <a:avLst/>
          </a:prstGeom>
          <a:noFill/>
          <a:ln>
            <a:noFill/>
          </a:ln>
        </p:spPr>
        <p:txBody>
          <a:bodyPr anchorCtr="0" anchor="t" bIns="243800" lIns="243800" spcFirstLastPara="1" rIns="243800" wrap="square" tIns="243800">
            <a:normAutofit lnSpcReduction="10000"/>
          </a:bodyPr>
          <a:lstStyle/>
          <a:p>
            <a:pPr indent="0" lvl="0" marL="0" rtl="0" algn="l">
              <a:lnSpc>
                <a:spcPct val="115000"/>
              </a:lnSpc>
              <a:spcBef>
                <a:spcPts val="0"/>
              </a:spcBef>
              <a:spcAft>
                <a:spcPts val="0"/>
              </a:spcAft>
              <a:buSzPts val="1300"/>
              <a:buNone/>
            </a:pPr>
            <a:r>
              <a:rPr lang="en" sz="4267"/>
              <a:t>We have this very large list of 11 words: </a:t>
            </a:r>
            <a:endParaRPr sz="4267"/>
          </a:p>
          <a:p>
            <a:pPr indent="0" lvl="0" marL="0" rtl="0" algn="l">
              <a:lnSpc>
                <a:spcPct val="115000"/>
              </a:lnSpc>
              <a:spcBef>
                <a:spcPts val="3200"/>
              </a:spcBef>
              <a:spcAft>
                <a:spcPts val="0"/>
              </a:spcAft>
              <a:buSzPts val="1300"/>
              <a:buNone/>
            </a:pPr>
            <a:r>
              <a:t/>
            </a:r>
            <a:endParaRPr sz="4267"/>
          </a:p>
          <a:p>
            <a:pPr indent="0" lvl="0" marL="0" rtl="0" algn="l">
              <a:lnSpc>
                <a:spcPct val="114999"/>
              </a:lnSpc>
              <a:spcBef>
                <a:spcPts val="3200"/>
              </a:spcBef>
              <a:spcAft>
                <a:spcPts val="0"/>
              </a:spcAft>
              <a:buSzPts val="1300"/>
              <a:buNone/>
            </a:pPr>
            <a:r>
              <a:t/>
            </a:r>
            <a:endParaRPr sz="4267"/>
          </a:p>
          <a:p>
            <a:pPr indent="0" lvl="0" marL="0" rtl="0" algn="l">
              <a:lnSpc>
                <a:spcPct val="114999"/>
              </a:lnSpc>
              <a:spcBef>
                <a:spcPts val="3200"/>
              </a:spcBef>
              <a:spcAft>
                <a:spcPts val="0"/>
              </a:spcAft>
              <a:buSzPts val="1300"/>
              <a:buNone/>
            </a:pPr>
            <a:r>
              <a:t/>
            </a:r>
            <a:endParaRPr sz="4267"/>
          </a:p>
          <a:p>
            <a:pPr indent="0" lvl="0" marL="0" rtl="0" algn="l">
              <a:lnSpc>
                <a:spcPct val="115000"/>
              </a:lnSpc>
              <a:spcBef>
                <a:spcPts val="3200"/>
              </a:spcBef>
              <a:spcAft>
                <a:spcPts val="3200"/>
              </a:spcAft>
              <a:buSzPts val="1300"/>
              <a:buNone/>
            </a:pPr>
            <a:r>
              <a:rPr lang="en" sz="4267"/>
              <a:t>How do we access and print out every word?</a:t>
            </a:r>
            <a:endParaRPr sz="4267"/>
          </a:p>
        </p:txBody>
      </p:sp>
      <p:sp>
        <p:nvSpPr>
          <p:cNvPr id="507" name="Google Shape;507;p52"/>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508" name="Google Shape;508;p52"/>
          <p:cNvSpPr txBox="1"/>
          <p:nvPr/>
        </p:nvSpPr>
        <p:spPr>
          <a:xfrm>
            <a:off x="2093495" y="5931460"/>
            <a:ext cx="21572056" cy="2458440"/>
          </a:xfrm>
          <a:prstGeom prst="rect">
            <a:avLst/>
          </a:prstGeom>
          <a:noFill/>
          <a:ln>
            <a:noFill/>
          </a:ln>
        </p:spPr>
        <p:txBody>
          <a:bodyPr anchorCtr="0" anchor="t" bIns="243800" lIns="243800" spcFirstLastPara="1" rIns="243800" wrap="square" tIns="243800">
            <a:normAutofit/>
          </a:bodyPr>
          <a:lstStyle/>
          <a:p>
            <a:pPr indent="0" lvl="0" marL="0" marR="0" rtl="0" algn="l">
              <a:lnSpc>
                <a:spcPct val="115000"/>
              </a:lnSpc>
              <a:spcBef>
                <a:spcPts val="0"/>
              </a:spcBef>
              <a:spcAft>
                <a:spcPts val="0"/>
              </a:spcAft>
              <a:buClr>
                <a:schemeClr val="accent1"/>
              </a:buClr>
              <a:buSzPts val="1300"/>
              <a:buFont typeface="Lato"/>
              <a:buNone/>
            </a:pPr>
            <a:r>
              <a:rPr b="0" i="0" lang="en" sz="4267" u="none" cap="none" strike="noStrike">
                <a:solidFill>
                  <a:srgbClr val="000000"/>
                </a:solidFill>
                <a:latin typeface="Courier New"/>
                <a:ea typeface="Courier New"/>
                <a:cs typeface="Courier New"/>
                <a:sym typeface="Courier New"/>
              </a:rPr>
              <a:t>word_list = [</a:t>
            </a:r>
            <a:r>
              <a:rPr b="0" i="0" lang="en" sz="4267" u="none" cap="none" strike="noStrike">
                <a:solidFill>
                  <a:srgbClr val="A31515"/>
                </a:solidFill>
                <a:latin typeface="Courier New"/>
                <a:ea typeface="Courier New"/>
                <a:cs typeface="Courier New"/>
                <a:sym typeface="Courier New"/>
              </a:rPr>
              <a:t>"Lorem"</a:t>
            </a:r>
            <a:r>
              <a:rPr b="0" i="0" lang="en" sz="4267" u="none" cap="none" strike="noStrike">
                <a:solidFill>
                  <a:srgbClr val="000000"/>
                </a:solidFill>
                <a:latin typeface="Courier New"/>
                <a:ea typeface="Courier New"/>
                <a:cs typeface="Courier New"/>
                <a:sym typeface="Courier New"/>
              </a:rPr>
              <a:t>, </a:t>
            </a:r>
            <a:r>
              <a:rPr b="0" i="0" lang="en" sz="4267" u="none" cap="none" strike="noStrike">
                <a:solidFill>
                  <a:srgbClr val="A31515"/>
                </a:solidFill>
                <a:latin typeface="Courier New"/>
                <a:ea typeface="Courier New"/>
                <a:cs typeface="Courier New"/>
                <a:sym typeface="Courier New"/>
              </a:rPr>
              <a:t>"ipsum"</a:t>
            </a:r>
            <a:r>
              <a:rPr b="0" i="0" lang="en" sz="4267" u="none" cap="none" strike="noStrike">
                <a:solidFill>
                  <a:srgbClr val="000000"/>
                </a:solidFill>
                <a:latin typeface="Courier New"/>
                <a:ea typeface="Courier New"/>
                <a:cs typeface="Courier New"/>
                <a:sym typeface="Courier New"/>
              </a:rPr>
              <a:t>, </a:t>
            </a:r>
            <a:r>
              <a:rPr b="0" i="0" lang="en" sz="4267" u="none" cap="none" strike="noStrike">
                <a:solidFill>
                  <a:srgbClr val="A31515"/>
                </a:solidFill>
                <a:latin typeface="Courier New"/>
                <a:ea typeface="Courier New"/>
                <a:cs typeface="Courier New"/>
                <a:sym typeface="Courier New"/>
              </a:rPr>
              <a:t>"dolor"</a:t>
            </a:r>
            <a:r>
              <a:rPr b="0" i="0" lang="en" sz="4267" u="none" cap="none" strike="noStrike">
                <a:solidFill>
                  <a:srgbClr val="000000"/>
                </a:solidFill>
                <a:latin typeface="Courier New"/>
                <a:ea typeface="Courier New"/>
                <a:cs typeface="Courier New"/>
                <a:sym typeface="Courier New"/>
              </a:rPr>
              <a:t>, </a:t>
            </a:r>
            <a:r>
              <a:rPr b="0" i="0" lang="en" sz="4267" u="none" cap="none" strike="noStrike">
                <a:solidFill>
                  <a:srgbClr val="A31515"/>
                </a:solidFill>
                <a:latin typeface="Courier New"/>
                <a:ea typeface="Courier New"/>
                <a:cs typeface="Courier New"/>
                <a:sym typeface="Courier New"/>
              </a:rPr>
              <a:t>"sit"</a:t>
            </a:r>
            <a:r>
              <a:rPr b="0" i="0" lang="en" sz="4267" u="none" cap="none" strike="noStrike">
                <a:solidFill>
                  <a:srgbClr val="000000"/>
                </a:solidFill>
                <a:latin typeface="Courier New"/>
                <a:ea typeface="Courier New"/>
                <a:cs typeface="Courier New"/>
                <a:sym typeface="Courier New"/>
              </a:rPr>
              <a:t>, </a:t>
            </a:r>
            <a:r>
              <a:rPr b="0" i="0" lang="en" sz="4267" u="none" cap="none" strike="noStrike">
                <a:solidFill>
                  <a:srgbClr val="A31515"/>
                </a:solidFill>
                <a:latin typeface="Courier New"/>
                <a:ea typeface="Courier New"/>
                <a:cs typeface="Courier New"/>
                <a:sym typeface="Courier New"/>
              </a:rPr>
              <a:t>"amet"</a:t>
            </a:r>
            <a:r>
              <a:rPr b="0" i="0" lang="en" sz="4267" u="none" cap="none" strike="noStrike">
                <a:solidFill>
                  <a:srgbClr val="000000"/>
                </a:solidFill>
                <a:latin typeface="Courier New"/>
                <a:ea typeface="Courier New"/>
                <a:cs typeface="Courier New"/>
                <a:sym typeface="Courier New"/>
              </a:rPr>
              <a:t>, </a:t>
            </a:r>
            <a:r>
              <a:rPr b="0" i="0" lang="en" sz="4267" u="none" cap="none" strike="noStrike">
                <a:solidFill>
                  <a:srgbClr val="A31515"/>
                </a:solidFill>
                <a:latin typeface="Courier New"/>
                <a:ea typeface="Courier New"/>
                <a:cs typeface="Courier New"/>
                <a:sym typeface="Courier New"/>
              </a:rPr>
              <a:t>"fusce"</a:t>
            </a:r>
            <a:r>
              <a:rPr b="0" i="0" lang="en" sz="4267" u="none" cap="none" strike="noStrike">
                <a:solidFill>
                  <a:srgbClr val="000000"/>
                </a:solidFill>
                <a:latin typeface="Courier New"/>
                <a:ea typeface="Courier New"/>
                <a:cs typeface="Courier New"/>
                <a:sym typeface="Courier New"/>
              </a:rPr>
              <a:t>, </a:t>
            </a:r>
            <a:r>
              <a:rPr b="0" i="0" lang="en" sz="4267" u="none" cap="none" strike="noStrike">
                <a:solidFill>
                  <a:srgbClr val="A31515"/>
                </a:solidFill>
                <a:latin typeface="Courier New"/>
                <a:ea typeface="Courier New"/>
                <a:cs typeface="Courier New"/>
                <a:sym typeface="Courier New"/>
              </a:rPr>
              <a:t>"rhoncus"</a:t>
            </a:r>
            <a:r>
              <a:rPr b="0" i="0" lang="en" sz="4267" u="none" cap="none" strike="noStrike">
                <a:solidFill>
                  <a:srgbClr val="000000"/>
                </a:solidFill>
                <a:latin typeface="Courier New"/>
                <a:ea typeface="Courier New"/>
                <a:cs typeface="Courier New"/>
                <a:sym typeface="Courier New"/>
              </a:rPr>
              <a:t>, </a:t>
            </a:r>
            <a:r>
              <a:rPr b="0" i="0" lang="en" sz="4267" u="none" cap="none" strike="noStrike">
                <a:solidFill>
                  <a:srgbClr val="A31515"/>
                </a:solidFill>
                <a:latin typeface="Courier New"/>
                <a:ea typeface="Courier New"/>
                <a:cs typeface="Courier New"/>
                <a:sym typeface="Courier New"/>
              </a:rPr>
              <a:t>"mi"</a:t>
            </a:r>
            <a:r>
              <a:rPr b="0" i="0" lang="en" sz="4267" u="none" cap="none" strike="noStrike">
                <a:solidFill>
                  <a:srgbClr val="000000"/>
                </a:solidFill>
                <a:latin typeface="Courier New"/>
                <a:ea typeface="Courier New"/>
                <a:cs typeface="Courier New"/>
                <a:sym typeface="Courier New"/>
              </a:rPr>
              <a:t>, </a:t>
            </a:r>
            <a:r>
              <a:rPr b="0" i="0" lang="en" sz="4267" u="none" cap="none" strike="noStrike">
                <a:solidFill>
                  <a:srgbClr val="A31515"/>
                </a:solidFill>
                <a:latin typeface="Courier New"/>
                <a:ea typeface="Courier New"/>
                <a:cs typeface="Courier New"/>
                <a:sym typeface="Courier New"/>
              </a:rPr>
              <a:t>"viverra"</a:t>
            </a:r>
            <a:r>
              <a:rPr b="0" i="0" lang="en" sz="4267" u="none" cap="none" strike="noStrike">
                <a:solidFill>
                  <a:srgbClr val="000000"/>
                </a:solidFill>
                <a:latin typeface="Courier New"/>
                <a:ea typeface="Courier New"/>
                <a:cs typeface="Courier New"/>
                <a:sym typeface="Courier New"/>
              </a:rPr>
              <a:t>, </a:t>
            </a:r>
            <a:r>
              <a:rPr b="0" i="0" lang="en" sz="4267" u="none" cap="none" strike="noStrike">
                <a:solidFill>
                  <a:srgbClr val="A31515"/>
                </a:solidFill>
                <a:latin typeface="Courier New"/>
                <a:ea typeface="Courier New"/>
                <a:cs typeface="Courier New"/>
                <a:sym typeface="Courier New"/>
              </a:rPr>
              <a:t>"velit"</a:t>
            </a:r>
            <a:r>
              <a:rPr b="0" i="0" lang="en" sz="4267" u="none" cap="none" strike="noStrike">
                <a:solidFill>
                  <a:srgbClr val="000000"/>
                </a:solidFill>
                <a:latin typeface="Courier New"/>
                <a:ea typeface="Courier New"/>
                <a:cs typeface="Courier New"/>
                <a:sym typeface="Courier New"/>
              </a:rPr>
              <a:t>, </a:t>
            </a:r>
            <a:r>
              <a:rPr b="0" i="0" lang="en" sz="4267" u="none" cap="none" strike="noStrike">
                <a:solidFill>
                  <a:srgbClr val="A31515"/>
                </a:solidFill>
                <a:latin typeface="Courier New"/>
                <a:ea typeface="Courier New"/>
                <a:cs typeface="Courier New"/>
                <a:sym typeface="Courier New"/>
              </a:rPr>
              <a:t>"mattis"</a:t>
            </a:r>
            <a:r>
              <a:rPr b="0" i="0" lang="en" sz="4267" u="none" cap="none" strike="noStrike">
                <a:solidFill>
                  <a:srgbClr val="000000"/>
                </a:solidFill>
                <a:latin typeface="Courier New"/>
                <a:ea typeface="Courier New"/>
                <a:cs typeface="Courier New"/>
                <a:sym typeface="Courier New"/>
              </a:rPr>
              <a:t>]</a:t>
            </a:r>
            <a:endParaRPr b="0" i="0" sz="4267" u="none" cap="none" strike="noStrike">
              <a:solidFill>
                <a:srgbClr val="595959"/>
              </a:solidFill>
              <a:latin typeface="Lato"/>
              <a:ea typeface="Lato"/>
              <a:cs typeface="Lato"/>
              <a:sym typeface="Lato"/>
            </a:endParaRPr>
          </a:p>
        </p:txBody>
      </p:sp>
      <p:sp>
        <p:nvSpPr>
          <p:cNvPr id="509" name="Google Shape;509;p52"/>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Control Flows</a:t>
            </a:r>
            <a:endParaRPr b="1" i="0" sz="6933" u="none" cap="none" strike="noStrike">
              <a:solidFill>
                <a:srgbClr val="004C7F"/>
              </a:solidFill>
              <a:latin typeface="Helvetica Neue"/>
              <a:ea typeface="Helvetica Neue"/>
              <a:cs typeface="Helvetica Neue"/>
              <a:sym typeface="Helvetica Neue"/>
            </a:endParaRPr>
          </a:p>
        </p:txBody>
      </p:sp>
      <p:sp>
        <p:nvSpPr>
          <p:cNvPr id="510" name="Google Shape;510;p52"/>
          <p:cNvSpPr txBox="1"/>
          <p:nvPr/>
        </p:nvSpPr>
        <p:spPr>
          <a:xfrm>
            <a:off x="482592" y="2028665"/>
            <a:ext cx="12006187"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Hypothetical Scenario</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3"/>
          <p:cNvSpPr txBox="1"/>
          <p:nvPr>
            <p:ph idx="1" type="body"/>
          </p:nvPr>
        </p:nvSpPr>
        <p:spPr>
          <a:xfrm>
            <a:off x="1645746" y="4979775"/>
            <a:ext cx="4991283" cy="6680627"/>
          </a:xfrm>
          <a:prstGeom prst="rect">
            <a:avLst/>
          </a:prstGeom>
          <a:noFill/>
          <a:ln>
            <a:noFill/>
          </a:ln>
        </p:spPr>
        <p:txBody>
          <a:bodyPr anchorCtr="0" anchor="t" bIns="243800" lIns="243800" spcFirstLastPara="1" rIns="243800" wrap="square" tIns="243800">
            <a:noAutofit/>
          </a:bodyPr>
          <a:lstStyle/>
          <a:p>
            <a:pPr indent="0" lvl="0" marL="0" rtl="0" algn="l">
              <a:lnSpc>
                <a:spcPct val="115000"/>
              </a:lnSpc>
              <a:spcBef>
                <a:spcPts val="0"/>
              </a:spcBef>
              <a:spcAft>
                <a:spcPts val="0"/>
              </a:spcAft>
              <a:buSzPts val="1300"/>
              <a:buNone/>
            </a:pPr>
            <a:r>
              <a:rPr lang="en" sz="2667">
                <a:solidFill>
                  <a:srgbClr val="795E26"/>
                </a:solidFill>
                <a:latin typeface="Courier New"/>
                <a:ea typeface="Courier New"/>
                <a:cs typeface="Courier New"/>
                <a:sym typeface="Courier New"/>
              </a:rPr>
              <a:t>print</a:t>
            </a:r>
            <a:r>
              <a:rPr lang="en" sz="2667">
                <a:solidFill>
                  <a:srgbClr val="000000"/>
                </a:solidFill>
                <a:latin typeface="Courier New"/>
                <a:ea typeface="Courier New"/>
                <a:cs typeface="Courier New"/>
                <a:sym typeface="Courier New"/>
              </a:rPr>
              <a:t>(word_list[</a:t>
            </a:r>
            <a:r>
              <a:rPr lang="en" sz="2667">
                <a:solidFill>
                  <a:srgbClr val="098156"/>
                </a:solidFill>
                <a:latin typeface="Courier New"/>
                <a:ea typeface="Courier New"/>
                <a:cs typeface="Courier New"/>
                <a:sym typeface="Courier New"/>
              </a:rPr>
              <a:t>0</a:t>
            </a:r>
            <a:r>
              <a:rPr lang="en" sz="2667">
                <a:solidFill>
                  <a:srgbClr val="000000"/>
                </a:solidFill>
                <a:latin typeface="Courier New"/>
                <a:ea typeface="Courier New"/>
                <a:cs typeface="Courier New"/>
                <a:sym typeface="Courier New"/>
              </a:rPr>
              <a:t>])</a:t>
            </a:r>
            <a:endParaRPr sz="2667">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2667">
                <a:solidFill>
                  <a:srgbClr val="795E26"/>
                </a:solidFill>
                <a:latin typeface="Courier New"/>
                <a:ea typeface="Courier New"/>
                <a:cs typeface="Courier New"/>
                <a:sym typeface="Courier New"/>
              </a:rPr>
              <a:t>print</a:t>
            </a:r>
            <a:r>
              <a:rPr lang="en" sz="2667">
                <a:solidFill>
                  <a:srgbClr val="000000"/>
                </a:solidFill>
                <a:latin typeface="Courier New"/>
                <a:ea typeface="Courier New"/>
                <a:cs typeface="Courier New"/>
                <a:sym typeface="Courier New"/>
              </a:rPr>
              <a:t>(word_list[</a:t>
            </a:r>
            <a:r>
              <a:rPr lang="en" sz="2667">
                <a:solidFill>
                  <a:srgbClr val="098156"/>
                </a:solidFill>
                <a:latin typeface="Courier New"/>
                <a:ea typeface="Courier New"/>
                <a:cs typeface="Courier New"/>
                <a:sym typeface="Courier New"/>
              </a:rPr>
              <a:t>1</a:t>
            </a:r>
            <a:r>
              <a:rPr lang="en" sz="2667">
                <a:solidFill>
                  <a:srgbClr val="000000"/>
                </a:solidFill>
                <a:latin typeface="Courier New"/>
                <a:ea typeface="Courier New"/>
                <a:cs typeface="Courier New"/>
                <a:sym typeface="Courier New"/>
              </a:rPr>
              <a:t>])</a:t>
            </a:r>
            <a:endParaRPr sz="2667">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2667">
                <a:solidFill>
                  <a:srgbClr val="795E26"/>
                </a:solidFill>
                <a:latin typeface="Courier New"/>
                <a:ea typeface="Courier New"/>
                <a:cs typeface="Courier New"/>
                <a:sym typeface="Courier New"/>
              </a:rPr>
              <a:t>print</a:t>
            </a:r>
            <a:r>
              <a:rPr lang="en" sz="2667">
                <a:solidFill>
                  <a:srgbClr val="000000"/>
                </a:solidFill>
                <a:latin typeface="Courier New"/>
                <a:ea typeface="Courier New"/>
                <a:cs typeface="Courier New"/>
                <a:sym typeface="Courier New"/>
              </a:rPr>
              <a:t>(word_list[</a:t>
            </a:r>
            <a:r>
              <a:rPr lang="en" sz="2667">
                <a:solidFill>
                  <a:srgbClr val="098156"/>
                </a:solidFill>
                <a:latin typeface="Courier New"/>
                <a:ea typeface="Courier New"/>
                <a:cs typeface="Courier New"/>
                <a:sym typeface="Courier New"/>
              </a:rPr>
              <a:t>2</a:t>
            </a:r>
            <a:r>
              <a:rPr lang="en" sz="2667">
                <a:solidFill>
                  <a:srgbClr val="000000"/>
                </a:solidFill>
                <a:latin typeface="Courier New"/>
                <a:ea typeface="Courier New"/>
                <a:cs typeface="Courier New"/>
                <a:sym typeface="Courier New"/>
              </a:rPr>
              <a:t>])</a:t>
            </a:r>
            <a:endParaRPr sz="2667">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2667">
                <a:solidFill>
                  <a:srgbClr val="795E26"/>
                </a:solidFill>
                <a:latin typeface="Courier New"/>
                <a:ea typeface="Courier New"/>
                <a:cs typeface="Courier New"/>
                <a:sym typeface="Courier New"/>
              </a:rPr>
              <a:t>print</a:t>
            </a:r>
            <a:r>
              <a:rPr lang="en" sz="2667">
                <a:solidFill>
                  <a:srgbClr val="000000"/>
                </a:solidFill>
                <a:latin typeface="Courier New"/>
                <a:ea typeface="Courier New"/>
                <a:cs typeface="Courier New"/>
                <a:sym typeface="Courier New"/>
              </a:rPr>
              <a:t>(word_list[</a:t>
            </a:r>
            <a:r>
              <a:rPr lang="en" sz="2667">
                <a:solidFill>
                  <a:srgbClr val="098156"/>
                </a:solidFill>
                <a:latin typeface="Courier New"/>
                <a:ea typeface="Courier New"/>
                <a:cs typeface="Courier New"/>
                <a:sym typeface="Courier New"/>
              </a:rPr>
              <a:t>3</a:t>
            </a:r>
            <a:r>
              <a:rPr lang="en" sz="2667">
                <a:solidFill>
                  <a:srgbClr val="000000"/>
                </a:solidFill>
                <a:latin typeface="Courier New"/>
                <a:ea typeface="Courier New"/>
                <a:cs typeface="Courier New"/>
                <a:sym typeface="Courier New"/>
              </a:rPr>
              <a:t>])</a:t>
            </a:r>
            <a:endParaRPr sz="2667">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2667">
                <a:solidFill>
                  <a:srgbClr val="795E26"/>
                </a:solidFill>
                <a:latin typeface="Courier New"/>
                <a:ea typeface="Courier New"/>
                <a:cs typeface="Courier New"/>
                <a:sym typeface="Courier New"/>
              </a:rPr>
              <a:t>print</a:t>
            </a:r>
            <a:r>
              <a:rPr lang="en" sz="2667">
                <a:solidFill>
                  <a:srgbClr val="000000"/>
                </a:solidFill>
                <a:latin typeface="Courier New"/>
                <a:ea typeface="Courier New"/>
                <a:cs typeface="Courier New"/>
                <a:sym typeface="Courier New"/>
              </a:rPr>
              <a:t>(word_list[</a:t>
            </a:r>
            <a:r>
              <a:rPr lang="en" sz="2667">
                <a:solidFill>
                  <a:srgbClr val="098156"/>
                </a:solidFill>
                <a:latin typeface="Courier New"/>
                <a:ea typeface="Courier New"/>
                <a:cs typeface="Courier New"/>
                <a:sym typeface="Courier New"/>
              </a:rPr>
              <a:t>4</a:t>
            </a:r>
            <a:r>
              <a:rPr lang="en" sz="2667">
                <a:solidFill>
                  <a:srgbClr val="000000"/>
                </a:solidFill>
                <a:latin typeface="Courier New"/>
                <a:ea typeface="Courier New"/>
                <a:cs typeface="Courier New"/>
                <a:sym typeface="Courier New"/>
              </a:rPr>
              <a:t>])</a:t>
            </a:r>
            <a:endParaRPr sz="2667">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2667">
                <a:solidFill>
                  <a:srgbClr val="795E26"/>
                </a:solidFill>
                <a:latin typeface="Courier New"/>
                <a:ea typeface="Courier New"/>
                <a:cs typeface="Courier New"/>
                <a:sym typeface="Courier New"/>
              </a:rPr>
              <a:t>print</a:t>
            </a:r>
            <a:r>
              <a:rPr lang="en" sz="2667">
                <a:solidFill>
                  <a:srgbClr val="000000"/>
                </a:solidFill>
                <a:latin typeface="Courier New"/>
                <a:ea typeface="Courier New"/>
                <a:cs typeface="Courier New"/>
                <a:sym typeface="Courier New"/>
              </a:rPr>
              <a:t>(word_list[</a:t>
            </a:r>
            <a:r>
              <a:rPr lang="en" sz="2667">
                <a:solidFill>
                  <a:srgbClr val="098156"/>
                </a:solidFill>
                <a:latin typeface="Courier New"/>
                <a:ea typeface="Courier New"/>
                <a:cs typeface="Courier New"/>
                <a:sym typeface="Courier New"/>
              </a:rPr>
              <a:t>5</a:t>
            </a:r>
            <a:r>
              <a:rPr lang="en" sz="2667">
                <a:solidFill>
                  <a:srgbClr val="000000"/>
                </a:solidFill>
                <a:latin typeface="Courier New"/>
                <a:ea typeface="Courier New"/>
                <a:cs typeface="Courier New"/>
                <a:sym typeface="Courier New"/>
              </a:rPr>
              <a:t>])</a:t>
            </a:r>
            <a:endParaRPr sz="2667">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2667">
                <a:solidFill>
                  <a:srgbClr val="795E26"/>
                </a:solidFill>
                <a:latin typeface="Courier New"/>
                <a:ea typeface="Courier New"/>
                <a:cs typeface="Courier New"/>
                <a:sym typeface="Courier New"/>
              </a:rPr>
              <a:t>print</a:t>
            </a:r>
            <a:r>
              <a:rPr lang="en" sz="2667">
                <a:solidFill>
                  <a:srgbClr val="000000"/>
                </a:solidFill>
                <a:latin typeface="Courier New"/>
                <a:ea typeface="Courier New"/>
                <a:cs typeface="Courier New"/>
                <a:sym typeface="Courier New"/>
              </a:rPr>
              <a:t>(word_list[</a:t>
            </a:r>
            <a:r>
              <a:rPr lang="en" sz="2667">
                <a:solidFill>
                  <a:srgbClr val="098156"/>
                </a:solidFill>
                <a:latin typeface="Courier New"/>
                <a:ea typeface="Courier New"/>
                <a:cs typeface="Courier New"/>
                <a:sym typeface="Courier New"/>
              </a:rPr>
              <a:t>6</a:t>
            </a:r>
            <a:r>
              <a:rPr lang="en" sz="2667">
                <a:solidFill>
                  <a:srgbClr val="000000"/>
                </a:solidFill>
                <a:latin typeface="Courier New"/>
                <a:ea typeface="Courier New"/>
                <a:cs typeface="Courier New"/>
                <a:sym typeface="Courier New"/>
              </a:rPr>
              <a:t>])</a:t>
            </a:r>
            <a:endParaRPr sz="2667">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2667">
                <a:solidFill>
                  <a:srgbClr val="795E26"/>
                </a:solidFill>
                <a:latin typeface="Courier New"/>
                <a:ea typeface="Courier New"/>
                <a:cs typeface="Courier New"/>
                <a:sym typeface="Courier New"/>
              </a:rPr>
              <a:t>print</a:t>
            </a:r>
            <a:r>
              <a:rPr lang="en" sz="2667">
                <a:solidFill>
                  <a:srgbClr val="000000"/>
                </a:solidFill>
                <a:latin typeface="Courier New"/>
                <a:ea typeface="Courier New"/>
                <a:cs typeface="Courier New"/>
                <a:sym typeface="Courier New"/>
              </a:rPr>
              <a:t>(word_list[</a:t>
            </a:r>
            <a:r>
              <a:rPr lang="en" sz="2667">
                <a:solidFill>
                  <a:srgbClr val="098156"/>
                </a:solidFill>
                <a:latin typeface="Courier New"/>
                <a:ea typeface="Courier New"/>
                <a:cs typeface="Courier New"/>
                <a:sym typeface="Courier New"/>
              </a:rPr>
              <a:t>7</a:t>
            </a:r>
            <a:r>
              <a:rPr lang="en" sz="2667">
                <a:solidFill>
                  <a:srgbClr val="000000"/>
                </a:solidFill>
                <a:latin typeface="Courier New"/>
                <a:ea typeface="Courier New"/>
                <a:cs typeface="Courier New"/>
                <a:sym typeface="Courier New"/>
              </a:rPr>
              <a:t>])</a:t>
            </a:r>
            <a:endParaRPr sz="2667">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2667">
                <a:solidFill>
                  <a:srgbClr val="795E26"/>
                </a:solidFill>
                <a:latin typeface="Courier New"/>
                <a:ea typeface="Courier New"/>
                <a:cs typeface="Courier New"/>
                <a:sym typeface="Courier New"/>
              </a:rPr>
              <a:t>print</a:t>
            </a:r>
            <a:r>
              <a:rPr lang="en" sz="2667">
                <a:solidFill>
                  <a:srgbClr val="000000"/>
                </a:solidFill>
                <a:latin typeface="Courier New"/>
                <a:ea typeface="Courier New"/>
                <a:cs typeface="Courier New"/>
                <a:sym typeface="Courier New"/>
              </a:rPr>
              <a:t>(word_list[</a:t>
            </a:r>
            <a:r>
              <a:rPr lang="en" sz="2667">
                <a:solidFill>
                  <a:srgbClr val="098156"/>
                </a:solidFill>
                <a:latin typeface="Courier New"/>
                <a:ea typeface="Courier New"/>
                <a:cs typeface="Courier New"/>
                <a:sym typeface="Courier New"/>
              </a:rPr>
              <a:t>8</a:t>
            </a:r>
            <a:r>
              <a:rPr lang="en" sz="2667">
                <a:solidFill>
                  <a:srgbClr val="000000"/>
                </a:solidFill>
                <a:latin typeface="Courier New"/>
                <a:ea typeface="Courier New"/>
                <a:cs typeface="Courier New"/>
                <a:sym typeface="Courier New"/>
              </a:rPr>
              <a:t>])</a:t>
            </a:r>
            <a:endParaRPr sz="2667">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2667">
                <a:solidFill>
                  <a:srgbClr val="795E26"/>
                </a:solidFill>
                <a:latin typeface="Courier New"/>
                <a:ea typeface="Courier New"/>
                <a:cs typeface="Courier New"/>
                <a:sym typeface="Courier New"/>
              </a:rPr>
              <a:t>print</a:t>
            </a:r>
            <a:r>
              <a:rPr lang="en" sz="2667">
                <a:solidFill>
                  <a:srgbClr val="000000"/>
                </a:solidFill>
                <a:latin typeface="Courier New"/>
                <a:ea typeface="Courier New"/>
                <a:cs typeface="Courier New"/>
                <a:sym typeface="Courier New"/>
              </a:rPr>
              <a:t>(word_list[</a:t>
            </a:r>
            <a:r>
              <a:rPr lang="en" sz="2667">
                <a:solidFill>
                  <a:srgbClr val="098156"/>
                </a:solidFill>
                <a:latin typeface="Courier New"/>
                <a:ea typeface="Courier New"/>
                <a:cs typeface="Courier New"/>
                <a:sym typeface="Courier New"/>
              </a:rPr>
              <a:t>9</a:t>
            </a:r>
            <a:r>
              <a:rPr lang="en" sz="2667">
                <a:solidFill>
                  <a:srgbClr val="000000"/>
                </a:solidFill>
                <a:latin typeface="Courier New"/>
                <a:ea typeface="Courier New"/>
                <a:cs typeface="Courier New"/>
                <a:sym typeface="Courier New"/>
              </a:rPr>
              <a:t>])</a:t>
            </a:r>
            <a:endParaRPr sz="2667">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2667">
                <a:solidFill>
                  <a:srgbClr val="795E26"/>
                </a:solidFill>
                <a:latin typeface="Courier New"/>
                <a:ea typeface="Courier New"/>
                <a:cs typeface="Courier New"/>
                <a:sym typeface="Courier New"/>
              </a:rPr>
              <a:t>print</a:t>
            </a:r>
            <a:r>
              <a:rPr lang="en" sz="2667">
                <a:solidFill>
                  <a:srgbClr val="000000"/>
                </a:solidFill>
                <a:latin typeface="Courier New"/>
                <a:ea typeface="Courier New"/>
                <a:cs typeface="Courier New"/>
                <a:sym typeface="Courier New"/>
              </a:rPr>
              <a:t>(word_list[</a:t>
            </a:r>
            <a:r>
              <a:rPr lang="en" sz="2667">
                <a:solidFill>
                  <a:srgbClr val="098156"/>
                </a:solidFill>
                <a:latin typeface="Courier New"/>
                <a:ea typeface="Courier New"/>
                <a:cs typeface="Courier New"/>
                <a:sym typeface="Courier New"/>
              </a:rPr>
              <a:t>10</a:t>
            </a:r>
            <a:r>
              <a:rPr lang="en" sz="2667">
                <a:solidFill>
                  <a:srgbClr val="000000"/>
                </a:solidFill>
                <a:latin typeface="Courier New"/>
                <a:ea typeface="Courier New"/>
                <a:cs typeface="Courier New"/>
                <a:sym typeface="Courier New"/>
              </a:rPr>
              <a:t>])</a:t>
            </a:r>
            <a:endParaRPr sz="2667"/>
          </a:p>
          <a:p>
            <a:pPr indent="0" lvl="0" marL="0" rtl="0" algn="l">
              <a:lnSpc>
                <a:spcPct val="115000"/>
              </a:lnSpc>
              <a:spcBef>
                <a:spcPts val="0"/>
              </a:spcBef>
              <a:spcAft>
                <a:spcPts val="3200"/>
              </a:spcAft>
              <a:buSzPts val="1300"/>
              <a:buNone/>
            </a:pPr>
            <a:r>
              <a:t/>
            </a:r>
            <a:endParaRPr sz="2667"/>
          </a:p>
        </p:txBody>
      </p:sp>
      <p:sp>
        <p:nvSpPr>
          <p:cNvPr id="516" name="Google Shape;516;p53"/>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517" name="Google Shape;517;p53"/>
          <p:cNvSpPr txBox="1"/>
          <p:nvPr>
            <p:ph idx="4294967295" type="body"/>
          </p:nvPr>
        </p:nvSpPr>
        <p:spPr>
          <a:xfrm>
            <a:off x="7516751" y="6069632"/>
            <a:ext cx="13593235" cy="4097867"/>
          </a:xfrm>
          <a:prstGeom prst="rect">
            <a:avLst/>
          </a:prstGeom>
          <a:noFill/>
          <a:ln>
            <a:noFill/>
          </a:ln>
        </p:spPr>
        <p:txBody>
          <a:bodyPr anchorCtr="0" anchor="t" bIns="243800" lIns="243800" spcFirstLastPara="1" rIns="243800" wrap="square" tIns="243800">
            <a:noAutofit/>
          </a:bodyPr>
          <a:lstStyle/>
          <a:p>
            <a:pPr indent="0" lvl="0" marL="0" rtl="0" algn="l">
              <a:lnSpc>
                <a:spcPct val="115000"/>
              </a:lnSpc>
              <a:spcBef>
                <a:spcPts val="0"/>
              </a:spcBef>
              <a:spcAft>
                <a:spcPts val="0"/>
              </a:spcAft>
              <a:buSzPts val="1300"/>
              <a:buNone/>
            </a:pPr>
            <a:r>
              <a:rPr lang="en" sz="4267"/>
              <a:t>Horribly inefficient</a:t>
            </a:r>
            <a:endParaRPr sz="4267"/>
          </a:p>
          <a:p>
            <a:pPr indent="0" lvl="0" marL="0" rtl="0" algn="l">
              <a:lnSpc>
                <a:spcPct val="115000"/>
              </a:lnSpc>
              <a:spcBef>
                <a:spcPts val="3200"/>
              </a:spcBef>
              <a:spcAft>
                <a:spcPts val="0"/>
              </a:spcAft>
              <a:buSzPts val="1300"/>
              <a:buNone/>
            </a:pPr>
            <a:r>
              <a:rPr lang="en" sz="4267"/>
              <a:t>A lot of tedious manual coding </a:t>
            </a:r>
            <a:endParaRPr sz="4267"/>
          </a:p>
          <a:p>
            <a:pPr indent="0" lvl="0" marL="0" rtl="0" algn="l">
              <a:lnSpc>
                <a:spcPct val="115000"/>
              </a:lnSpc>
              <a:spcBef>
                <a:spcPts val="3200"/>
              </a:spcBef>
              <a:spcAft>
                <a:spcPts val="3200"/>
              </a:spcAft>
              <a:buSzPts val="1300"/>
              <a:buNone/>
            </a:pPr>
            <a:r>
              <a:rPr lang="en" sz="4267"/>
              <a:t>Completely unscalable (what if there were 70 words)</a:t>
            </a:r>
            <a:endParaRPr sz="4267"/>
          </a:p>
        </p:txBody>
      </p:sp>
      <p:sp>
        <p:nvSpPr>
          <p:cNvPr id="518" name="Google Shape;518;p53"/>
          <p:cNvSpPr txBox="1"/>
          <p:nvPr/>
        </p:nvSpPr>
        <p:spPr>
          <a:xfrm>
            <a:off x="1645734" y="3301348"/>
            <a:ext cx="20343979" cy="2458440"/>
          </a:xfrm>
          <a:prstGeom prst="rect">
            <a:avLst/>
          </a:prstGeom>
          <a:noFill/>
          <a:ln>
            <a:noFill/>
          </a:ln>
        </p:spPr>
        <p:txBody>
          <a:bodyPr anchorCtr="0" anchor="t" bIns="243800" lIns="243800" spcFirstLastPara="1" rIns="243800" wrap="square" tIns="243800">
            <a:normAutofit/>
          </a:bodyPr>
          <a:lstStyle/>
          <a:p>
            <a:pPr indent="0" lvl="0" marL="0" marR="0" rtl="0" algn="l">
              <a:lnSpc>
                <a:spcPct val="115000"/>
              </a:lnSpc>
              <a:spcBef>
                <a:spcPts val="0"/>
              </a:spcBef>
              <a:spcAft>
                <a:spcPts val="0"/>
              </a:spcAft>
              <a:buClr>
                <a:schemeClr val="accent1"/>
              </a:buClr>
              <a:buSzPts val="1300"/>
              <a:buFont typeface="Lato"/>
              <a:buNone/>
            </a:pPr>
            <a:r>
              <a:rPr b="0" i="0" lang="en" sz="3200" u="none" cap="none" strike="noStrike">
                <a:solidFill>
                  <a:srgbClr val="000000"/>
                </a:solidFill>
                <a:latin typeface="Courier New"/>
                <a:ea typeface="Courier New"/>
                <a:cs typeface="Courier New"/>
                <a:sym typeface="Courier New"/>
              </a:rPr>
              <a:t>word_list = [</a:t>
            </a:r>
            <a:r>
              <a:rPr b="0" i="0" lang="en" sz="3200" u="none" cap="none" strike="noStrike">
                <a:solidFill>
                  <a:srgbClr val="A31515"/>
                </a:solidFill>
                <a:latin typeface="Courier New"/>
                <a:ea typeface="Courier New"/>
                <a:cs typeface="Courier New"/>
                <a:sym typeface="Courier New"/>
              </a:rPr>
              <a:t>"Lorem"</a:t>
            </a:r>
            <a:r>
              <a:rPr b="0" i="0" lang="en" sz="3200" u="none" cap="none" strike="noStrike">
                <a:solidFill>
                  <a:srgbClr val="000000"/>
                </a:solidFill>
                <a:latin typeface="Courier New"/>
                <a:ea typeface="Courier New"/>
                <a:cs typeface="Courier New"/>
                <a:sym typeface="Courier New"/>
              </a:rPr>
              <a:t>, </a:t>
            </a:r>
            <a:r>
              <a:rPr b="0" i="0" lang="en" sz="3200" u="none" cap="none" strike="noStrike">
                <a:solidFill>
                  <a:srgbClr val="A31515"/>
                </a:solidFill>
                <a:latin typeface="Courier New"/>
                <a:ea typeface="Courier New"/>
                <a:cs typeface="Courier New"/>
                <a:sym typeface="Courier New"/>
              </a:rPr>
              <a:t>"ipsum"</a:t>
            </a:r>
            <a:r>
              <a:rPr b="0" i="0" lang="en" sz="3200" u="none" cap="none" strike="noStrike">
                <a:solidFill>
                  <a:srgbClr val="000000"/>
                </a:solidFill>
                <a:latin typeface="Courier New"/>
                <a:ea typeface="Courier New"/>
                <a:cs typeface="Courier New"/>
                <a:sym typeface="Courier New"/>
              </a:rPr>
              <a:t>, </a:t>
            </a:r>
            <a:r>
              <a:rPr b="0" i="0" lang="en" sz="3200" u="none" cap="none" strike="noStrike">
                <a:solidFill>
                  <a:srgbClr val="A31515"/>
                </a:solidFill>
                <a:latin typeface="Courier New"/>
                <a:ea typeface="Courier New"/>
                <a:cs typeface="Courier New"/>
                <a:sym typeface="Courier New"/>
              </a:rPr>
              <a:t>"dolor"</a:t>
            </a:r>
            <a:r>
              <a:rPr b="0" i="0" lang="en" sz="3200" u="none" cap="none" strike="noStrike">
                <a:solidFill>
                  <a:srgbClr val="000000"/>
                </a:solidFill>
                <a:latin typeface="Courier New"/>
                <a:ea typeface="Courier New"/>
                <a:cs typeface="Courier New"/>
                <a:sym typeface="Courier New"/>
              </a:rPr>
              <a:t>, </a:t>
            </a:r>
            <a:r>
              <a:rPr b="0" i="0" lang="en" sz="3200" u="none" cap="none" strike="noStrike">
                <a:solidFill>
                  <a:srgbClr val="A31515"/>
                </a:solidFill>
                <a:latin typeface="Courier New"/>
                <a:ea typeface="Courier New"/>
                <a:cs typeface="Courier New"/>
                <a:sym typeface="Courier New"/>
              </a:rPr>
              <a:t>"sit"</a:t>
            </a:r>
            <a:r>
              <a:rPr b="0" i="0" lang="en" sz="3200" u="none" cap="none" strike="noStrike">
                <a:solidFill>
                  <a:srgbClr val="000000"/>
                </a:solidFill>
                <a:latin typeface="Courier New"/>
                <a:ea typeface="Courier New"/>
                <a:cs typeface="Courier New"/>
                <a:sym typeface="Courier New"/>
              </a:rPr>
              <a:t>, </a:t>
            </a:r>
            <a:r>
              <a:rPr b="0" i="0" lang="en" sz="3200" u="none" cap="none" strike="noStrike">
                <a:solidFill>
                  <a:srgbClr val="A31515"/>
                </a:solidFill>
                <a:latin typeface="Courier New"/>
                <a:ea typeface="Courier New"/>
                <a:cs typeface="Courier New"/>
                <a:sym typeface="Courier New"/>
              </a:rPr>
              <a:t>"amet"</a:t>
            </a:r>
            <a:r>
              <a:rPr b="0" i="0" lang="en" sz="3200" u="none" cap="none" strike="noStrike">
                <a:solidFill>
                  <a:srgbClr val="000000"/>
                </a:solidFill>
                <a:latin typeface="Courier New"/>
                <a:ea typeface="Courier New"/>
                <a:cs typeface="Courier New"/>
                <a:sym typeface="Courier New"/>
              </a:rPr>
              <a:t>, </a:t>
            </a:r>
            <a:r>
              <a:rPr b="0" i="0" lang="en" sz="3200" u="none" cap="none" strike="noStrike">
                <a:solidFill>
                  <a:srgbClr val="A31515"/>
                </a:solidFill>
                <a:latin typeface="Courier New"/>
                <a:ea typeface="Courier New"/>
                <a:cs typeface="Courier New"/>
                <a:sym typeface="Courier New"/>
              </a:rPr>
              <a:t>"fusce"</a:t>
            </a:r>
            <a:r>
              <a:rPr b="0" i="0" lang="en" sz="3200" u="none" cap="none" strike="noStrike">
                <a:solidFill>
                  <a:srgbClr val="000000"/>
                </a:solidFill>
                <a:latin typeface="Courier New"/>
                <a:ea typeface="Courier New"/>
                <a:cs typeface="Courier New"/>
                <a:sym typeface="Courier New"/>
              </a:rPr>
              <a:t>, </a:t>
            </a:r>
            <a:r>
              <a:rPr b="0" i="0" lang="en" sz="3200" u="none" cap="none" strike="noStrike">
                <a:solidFill>
                  <a:srgbClr val="A31515"/>
                </a:solidFill>
                <a:latin typeface="Courier New"/>
                <a:ea typeface="Courier New"/>
                <a:cs typeface="Courier New"/>
                <a:sym typeface="Courier New"/>
              </a:rPr>
              <a:t>"rhoncus"</a:t>
            </a:r>
            <a:r>
              <a:rPr b="0" i="0" lang="en" sz="3200" u="none" cap="none" strike="noStrike">
                <a:solidFill>
                  <a:srgbClr val="000000"/>
                </a:solidFill>
                <a:latin typeface="Courier New"/>
                <a:ea typeface="Courier New"/>
                <a:cs typeface="Courier New"/>
                <a:sym typeface="Courier New"/>
              </a:rPr>
              <a:t>, </a:t>
            </a:r>
            <a:r>
              <a:rPr b="0" i="0" lang="en" sz="3200" u="none" cap="none" strike="noStrike">
                <a:solidFill>
                  <a:srgbClr val="A31515"/>
                </a:solidFill>
                <a:latin typeface="Courier New"/>
                <a:ea typeface="Courier New"/>
                <a:cs typeface="Courier New"/>
                <a:sym typeface="Courier New"/>
              </a:rPr>
              <a:t>"mi"</a:t>
            </a:r>
            <a:r>
              <a:rPr b="0" i="0" lang="en" sz="3200" u="none" cap="none" strike="noStrike">
                <a:solidFill>
                  <a:srgbClr val="000000"/>
                </a:solidFill>
                <a:latin typeface="Courier New"/>
                <a:ea typeface="Courier New"/>
                <a:cs typeface="Courier New"/>
                <a:sym typeface="Courier New"/>
              </a:rPr>
              <a:t>, </a:t>
            </a:r>
            <a:r>
              <a:rPr b="0" i="0" lang="en" sz="3200" u="none" cap="none" strike="noStrike">
                <a:solidFill>
                  <a:srgbClr val="A31515"/>
                </a:solidFill>
                <a:latin typeface="Courier New"/>
                <a:ea typeface="Courier New"/>
                <a:cs typeface="Courier New"/>
                <a:sym typeface="Courier New"/>
              </a:rPr>
              <a:t>"viverra"</a:t>
            </a:r>
            <a:r>
              <a:rPr b="0" i="0" lang="en" sz="3200" u="none" cap="none" strike="noStrike">
                <a:solidFill>
                  <a:srgbClr val="000000"/>
                </a:solidFill>
                <a:latin typeface="Courier New"/>
                <a:ea typeface="Courier New"/>
                <a:cs typeface="Courier New"/>
                <a:sym typeface="Courier New"/>
              </a:rPr>
              <a:t>, </a:t>
            </a:r>
            <a:r>
              <a:rPr b="0" i="0" lang="en" sz="3200" u="none" cap="none" strike="noStrike">
                <a:solidFill>
                  <a:srgbClr val="A31515"/>
                </a:solidFill>
                <a:latin typeface="Courier New"/>
                <a:ea typeface="Courier New"/>
                <a:cs typeface="Courier New"/>
                <a:sym typeface="Courier New"/>
              </a:rPr>
              <a:t>"velit"</a:t>
            </a:r>
            <a:r>
              <a:rPr b="0" i="0" lang="en" sz="3200" u="none" cap="none" strike="noStrike">
                <a:solidFill>
                  <a:srgbClr val="000000"/>
                </a:solidFill>
                <a:latin typeface="Courier New"/>
                <a:ea typeface="Courier New"/>
                <a:cs typeface="Courier New"/>
                <a:sym typeface="Courier New"/>
              </a:rPr>
              <a:t>, </a:t>
            </a:r>
            <a:r>
              <a:rPr b="0" i="0" lang="en" sz="3200" u="none" cap="none" strike="noStrike">
                <a:solidFill>
                  <a:srgbClr val="A31515"/>
                </a:solidFill>
                <a:latin typeface="Courier New"/>
                <a:ea typeface="Courier New"/>
                <a:cs typeface="Courier New"/>
                <a:sym typeface="Courier New"/>
              </a:rPr>
              <a:t>"mattis"</a:t>
            </a:r>
            <a:r>
              <a:rPr b="0" i="0" lang="en" sz="3200" u="none" cap="none" strike="noStrike">
                <a:solidFill>
                  <a:srgbClr val="000000"/>
                </a:solidFill>
                <a:latin typeface="Courier New"/>
                <a:ea typeface="Courier New"/>
                <a:cs typeface="Courier New"/>
                <a:sym typeface="Courier New"/>
              </a:rPr>
              <a:t>]</a:t>
            </a:r>
            <a:endParaRPr b="0" i="0" sz="3200" u="none" cap="none" strike="noStrike">
              <a:solidFill>
                <a:srgbClr val="595959"/>
              </a:solidFill>
              <a:latin typeface="Lato"/>
              <a:ea typeface="Lato"/>
              <a:cs typeface="Lato"/>
              <a:sym typeface="Lato"/>
            </a:endParaRPr>
          </a:p>
        </p:txBody>
      </p:sp>
      <p:sp>
        <p:nvSpPr>
          <p:cNvPr id="519" name="Google Shape;519;p53"/>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Control Flows</a:t>
            </a:r>
            <a:endParaRPr b="1" i="0" sz="6933" u="none" cap="none" strike="noStrike">
              <a:solidFill>
                <a:srgbClr val="004C7F"/>
              </a:solidFill>
              <a:latin typeface="Helvetica Neue"/>
              <a:ea typeface="Helvetica Neue"/>
              <a:cs typeface="Helvetica Neue"/>
              <a:sym typeface="Helvetica Neue"/>
            </a:endParaRPr>
          </a:p>
        </p:txBody>
      </p:sp>
      <p:sp>
        <p:nvSpPr>
          <p:cNvPr id="520" name="Google Shape;520;p53"/>
          <p:cNvSpPr txBox="1"/>
          <p:nvPr/>
        </p:nvSpPr>
        <p:spPr>
          <a:xfrm>
            <a:off x="482592" y="2028665"/>
            <a:ext cx="12006187"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Hypothetical Scenario</a:t>
            </a:r>
            <a:endParaRPr/>
          </a:p>
        </p:txBody>
      </p:sp>
      <p:sp>
        <p:nvSpPr>
          <p:cNvPr id="521" name="Google Shape;521;p53"/>
          <p:cNvSpPr txBox="1"/>
          <p:nvPr/>
        </p:nvSpPr>
        <p:spPr>
          <a:xfrm>
            <a:off x="481263" y="4547937"/>
            <a:ext cx="184731" cy="6669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3734"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4"/>
          <p:cNvSpPr txBox="1"/>
          <p:nvPr>
            <p:ph idx="1" type="body"/>
          </p:nvPr>
        </p:nvSpPr>
        <p:spPr>
          <a:xfrm>
            <a:off x="12012227" y="6244472"/>
            <a:ext cx="4746400" cy="2583200"/>
          </a:xfrm>
          <a:prstGeom prst="rect">
            <a:avLst/>
          </a:prstGeom>
          <a:noFill/>
          <a:ln>
            <a:noFill/>
          </a:ln>
        </p:spPr>
        <p:txBody>
          <a:bodyPr anchorCtr="0" anchor="t" bIns="243800" lIns="243800" spcFirstLastPara="1" rIns="243800" wrap="square" tIns="243800">
            <a:noAutofit/>
          </a:bodyPr>
          <a:lstStyle/>
          <a:p>
            <a:pPr indent="0" lvl="0" marL="0" rtl="0" algn="l">
              <a:lnSpc>
                <a:spcPct val="115000"/>
              </a:lnSpc>
              <a:spcBef>
                <a:spcPts val="0"/>
              </a:spcBef>
              <a:spcAft>
                <a:spcPts val="3200"/>
              </a:spcAft>
              <a:buSzPts val="1300"/>
              <a:buNone/>
            </a:pPr>
            <a:r>
              <a:rPr lang="en" sz="4267"/>
              <a:t>Only difference between all these lines is the index</a:t>
            </a:r>
            <a:endParaRPr sz="4267"/>
          </a:p>
        </p:txBody>
      </p:sp>
      <p:sp>
        <p:nvSpPr>
          <p:cNvPr id="527" name="Google Shape;527;p54"/>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528" name="Google Shape;528;p54"/>
          <p:cNvSpPr/>
          <p:nvPr/>
        </p:nvSpPr>
        <p:spPr>
          <a:xfrm>
            <a:off x="9966482" y="4345551"/>
            <a:ext cx="1180936" cy="7254003"/>
          </a:xfrm>
          <a:custGeom>
            <a:rect b="b" l="l" r="r" t="t"/>
            <a:pathLst>
              <a:path extrusionOk="0" h="108810" w="17714">
                <a:moveTo>
                  <a:pt x="0" y="2672"/>
                </a:moveTo>
                <a:cubicBezTo>
                  <a:pt x="1538" y="2736"/>
                  <a:pt x="7819" y="-3289"/>
                  <a:pt x="9229" y="3056"/>
                </a:cubicBezTo>
                <a:cubicBezTo>
                  <a:pt x="10639" y="9401"/>
                  <a:pt x="7050" y="33372"/>
                  <a:pt x="8460" y="40743"/>
                </a:cubicBezTo>
                <a:cubicBezTo>
                  <a:pt x="9870" y="48114"/>
                  <a:pt x="17498" y="45294"/>
                  <a:pt x="17690" y="47281"/>
                </a:cubicBezTo>
                <a:cubicBezTo>
                  <a:pt x="17882" y="49268"/>
                  <a:pt x="10447" y="43756"/>
                  <a:pt x="9614" y="52665"/>
                </a:cubicBezTo>
                <a:cubicBezTo>
                  <a:pt x="8781" y="61574"/>
                  <a:pt x="13459" y="91378"/>
                  <a:pt x="12690" y="100735"/>
                </a:cubicBezTo>
                <a:cubicBezTo>
                  <a:pt x="11921" y="110093"/>
                  <a:pt x="6281" y="107464"/>
                  <a:pt x="4999" y="108810"/>
                </a:cubicBezTo>
              </a:path>
            </a:pathLst>
          </a:cu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54"/>
          <p:cNvSpPr txBox="1"/>
          <p:nvPr/>
        </p:nvSpPr>
        <p:spPr>
          <a:xfrm>
            <a:off x="4678362" y="3911423"/>
            <a:ext cx="6826003" cy="7686760"/>
          </a:xfrm>
          <a:prstGeom prst="rect">
            <a:avLst/>
          </a:prstGeom>
          <a:noFill/>
          <a:ln>
            <a:noFill/>
          </a:ln>
        </p:spPr>
        <p:txBody>
          <a:bodyPr anchorCtr="0" anchor="t" bIns="243800" lIns="243800" spcFirstLastPara="1" rIns="243800" wrap="square" tIns="243800">
            <a:noAutofit/>
          </a:bodyPr>
          <a:lstStyle/>
          <a:p>
            <a:pPr indent="0" lvl="0" marL="0" marR="0" rtl="0" algn="l">
              <a:lnSpc>
                <a:spcPct val="115000"/>
              </a:lnSpc>
              <a:spcBef>
                <a:spcPts val="0"/>
              </a:spcBef>
              <a:spcAft>
                <a:spcPts val="0"/>
              </a:spcAft>
              <a:buClr>
                <a:schemeClr val="accent1"/>
              </a:buClr>
              <a:buSzPts val="1300"/>
              <a:buFont typeface="Lato"/>
              <a:buNone/>
            </a:pPr>
            <a:r>
              <a:rPr b="0" i="0" lang="en" sz="3336" u="none" cap="none" strike="noStrike">
                <a:solidFill>
                  <a:srgbClr val="795E26"/>
                </a:solidFill>
                <a:latin typeface="Courier New"/>
                <a:ea typeface="Courier New"/>
                <a:cs typeface="Courier New"/>
                <a:sym typeface="Courier New"/>
              </a:rPr>
              <a:t>print</a:t>
            </a:r>
            <a:r>
              <a:rPr b="0" i="0" lang="en" sz="3336" u="none" cap="none" strike="noStrike">
                <a:solidFill>
                  <a:srgbClr val="000000"/>
                </a:solidFill>
                <a:latin typeface="Courier New"/>
                <a:ea typeface="Courier New"/>
                <a:cs typeface="Courier New"/>
                <a:sym typeface="Courier New"/>
              </a:rPr>
              <a:t>(word_list[</a:t>
            </a:r>
            <a:r>
              <a:rPr b="0" i="0" lang="en" sz="3336" u="none" cap="none" strike="noStrike">
                <a:solidFill>
                  <a:srgbClr val="098156"/>
                </a:solidFill>
                <a:latin typeface="Courier New"/>
                <a:ea typeface="Courier New"/>
                <a:cs typeface="Courier New"/>
                <a:sym typeface="Courier New"/>
              </a:rPr>
              <a:t>0</a:t>
            </a:r>
            <a:r>
              <a:rPr b="0" i="0" lang="en" sz="3336" u="none" cap="none" strike="noStrike">
                <a:solidFill>
                  <a:srgbClr val="000000"/>
                </a:solidFill>
                <a:latin typeface="Courier New"/>
                <a:ea typeface="Courier New"/>
                <a:cs typeface="Courier New"/>
                <a:sym typeface="Courier New"/>
              </a:rPr>
              <a:t>])</a:t>
            </a:r>
            <a:endParaRPr b="0" i="0" sz="3336" u="none" cap="none" strike="noStrike">
              <a:solidFill>
                <a:srgbClr val="000000"/>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1300"/>
              <a:buFont typeface="Lato"/>
              <a:buNone/>
            </a:pPr>
            <a:r>
              <a:rPr b="0" i="0" lang="en" sz="3336" u="none" cap="none" strike="noStrike">
                <a:solidFill>
                  <a:srgbClr val="795E26"/>
                </a:solidFill>
                <a:latin typeface="Courier New"/>
                <a:ea typeface="Courier New"/>
                <a:cs typeface="Courier New"/>
                <a:sym typeface="Courier New"/>
              </a:rPr>
              <a:t>print</a:t>
            </a:r>
            <a:r>
              <a:rPr b="0" i="0" lang="en" sz="3336" u="none" cap="none" strike="noStrike">
                <a:solidFill>
                  <a:srgbClr val="000000"/>
                </a:solidFill>
                <a:latin typeface="Courier New"/>
                <a:ea typeface="Courier New"/>
                <a:cs typeface="Courier New"/>
                <a:sym typeface="Courier New"/>
              </a:rPr>
              <a:t>(word_list[</a:t>
            </a:r>
            <a:r>
              <a:rPr b="0" i="0" lang="en" sz="3336" u="none" cap="none" strike="noStrike">
                <a:solidFill>
                  <a:srgbClr val="098156"/>
                </a:solidFill>
                <a:latin typeface="Courier New"/>
                <a:ea typeface="Courier New"/>
                <a:cs typeface="Courier New"/>
                <a:sym typeface="Courier New"/>
              </a:rPr>
              <a:t>1</a:t>
            </a:r>
            <a:r>
              <a:rPr b="0" i="0" lang="en" sz="3336" u="none" cap="none" strike="noStrike">
                <a:solidFill>
                  <a:srgbClr val="000000"/>
                </a:solidFill>
                <a:latin typeface="Courier New"/>
                <a:ea typeface="Courier New"/>
                <a:cs typeface="Courier New"/>
                <a:sym typeface="Courier New"/>
              </a:rPr>
              <a:t>])</a:t>
            </a:r>
            <a:endParaRPr b="0" i="0" sz="3336" u="none" cap="none" strike="noStrike">
              <a:solidFill>
                <a:srgbClr val="000000"/>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1300"/>
              <a:buFont typeface="Lato"/>
              <a:buNone/>
            </a:pPr>
            <a:r>
              <a:rPr b="0" i="0" lang="en" sz="3336" u="none" cap="none" strike="noStrike">
                <a:solidFill>
                  <a:srgbClr val="795E26"/>
                </a:solidFill>
                <a:latin typeface="Courier New"/>
                <a:ea typeface="Courier New"/>
                <a:cs typeface="Courier New"/>
                <a:sym typeface="Courier New"/>
              </a:rPr>
              <a:t>print</a:t>
            </a:r>
            <a:r>
              <a:rPr b="0" i="0" lang="en" sz="3336" u="none" cap="none" strike="noStrike">
                <a:solidFill>
                  <a:srgbClr val="000000"/>
                </a:solidFill>
                <a:latin typeface="Courier New"/>
                <a:ea typeface="Courier New"/>
                <a:cs typeface="Courier New"/>
                <a:sym typeface="Courier New"/>
              </a:rPr>
              <a:t>(word_list[</a:t>
            </a:r>
            <a:r>
              <a:rPr b="0" i="0" lang="en" sz="3336" u="none" cap="none" strike="noStrike">
                <a:solidFill>
                  <a:srgbClr val="098156"/>
                </a:solidFill>
                <a:latin typeface="Courier New"/>
                <a:ea typeface="Courier New"/>
                <a:cs typeface="Courier New"/>
                <a:sym typeface="Courier New"/>
              </a:rPr>
              <a:t>2</a:t>
            </a:r>
            <a:r>
              <a:rPr b="0" i="0" lang="en" sz="3336" u="none" cap="none" strike="noStrike">
                <a:solidFill>
                  <a:srgbClr val="000000"/>
                </a:solidFill>
                <a:latin typeface="Courier New"/>
                <a:ea typeface="Courier New"/>
                <a:cs typeface="Courier New"/>
                <a:sym typeface="Courier New"/>
              </a:rPr>
              <a:t>])</a:t>
            </a:r>
            <a:endParaRPr b="0" i="0" sz="3336" u="none" cap="none" strike="noStrike">
              <a:solidFill>
                <a:srgbClr val="000000"/>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1300"/>
              <a:buFont typeface="Lato"/>
              <a:buNone/>
            </a:pPr>
            <a:r>
              <a:rPr b="0" i="0" lang="en" sz="3336" u="none" cap="none" strike="noStrike">
                <a:solidFill>
                  <a:srgbClr val="795E26"/>
                </a:solidFill>
                <a:latin typeface="Courier New"/>
                <a:ea typeface="Courier New"/>
                <a:cs typeface="Courier New"/>
                <a:sym typeface="Courier New"/>
              </a:rPr>
              <a:t>print</a:t>
            </a:r>
            <a:r>
              <a:rPr b="0" i="0" lang="en" sz="3336" u="none" cap="none" strike="noStrike">
                <a:solidFill>
                  <a:srgbClr val="000000"/>
                </a:solidFill>
                <a:latin typeface="Courier New"/>
                <a:ea typeface="Courier New"/>
                <a:cs typeface="Courier New"/>
                <a:sym typeface="Courier New"/>
              </a:rPr>
              <a:t>(word_list[</a:t>
            </a:r>
            <a:r>
              <a:rPr b="0" i="0" lang="en" sz="3336" u="none" cap="none" strike="noStrike">
                <a:solidFill>
                  <a:srgbClr val="098156"/>
                </a:solidFill>
                <a:latin typeface="Courier New"/>
                <a:ea typeface="Courier New"/>
                <a:cs typeface="Courier New"/>
                <a:sym typeface="Courier New"/>
              </a:rPr>
              <a:t>3</a:t>
            </a:r>
            <a:r>
              <a:rPr b="0" i="0" lang="en" sz="3336" u="none" cap="none" strike="noStrike">
                <a:solidFill>
                  <a:srgbClr val="000000"/>
                </a:solidFill>
                <a:latin typeface="Courier New"/>
                <a:ea typeface="Courier New"/>
                <a:cs typeface="Courier New"/>
                <a:sym typeface="Courier New"/>
              </a:rPr>
              <a:t>])</a:t>
            </a:r>
            <a:endParaRPr b="0" i="0" sz="3336" u="none" cap="none" strike="noStrike">
              <a:solidFill>
                <a:srgbClr val="000000"/>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1300"/>
              <a:buFont typeface="Lato"/>
              <a:buNone/>
            </a:pPr>
            <a:r>
              <a:rPr b="0" i="0" lang="en" sz="3336" u="none" cap="none" strike="noStrike">
                <a:solidFill>
                  <a:srgbClr val="795E26"/>
                </a:solidFill>
                <a:latin typeface="Courier New"/>
                <a:ea typeface="Courier New"/>
                <a:cs typeface="Courier New"/>
                <a:sym typeface="Courier New"/>
              </a:rPr>
              <a:t>print</a:t>
            </a:r>
            <a:r>
              <a:rPr b="0" i="0" lang="en" sz="3336" u="none" cap="none" strike="noStrike">
                <a:solidFill>
                  <a:srgbClr val="000000"/>
                </a:solidFill>
                <a:latin typeface="Courier New"/>
                <a:ea typeface="Courier New"/>
                <a:cs typeface="Courier New"/>
                <a:sym typeface="Courier New"/>
              </a:rPr>
              <a:t>(word_list[</a:t>
            </a:r>
            <a:r>
              <a:rPr b="0" i="0" lang="en" sz="3336" u="none" cap="none" strike="noStrike">
                <a:solidFill>
                  <a:srgbClr val="098156"/>
                </a:solidFill>
                <a:latin typeface="Courier New"/>
                <a:ea typeface="Courier New"/>
                <a:cs typeface="Courier New"/>
                <a:sym typeface="Courier New"/>
              </a:rPr>
              <a:t>4</a:t>
            </a:r>
            <a:r>
              <a:rPr b="0" i="0" lang="en" sz="3336" u="none" cap="none" strike="noStrike">
                <a:solidFill>
                  <a:srgbClr val="000000"/>
                </a:solidFill>
                <a:latin typeface="Courier New"/>
                <a:ea typeface="Courier New"/>
                <a:cs typeface="Courier New"/>
                <a:sym typeface="Courier New"/>
              </a:rPr>
              <a:t>])</a:t>
            </a:r>
            <a:endParaRPr b="0" i="0" sz="3336" u="none" cap="none" strike="noStrike">
              <a:solidFill>
                <a:srgbClr val="000000"/>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1300"/>
              <a:buFont typeface="Lato"/>
              <a:buNone/>
            </a:pPr>
            <a:r>
              <a:rPr b="0" i="0" lang="en" sz="3336" u="none" cap="none" strike="noStrike">
                <a:solidFill>
                  <a:srgbClr val="795E26"/>
                </a:solidFill>
                <a:latin typeface="Courier New"/>
                <a:ea typeface="Courier New"/>
                <a:cs typeface="Courier New"/>
                <a:sym typeface="Courier New"/>
              </a:rPr>
              <a:t>print</a:t>
            </a:r>
            <a:r>
              <a:rPr b="0" i="0" lang="en" sz="3336" u="none" cap="none" strike="noStrike">
                <a:solidFill>
                  <a:srgbClr val="000000"/>
                </a:solidFill>
                <a:latin typeface="Courier New"/>
                <a:ea typeface="Courier New"/>
                <a:cs typeface="Courier New"/>
                <a:sym typeface="Courier New"/>
              </a:rPr>
              <a:t>(word_list[</a:t>
            </a:r>
            <a:r>
              <a:rPr b="0" i="0" lang="en" sz="3336" u="none" cap="none" strike="noStrike">
                <a:solidFill>
                  <a:srgbClr val="098156"/>
                </a:solidFill>
                <a:latin typeface="Courier New"/>
                <a:ea typeface="Courier New"/>
                <a:cs typeface="Courier New"/>
                <a:sym typeface="Courier New"/>
              </a:rPr>
              <a:t>5</a:t>
            </a:r>
            <a:r>
              <a:rPr b="0" i="0" lang="en" sz="3336" u="none" cap="none" strike="noStrike">
                <a:solidFill>
                  <a:srgbClr val="000000"/>
                </a:solidFill>
                <a:latin typeface="Courier New"/>
                <a:ea typeface="Courier New"/>
                <a:cs typeface="Courier New"/>
                <a:sym typeface="Courier New"/>
              </a:rPr>
              <a:t>])</a:t>
            </a:r>
            <a:endParaRPr b="0" i="0" sz="3336" u="none" cap="none" strike="noStrike">
              <a:solidFill>
                <a:srgbClr val="000000"/>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1300"/>
              <a:buFont typeface="Lato"/>
              <a:buNone/>
            </a:pPr>
            <a:r>
              <a:rPr b="0" i="0" lang="en" sz="3336" u="none" cap="none" strike="noStrike">
                <a:solidFill>
                  <a:srgbClr val="795E26"/>
                </a:solidFill>
                <a:latin typeface="Courier New"/>
                <a:ea typeface="Courier New"/>
                <a:cs typeface="Courier New"/>
                <a:sym typeface="Courier New"/>
              </a:rPr>
              <a:t>print</a:t>
            </a:r>
            <a:r>
              <a:rPr b="0" i="0" lang="en" sz="3336" u="none" cap="none" strike="noStrike">
                <a:solidFill>
                  <a:srgbClr val="000000"/>
                </a:solidFill>
                <a:latin typeface="Courier New"/>
                <a:ea typeface="Courier New"/>
                <a:cs typeface="Courier New"/>
                <a:sym typeface="Courier New"/>
              </a:rPr>
              <a:t>(word_list[</a:t>
            </a:r>
            <a:r>
              <a:rPr b="0" i="0" lang="en" sz="3336" u="none" cap="none" strike="noStrike">
                <a:solidFill>
                  <a:srgbClr val="098156"/>
                </a:solidFill>
                <a:latin typeface="Courier New"/>
                <a:ea typeface="Courier New"/>
                <a:cs typeface="Courier New"/>
                <a:sym typeface="Courier New"/>
              </a:rPr>
              <a:t>6</a:t>
            </a:r>
            <a:r>
              <a:rPr b="0" i="0" lang="en" sz="3336" u="none" cap="none" strike="noStrike">
                <a:solidFill>
                  <a:srgbClr val="000000"/>
                </a:solidFill>
                <a:latin typeface="Courier New"/>
                <a:ea typeface="Courier New"/>
                <a:cs typeface="Courier New"/>
                <a:sym typeface="Courier New"/>
              </a:rPr>
              <a:t>])</a:t>
            </a:r>
            <a:endParaRPr b="0" i="0" sz="3336" u="none" cap="none" strike="noStrike">
              <a:solidFill>
                <a:srgbClr val="000000"/>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1300"/>
              <a:buFont typeface="Lato"/>
              <a:buNone/>
            </a:pPr>
            <a:r>
              <a:rPr b="0" i="0" lang="en" sz="3336" u="none" cap="none" strike="noStrike">
                <a:solidFill>
                  <a:srgbClr val="795E26"/>
                </a:solidFill>
                <a:latin typeface="Courier New"/>
                <a:ea typeface="Courier New"/>
                <a:cs typeface="Courier New"/>
                <a:sym typeface="Courier New"/>
              </a:rPr>
              <a:t>print</a:t>
            </a:r>
            <a:r>
              <a:rPr b="0" i="0" lang="en" sz="3336" u="none" cap="none" strike="noStrike">
                <a:solidFill>
                  <a:srgbClr val="000000"/>
                </a:solidFill>
                <a:latin typeface="Courier New"/>
                <a:ea typeface="Courier New"/>
                <a:cs typeface="Courier New"/>
                <a:sym typeface="Courier New"/>
              </a:rPr>
              <a:t>(word_list[</a:t>
            </a:r>
            <a:r>
              <a:rPr b="0" i="0" lang="en" sz="3336" u="none" cap="none" strike="noStrike">
                <a:solidFill>
                  <a:srgbClr val="098156"/>
                </a:solidFill>
                <a:latin typeface="Courier New"/>
                <a:ea typeface="Courier New"/>
                <a:cs typeface="Courier New"/>
                <a:sym typeface="Courier New"/>
              </a:rPr>
              <a:t>7</a:t>
            </a:r>
            <a:r>
              <a:rPr b="0" i="0" lang="en" sz="3336" u="none" cap="none" strike="noStrike">
                <a:solidFill>
                  <a:srgbClr val="000000"/>
                </a:solidFill>
                <a:latin typeface="Courier New"/>
                <a:ea typeface="Courier New"/>
                <a:cs typeface="Courier New"/>
                <a:sym typeface="Courier New"/>
              </a:rPr>
              <a:t>])</a:t>
            </a:r>
            <a:endParaRPr b="0" i="0" sz="3336" u="none" cap="none" strike="noStrike">
              <a:solidFill>
                <a:srgbClr val="000000"/>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1300"/>
              <a:buFont typeface="Lato"/>
              <a:buNone/>
            </a:pPr>
            <a:r>
              <a:rPr b="0" i="0" lang="en" sz="3336" u="none" cap="none" strike="noStrike">
                <a:solidFill>
                  <a:srgbClr val="795E26"/>
                </a:solidFill>
                <a:latin typeface="Courier New"/>
                <a:ea typeface="Courier New"/>
                <a:cs typeface="Courier New"/>
                <a:sym typeface="Courier New"/>
              </a:rPr>
              <a:t>print</a:t>
            </a:r>
            <a:r>
              <a:rPr b="0" i="0" lang="en" sz="3336" u="none" cap="none" strike="noStrike">
                <a:solidFill>
                  <a:srgbClr val="000000"/>
                </a:solidFill>
                <a:latin typeface="Courier New"/>
                <a:ea typeface="Courier New"/>
                <a:cs typeface="Courier New"/>
                <a:sym typeface="Courier New"/>
              </a:rPr>
              <a:t>(word_list[</a:t>
            </a:r>
            <a:r>
              <a:rPr b="0" i="0" lang="en" sz="3336" u="none" cap="none" strike="noStrike">
                <a:solidFill>
                  <a:srgbClr val="098156"/>
                </a:solidFill>
                <a:latin typeface="Courier New"/>
                <a:ea typeface="Courier New"/>
                <a:cs typeface="Courier New"/>
                <a:sym typeface="Courier New"/>
              </a:rPr>
              <a:t>8</a:t>
            </a:r>
            <a:r>
              <a:rPr b="0" i="0" lang="en" sz="3336" u="none" cap="none" strike="noStrike">
                <a:solidFill>
                  <a:srgbClr val="000000"/>
                </a:solidFill>
                <a:latin typeface="Courier New"/>
                <a:ea typeface="Courier New"/>
                <a:cs typeface="Courier New"/>
                <a:sym typeface="Courier New"/>
              </a:rPr>
              <a:t>])</a:t>
            </a:r>
            <a:endParaRPr b="0" i="0" sz="3336" u="none" cap="none" strike="noStrike">
              <a:solidFill>
                <a:srgbClr val="000000"/>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1300"/>
              <a:buFont typeface="Lato"/>
              <a:buNone/>
            </a:pPr>
            <a:r>
              <a:rPr b="0" i="0" lang="en" sz="3336" u="none" cap="none" strike="noStrike">
                <a:solidFill>
                  <a:srgbClr val="795E26"/>
                </a:solidFill>
                <a:latin typeface="Courier New"/>
                <a:ea typeface="Courier New"/>
                <a:cs typeface="Courier New"/>
                <a:sym typeface="Courier New"/>
              </a:rPr>
              <a:t>print</a:t>
            </a:r>
            <a:r>
              <a:rPr b="0" i="0" lang="en" sz="3336" u="none" cap="none" strike="noStrike">
                <a:solidFill>
                  <a:srgbClr val="000000"/>
                </a:solidFill>
                <a:latin typeface="Courier New"/>
                <a:ea typeface="Courier New"/>
                <a:cs typeface="Courier New"/>
                <a:sym typeface="Courier New"/>
              </a:rPr>
              <a:t>(word_list[</a:t>
            </a:r>
            <a:r>
              <a:rPr b="0" i="0" lang="en" sz="3336" u="none" cap="none" strike="noStrike">
                <a:solidFill>
                  <a:srgbClr val="098156"/>
                </a:solidFill>
                <a:latin typeface="Courier New"/>
                <a:ea typeface="Courier New"/>
                <a:cs typeface="Courier New"/>
                <a:sym typeface="Courier New"/>
              </a:rPr>
              <a:t>9</a:t>
            </a:r>
            <a:r>
              <a:rPr b="0" i="0" lang="en" sz="3336" u="none" cap="none" strike="noStrike">
                <a:solidFill>
                  <a:srgbClr val="000000"/>
                </a:solidFill>
                <a:latin typeface="Courier New"/>
                <a:ea typeface="Courier New"/>
                <a:cs typeface="Courier New"/>
                <a:sym typeface="Courier New"/>
              </a:rPr>
              <a:t>])</a:t>
            </a:r>
            <a:endParaRPr b="0" i="0" sz="3336" u="none" cap="none" strike="noStrike">
              <a:solidFill>
                <a:srgbClr val="000000"/>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1300"/>
              <a:buFont typeface="Lato"/>
              <a:buNone/>
            </a:pPr>
            <a:r>
              <a:rPr b="0" i="0" lang="en" sz="3336" u="none" cap="none" strike="noStrike">
                <a:solidFill>
                  <a:srgbClr val="795E26"/>
                </a:solidFill>
                <a:latin typeface="Courier New"/>
                <a:ea typeface="Courier New"/>
                <a:cs typeface="Courier New"/>
                <a:sym typeface="Courier New"/>
              </a:rPr>
              <a:t>print</a:t>
            </a:r>
            <a:r>
              <a:rPr b="0" i="0" lang="en" sz="3336" u="none" cap="none" strike="noStrike">
                <a:solidFill>
                  <a:srgbClr val="000000"/>
                </a:solidFill>
                <a:latin typeface="Courier New"/>
                <a:ea typeface="Courier New"/>
                <a:cs typeface="Courier New"/>
                <a:sym typeface="Courier New"/>
              </a:rPr>
              <a:t>(word_list[</a:t>
            </a:r>
            <a:r>
              <a:rPr b="0" i="0" lang="en" sz="3336" u="none" cap="none" strike="noStrike">
                <a:solidFill>
                  <a:srgbClr val="098156"/>
                </a:solidFill>
                <a:latin typeface="Courier New"/>
                <a:ea typeface="Courier New"/>
                <a:cs typeface="Courier New"/>
                <a:sym typeface="Courier New"/>
              </a:rPr>
              <a:t>10</a:t>
            </a:r>
            <a:r>
              <a:rPr b="0" i="0" lang="en" sz="3336" u="none" cap="none" strike="noStrike">
                <a:solidFill>
                  <a:srgbClr val="000000"/>
                </a:solidFill>
                <a:latin typeface="Courier New"/>
                <a:ea typeface="Courier New"/>
                <a:cs typeface="Courier New"/>
                <a:sym typeface="Courier New"/>
              </a:rPr>
              <a:t>])</a:t>
            </a:r>
            <a:endParaRPr b="0" i="0" sz="3336" u="none" cap="none" strike="noStrike">
              <a:solidFill>
                <a:schemeClr val="accent1"/>
              </a:solidFill>
              <a:latin typeface="Lato"/>
              <a:ea typeface="Lato"/>
              <a:cs typeface="Lato"/>
              <a:sym typeface="Lato"/>
            </a:endParaRPr>
          </a:p>
          <a:p>
            <a:pPr indent="0" lvl="0" marL="0" marR="0" rtl="0" algn="l">
              <a:lnSpc>
                <a:spcPct val="115000"/>
              </a:lnSpc>
              <a:spcBef>
                <a:spcPts val="0"/>
              </a:spcBef>
              <a:spcAft>
                <a:spcPts val="3200"/>
              </a:spcAft>
              <a:buClr>
                <a:schemeClr val="accent1"/>
              </a:buClr>
              <a:buSzPts val="1300"/>
              <a:buFont typeface="Lato"/>
              <a:buNone/>
            </a:pPr>
            <a:r>
              <a:t/>
            </a:r>
            <a:endParaRPr b="0" i="0" sz="3336" u="none" cap="none" strike="noStrike">
              <a:solidFill>
                <a:schemeClr val="accent1"/>
              </a:solidFill>
              <a:latin typeface="Lato"/>
              <a:ea typeface="Lato"/>
              <a:cs typeface="Lato"/>
              <a:sym typeface="Lato"/>
            </a:endParaRPr>
          </a:p>
        </p:txBody>
      </p:sp>
      <p:sp>
        <p:nvSpPr>
          <p:cNvPr id="530" name="Google Shape;530;p54"/>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Control Flows</a:t>
            </a:r>
            <a:endParaRPr b="1" i="0" sz="6933" u="none" cap="none" strike="noStrike">
              <a:solidFill>
                <a:srgbClr val="004C7F"/>
              </a:solidFill>
              <a:latin typeface="Helvetica Neue"/>
              <a:ea typeface="Helvetica Neue"/>
              <a:cs typeface="Helvetica Neue"/>
              <a:sym typeface="Helvetica Neue"/>
            </a:endParaRPr>
          </a:p>
        </p:txBody>
      </p:sp>
      <p:sp>
        <p:nvSpPr>
          <p:cNvPr id="531" name="Google Shape;531;p54"/>
          <p:cNvSpPr txBox="1"/>
          <p:nvPr/>
        </p:nvSpPr>
        <p:spPr>
          <a:xfrm>
            <a:off x="482592" y="2028665"/>
            <a:ext cx="12006187"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Hypothetical Scenario</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5"/>
          <p:cNvSpPr txBox="1"/>
          <p:nvPr>
            <p:ph idx="1" type="body"/>
          </p:nvPr>
        </p:nvSpPr>
        <p:spPr>
          <a:xfrm>
            <a:off x="1205630" y="3610436"/>
            <a:ext cx="11819883" cy="2563853"/>
          </a:xfrm>
          <a:prstGeom prst="rect">
            <a:avLst/>
          </a:prstGeom>
          <a:noFill/>
          <a:ln>
            <a:noFill/>
          </a:ln>
        </p:spPr>
        <p:txBody>
          <a:bodyPr anchorCtr="0" anchor="t" bIns="243800" lIns="243800" spcFirstLastPara="1" rIns="243800" wrap="square" tIns="243800">
            <a:noAutofit/>
          </a:bodyPr>
          <a:lstStyle/>
          <a:p>
            <a:pPr indent="-795869" lvl="0" marL="1219202" rtl="0" algn="l">
              <a:lnSpc>
                <a:spcPct val="115000"/>
              </a:lnSpc>
              <a:spcBef>
                <a:spcPts val="0"/>
              </a:spcBef>
              <a:spcAft>
                <a:spcPts val="0"/>
              </a:spcAft>
              <a:buSzPts val="2613"/>
              <a:buChar char="●"/>
            </a:pPr>
            <a:r>
              <a:rPr lang="en" sz="3733"/>
              <a:t>How to use:  </a:t>
            </a:r>
            <a:r>
              <a:rPr lang="en" sz="3733">
                <a:solidFill>
                  <a:srgbClr val="AF00DB"/>
                </a:solidFill>
                <a:highlight>
                  <a:srgbClr val="FFFFFE"/>
                </a:highlight>
                <a:latin typeface="Courier New"/>
                <a:ea typeface="Courier New"/>
                <a:cs typeface="Courier New"/>
                <a:sym typeface="Courier New"/>
              </a:rPr>
              <a:t>for</a:t>
            </a:r>
            <a:r>
              <a:rPr lang="en" sz="3733">
                <a:latin typeface="Courier New"/>
                <a:ea typeface="Courier New"/>
                <a:cs typeface="Courier New"/>
                <a:sym typeface="Courier New"/>
              </a:rPr>
              <a:t> </a:t>
            </a:r>
            <a:r>
              <a:rPr i="1" lang="en" sz="3733">
                <a:latin typeface="Courier New"/>
                <a:ea typeface="Courier New"/>
                <a:cs typeface="Courier New"/>
                <a:sym typeface="Courier New"/>
              </a:rPr>
              <a:t>iterator</a:t>
            </a:r>
            <a:r>
              <a:rPr lang="en" sz="3733">
                <a:latin typeface="Courier New"/>
                <a:ea typeface="Courier New"/>
                <a:cs typeface="Courier New"/>
                <a:sym typeface="Courier New"/>
              </a:rPr>
              <a:t> </a:t>
            </a:r>
            <a:r>
              <a:rPr lang="en" sz="3733">
                <a:solidFill>
                  <a:srgbClr val="0000FF"/>
                </a:solidFill>
                <a:highlight>
                  <a:srgbClr val="FFFFFE"/>
                </a:highlight>
                <a:latin typeface="Courier New"/>
                <a:ea typeface="Courier New"/>
                <a:cs typeface="Courier New"/>
                <a:sym typeface="Courier New"/>
              </a:rPr>
              <a:t>in</a:t>
            </a:r>
            <a:r>
              <a:rPr lang="en" sz="3733">
                <a:latin typeface="Courier New"/>
                <a:ea typeface="Courier New"/>
                <a:cs typeface="Courier New"/>
                <a:sym typeface="Courier New"/>
              </a:rPr>
              <a:t> </a:t>
            </a:r>
            <a:r>
              <a:rPr i="1" lang="en" sz="3733">
                <a:latin typeface="Courier New"/>
                <a:ea typeface="Courier New"/>
                <a:cs typeface="Courier New"/>
                <a:sym typeface="Courier New"/>
              </a:rPr>
              <a:t>iterable</a:t>
            </a:r>
            <a:r>
              <a:rPr lang="en" sz="3733">
                <a:latin typeface="Courier New"/>
                <a:ea typeface="Courier New"/>
                <a:cs typeface="Courier New"/>
                <a:sym typeface="Courier New"/>
              </a:rPr>
              <a:t>:</a:t>
            </a:r>
            <a:endParaRPr sz="3733">
              <a:latin typeface="Courier New"/>
              <a:ea typeface="Courier New"/>
              <a:cs typeface="Courier New"/>
              <a:sym typeface="Courier New"/>
            </a:endParaRPr>
          </a:p>
          <a:p>
            <a:pPr indent="-795869" lvl="1" marL="2438398" rtl="0" algn="l">
              <a:lnSpc>
                <a:spcPct val="115000"/>
              </a:lnSpc>
              <a:spcBef>
                <a:spcPts val="0"/>
              </a:spcBef>
              <a:spcAft>
                <a:spcPts val="0"/>
              </a:spcAft>
              <a:buSzPts val="2613"/>
              <a:buChar char="○"/>
            </a:pPr>
            <a:r>
              <a:rPr lang="en" sz="3733"/>
              <a:t>String, list, range, etc. iterable</a:t>
            </a:r>
            <a:endParaRPr sz="3733"/>
          </a:p>
          <a:p>
            <a:pPr indent="-795869" lvl="1" marL="2438398" rtl="0" algn="l">
              <a:lnSpc>
                <a:spcPct val="115000"/>
              </a:lnSpc>
              <a:spcBef>
                <a:spcPts val="0"/>
              </a:spcBef>
              <a:spcAft>
                <a:spcPts val="0"/>
              </a:spcAft>
              <a:buSzPts val="2613"/>
              <a:buChar char="○"/>
            </a:pPr>
            <a:r>
              <a:rPr lang="en" sz="3733"/>
              <a:t>Need indentation</a:t>
            </a:r>
            <a:endParaRPr/>
          </a:p>
          <a:p>
            <a:pPr indent="0" lvl="0" marL="0" rtl="0" algn="l">
              <a:lnSpc>
                <a:spcPct val="135714"/>
              </a:lnSpc>
              <a:spcBef>
                <a:spcPts val="0"/>
              </a:spcBef>
              <a:spcAft>
                <a:spcPts val="0"/>
              </a:spcAft>
              <a:buSzPts val="2987"/>
              <a:buNone/>
            </a:pPr>
            <a:r>
              <a:t/>
            </a:r>
            <a:endParaRPr sz="4267">
              <a:solidFill>
                <a:srgbClr val="000000"/>
              </a:solidFill>
              <a:highlight>
                <a:srgbClr val="FFFFFE"/>
              </a:highlight>
              <a:latin typeface="Courier New"/>
              <a:ea typeface="Courier New"/>
              <a:cs typeface="Courier New"/>
              <a:sym typeface="Courier New"/>
            </a:endParaRPr>
          </a:p>
        </p:txBody>
      </p:sp>
      <p:sp>
        <p:nvSpPr>
          <p:cNvPr id="537" name="Google Shape;537;p55"/>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538" name="Google Shape;538;p55"/>
          <p:cNvSpPr txBox="1"/>
          <p:nvPr/>
        </p:nvSpPr>
        <p:spPr>
          <a:xfrm>
            <a:off x="1740078" y="8484828"/>
            <a:ext cx="21039200" cy="3231880"/>
          </a:xfrm>
          <a:prstGeom prst="rect">
            <a:avLst/>
          </a:prstGeom>
          <a:noFill/>
          <a:ln>
            <a:noFill/>
          </a:ln>
        </p:spPr>
        <p:txBody>
          <a:bodyPr anchorCtr="0" anchor="t" bIns="243800" lIns="243800" spcFirstLastPara="1" rIns="243800" wrap="square" tIns="243800">
            <a:noAutofit/>
          </a:bodyPr>
          <a:lstStyle/>
          <a:p>
            <a:pPr indent="0" lvl="0" marL="0" marR="0" rtl="0" algn="l">
              <a:lnSpc>
                <a:spcPct val="135714"/>
              </a:lnSpc>
              <a:spcBef>
                <a:spcPts val="0"/>
              </a:spcBef>
              <a:spcAft>
                <a:spcPts val="0"/>
              </a:spcAft>
              <a:buClr>
                <a:schemeClr val="accent1"/>
              </a:buClr>
              <a:buSzPts val="1300"/>
              <a:buFont typeface="Lato"/>
              <a:buNone/>
            </a:pPr>
            <a:r>
              <a:rPr b="0" i="0" lang="en" sz="4267" u="none" cap="none" strike="noStrike">
                <a:solidFill>
                  <a:srgbClr val="AF00DB"/>
                </a:solidFill>
                <a:highlight>
                  <a:srgbClr val="FFFFFE"/>
                </a:highlight>
                <a:latin typeface="Courier New"/>
                <a:ea typeface="Courier New"/>
                <a:cs typeface="Courier New"/>
                <a:sym typeface="Courier New"/>
              </a:rPr>
              <a:t>for</a:t>
            </a:r>
            <a:r>
              <a:rPr b="0" i="0" lang="en" sz="4267" u="none" cap="none" strike="noStrike">
                <a:solidFill>
                  <a:srgbClr val="000000"/>
                </a:solidFill>
                <a:highlight>
                  <a:srgbClr val="FFFFFE"/>
                </a:highlight>
                <a:latin typeface="Courier New"/>
                <a:ea typeface="Courier New"/>
                <a:cs typeface="Courier New"/>
                <a:sym typeface="Courier New"/>
              </a:rPr>
              <a:t> number </a:t>
            </a:r>
            <a:r>
              <a:rPr b="0" i="0" lang="en" sz="4267" u="none" cap="none" strike="noStrike">
                <a:solidFill>
                  <a:srgbClr val="0000FF"/>
                </a:solidFill>
                <a:highlight>
                  <a:srgbClr val="FFFFFE"/>
                </a:highlight>
                <a:latin typeface="Courier New"/>
                <a:ea typeface="Courier New"/>
                <a:cs typeface="Courier New"/>
                <a:sym typeface="Courier New"/>
              </a:rPr>
              <a:t>in</a:t>
            </a:r>
            <a:r>
              <a:rPr b="0" i="0" lang="en" sz="4267" u="none" cap="none" strike="noStrike">
                <a:solidFill>
                  <a:srgbClr val="000000"/>
                </a:solidFill>
                <a:highlight>
                  <a:srgbClr val="FFFFFE"/>
                </a:highlight>
                <a:latin typeface="Courier New"/>
                <a:ea typeface="Courier New"/>
                <a:cs typeface="Courier New"/>
                <a:sym typeface="Courier New"/>
              </a:rPr>
              <a:t> </a:t>
            </a:r>
            <a:r>
              <a:rPr b="0" i="0" lang="en" sz="4267" u="none" cap="none" strike="noStrike">
                <a:solidFill>
                  <a:srgbClr val="795E26"/>
                </a:solidFill>
                <a:highlight>
                  <a:srgbClr val="FFFFFE"/>
                </a:highlight>
                <a:latin typeface="Courier New"/>
                <a:ea typeface="Courier New"/>
                <a:cs typeface="Courier New"/>
                <a:sym typeface="Courier New"/>
              </a:rPr>
              <a:t>range</a:t>
            </a:r>
            <a:r>
              <a:rPr b="0" i="0" lang="en" sz="4267" u="none" cap="none" strike="noStrike">
                <a:solidFill>
                  <a:srgbClr val="000000"/>
                </a:solidFill>
                <a:highlight>
                  <a:srgbClr val="FFFFFE"/>
                </a:highlight>
                <a:latin typeface="Courier New"/>
                <a:ea typeface="Courier New"/>
                <a:cs typeface="Courier New"/>
                <a:sym typeface="Courier New"/>
              </a:rPr>
              <a:t>(</a:t>
            </a:r>
            <a:r>
              <a:rPr b="0" i="0" lang="en" sz="4267" u="none" cap="none" strike="noStrike">
                <a:solidFill>
                  <a:srgbClr val="09885A"/>
                </a:solidFill>
                <a:highlight>
                  <a:srgbClr val="FFFFFE"/>
                </a:highlight>
                <a:latin typeface="Courier New"/>
                <a:ea typeface="Courier New"/>
                <a:cs typeface="Courier New"/>
                <a:sym typeface="Courier New"/>
              </a:rPr>
              <a:t>0</a:t>
            </a:r>
            <a:r>
              <a:rPr b="0" i="0" lang="en" sz="4267" u="none" cap="none" strike="noStrike">
                <a:solidFill>
                  <a:srgbClr val="000000"/>
                </a:solidFill>
                <a:highlight>
                  <a:srgbClr val="FFFFFE"/>
                </a:highlight>
                <a:latin typeface="Courier New"/>
                <a:ea typeface="Courier New"/>
                <a:cs typeface="Courier New"/>
                <a:sym typeface="Courier New"/>
              </a:rPr>
              <a:t>, </a:t>
            </a:r>
            <a:r>
              <a:rPr b="0" i="0" lang="en" sz="4267" u="none" cap="none" strike="noStrike">
                <a:solidFill>
                  <a:srgbClr val="09885A"/>
                </a:solidFill>
                <a:highlight>
                  <a:srgbClr val="FFFFFE"/>
                </a:highlight>
                <a:latin typeface="Courier New"/>
                <a:ea typeface="Courier New"/>
                <a:cs typeface="Courier New"/>
                <a:sym typeface="Courier New"/>
              </a:rPr>
              <a:t>11</a:t>
            </a:r>
            <a:r>
              <a:rPr b="0" i="0" lang="en" sz="4267" u="none" cap="none" strike="noStrike">
                <a:solidFill>
                  <a:srgbClr val="000000"/>
                </a:solidFill>
                <a:highlight>
                  <a:srgbClr val="FFFFFE"/>
                </a:highlight>
                <a:latin typeface="Courier New"/>
                <a:ea typeface="Courier New"/>
                <a:cs typeface="Courier New"/>
                <a:sym typeface="Courier New"/>
              </a:rPr>
              <a:t>): </a:t>
            </a:r>
            <a:r>
              <a:rPr b="0" i="0" lang="en" sz="4267" u="none" cap="none" strike="noStrike">
                <a:solidFill>
                  <a:srgbClr val="008000"/>
                </a:solidFill>
                <a:highlight>
                  <a:srgbClr val="FFFFFE"/>
                </a:highlight>
                <a:latin typeface="Courier New"/>
                <a:ea typeface="Courier New"/>
                <a:cs typeface="Courier New"/>
                <a:sym typeface="Courier New"/>
              </a:rPr>
              <a:t>#range goes through 0, 1, 2, … 10</a:t>
            </a:r>
            <a:endParaRPr b="0" i="0" sz="2933"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1300"/>
              <a:buFont typeface="Lato"/>
              <a:buNone/>
            </a:pPr>
            <a:r>
              <a:rPr b="0" i="0" lang="en" sz="4267" u="none" cap="none" strike="noStrike">
                <a:solidFill>
                  <a:srgbClr val="000000"/>
                </a:solidFill>
                <a:highlight>
                  <a:srgbClr val="FFFFFE"/>
                </a:highlight>
                <a:latin typeface="Courier New"/>
                <a:ea typeface="Courier New"/>
                <a:cs typeface="Courier New"/>
                <a:sym typeface="Courier New"/>
              </a:rPr>
              <a:t>  </a:t>
            </a:r>
            <a:r>
              <a:rPr b="0" i="0" lang="en" sz="4267" u="none" cap="none" strike="noStrike">
                <a:solidFill>
                  <a:srgbClr val="008000"/>
                </a:solidFill>
                <a:highlight>
                  <a:srgbClr val="FFFFFE"/>
                </a:highlight>
                <a:latin typeface="Courier New"/>
                <a:ea typeface="Courier New"/>
                <a:cs typeface="Courier New"/>
                <a:sym typeface="Courier New"/>
              </a:rPr>
              <a:t>#this loop repeats 11 times and number changes to each number</a:t>
            </a:r>
            <a:endParaRPr b="0" i="0" sz="4267" u="none" cap="none" strike="noStrike">
              <a:solidFill>
                <a:srgbClr val="008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1300"/>
              <a:buFont typeface="Lato"/>
              <a:buNone/>
            </a:pPr>
            <a:r>
              <a:rPr b="0" i="0" lang="en" sz="4267" u="none" cap="none" strike="noStrike">
                <a:solidFill>
                  <a:srgbClr val="000000"/>
                </a:solidFill>
                <a:highlight>
                  <a:srgbClr val="FFFFFE"/>
                </a:highlight>
                <a:latin typeface="Courier New"/>
                <a:ea typeface="Courier New"/>
                <a:cs typeface="Courier New"/>
                <a:sym typeface="Courier New"/>
              </a:rPr>
              <a:t>  </a:t>
            </a:r>
            <a:r>
              <a:rPr b="0" i="0" lang="en" sz="4267" u="none" cap="none" strike="noStrike">
                <a:solidFill>
                  <a:srgbClr val="795E26"/>
                </a:solidFill>
                <a:highlight>
                  <a:srgbClr val="FFFFFE"/>
                </a:highlight>
                <a:latin typeface="Courier New"/>
                <a:ea typeface="Courier New"/>
                <a:cs typeface="Courier New"/>
                <a:sym typeface="Courier New"/>
              </a:rPr>
              <a:t>print</a:t>
            </a:r>
            <a:r>
              <a:rPr b="0" i="0" lang="en" sz="4267" u="none" cap="none" strike="noStrike">
                <a:solidFill>
                  <a:srgbClr val="000000"/>
                </a:solidFill>
                <a:highlight>
                  <a:srgbClr val="FFFFFE"/>
                </a:highlight>
                <a:latin typeface="Courier New"/>
                <a:ea typeface="Courier New"/>
                <a:cs typeface="Courier New"/>
                <a:sym typeface="Courier New"/>
              </a:rPr>
              <a:t>(</a:t>
            </a:r>
            <a:r>
              <a:rPr b="0" i="0" lang="en" sz="4267" u="none" cap="none" strike="noStrike">
                <a:solidFill>
                  <a:srgbClr val="000000"/>
                </a:solidFill>
                <a:latin typeface="Courier New"/>
                <a:ea typeface="Courier New"/>
                <a:cs typeface="Courier New"/>
                <a:sym typeface="Courier New"/>
              </a:rPr>
              <a:t>word_list[</a:t>
            </a:r>
            <a:r>
              <a:rPr b="0" i="0" lang="en" sz="4267" u="none" cap="none" strike="noStrike">
                <a:solidFill>
                  <a:srgbClr val="000000"/>
                </a:solidFill>
                <a:highlight>
                  <a:srgbClr val="FFFFFE"/>
                </a:highlight>
                <a:latin typeface="Courier New"/>
                <a:ea typeface="Courier New"/>
                <a:cs typeface="Courier New"/>
                <a:sym typeface="Courier New"/>
              </a:rPr>
              <a:t>number</a:t>
            </a:r>
            <a:r>
              <a:rPr b="0" i="0" lang="en" sz="4267" u="none" cap="none" strike="noStrike">
                <a:solidFill>
                  <a:srgbClr val="000000"/>
                </a:solidFill>
                <a:latin typeface="Courier New"/>
                <a:ea typeface="Courier New"/>
                <a:cs typeface="Courier New"/>
                <a:sym typeface="Courier New"/>
              </a:rPr>
              <a:t>]</a:t>
            </a:r>
            <a:r>
              <a:rPr b="0" i="0" lang="en" sz="4267" u="none" cap="none" strike="noStrike">
                <a:solidFill>
                  <a:srgbClr val="000000"/>
                </a:solidFill>
                <a:highlight>
                  <a:srgbClr val="FFFFFE"/>
                </a:highlight>
                <a:latin typeface="Courier New"/>
                <a:ea typeface="Courier New"/>
                <a:cs typeface="Courier New"/>
                <a:sym typeface="Courier New"/>
              </a:rPr>
              <a:t>)</a:t>
            </a:r>
            <a:endParaRPr b="0" i="0" sz="4267" u="none" cap="none" strike="noStrike">
              <a:solidFill>
                <a:schemeClr val="accent1"/>
              </a:solidFill>
              <a:latin typeface="Courier New"/>
              <a:ea typeface="Courier New"/>
              <a:cs typeface="Courier New"/>
              <a:sym typeface="Courier New"/>
            </a:endParaRPr>
          </a:p>
        </p:txBody>
      </p:sp>
      <p:sp>
        <p:nvSpPr>
          <p:cNvPr id="539" name="Google Shape;539;p55"/>
          <p:cNvSpPr txBox="1"/>
          <p:nvPr/>
        </p:nvSpPr>
        <p:spPr>
          <a:xfrm>
            <a:off x="1835490" y="6434351"/>
            <a:ext cx="21468483" cy="2458440"/>
          </a:xfrm>
          <a:prstGeom prst="rect">
            <a:avLst/>
          </a:prstGeom>
          <a:noFill/>
          <a:ln>
            <a:noFill/>
          </a:ln>
        </p:spPr>
        <p:txBody>
          <a:bodyPr anchorCtr="0" anchor="t" bIns="243800" lIns="243800" spcFirstLastPara="1" rIns="243800" wrap="square" tIns="243800">
            <a:normAutofit/>
          </a:bodyPr>
          <a:lstStyle/>
          <a:p>
            <a:pPr indent="0" lvl="0" marL="0" marR="0" rtl="0" algn="l">
              <a:lnSpc>
                <a:spcPct val="115000"/>
              </a:lnSpc>
              <a:spcBef>
                <a:spcPts val="0"/>
              </a:spcBef>
              <a:spcAft>
                <a:spcPts val="0"/>
              </a:spcAft>
              <a:buClr>
                <a:schemeClr val="accent1"/>
              </a:buClr>
              <a:buSzPts val="1300"/>
              <a:buFont typeface="Lato"/>
              <a:buNone/>
            </a:pPr>
            <a:r>
              <a:rPr b="0" i="0" lang="en" sz="4267" u="none" cap="none" strike="noStrike">
                <a:solidFill>
                  <a:srgbClr val="000000"/>
                </a:solidFill>
                <a:latin typeface="Courier New"/>
                <a:ea typeface="Courier New"/>
                <a:cs typeface="Courier New"/>
                <a:sym typeface="Courier New"/>
              </a:rPr>
              <a:t>word_list = [</a:t>
            </a:r>
            <a:r>
              <a:rPr b="0" i="0" lang="en" sz="4267" u="none" cap="none" strike="noStrike">
                <a:solidFill>
                  <a:srgbClr val="A31515"/>
                </a:solidFill>
                <a:latin typeface="Courier New"/>
                <a:ea typeface="Courier New"/>
                <a:cs typeface="Courier New"/>
                <a:sym typeface="Courier New"/>
              </a:rPr>
              <a:t>"Lorem"</a:t>
            </a:r>
            <a:r>
              <a:rPr b="0" i="0" lang="en" sz="4267" u="none" cap="none" strike="noStrike">
                <a:solidFill>
                  <a:srgbClr val="000000"/>
                </a:solidFill>
                <a:latin typeface="Courier New"/>
                <a:ea typeface="Courier New"/>
                <a:cs typeface="Courier New"/>
                <a:sym typeface="Courier New"/>
              </a:rPr>
              <a:t>, </a:t>
            </a:r>
            <a:r>
              <a:rPr b="0" i="0" lang="en" sz="4267" u="none" cap="none" strike="noStrike">
                <a:solidFill>
                  <a:srgbClr val="A31515"/>
                </a:solidFill>
                <a:latin typeface="Courier New"/>
                <a:ea typeface="Courier New"/>
                <a:cs typeface="Courier New"/>
                <a:sym typeface="Courier New"/>
              </a:rPr>
              <a:t>"ipsum"</a:t>
            </a:r>
            <a:r>
              <a:rPr b="0" i="0" lang="en" sz="4267" u="none" cap="none" strike="noStrike">
                <a:solidFill>
                  <a:srgbClr val="000000"/>
                </a:solidFill>
                <a:latin typeface="Courier New"/>
                <a:ea typeface="Courier New"/>
                <a:cs typeface="Courier New"/>
                <a:sym typeface="Courier New"/>
              </a:rPr>
              <a:t>, </a:t>
            </a:r>
            <a:r>
              <a:rPr b="0" i="0" lang="en" sz="4267" u="none" cap="none" strike="noStrike">
                <a:solidFill>
                  <a:srgbClr val="A31515"/>
                </a:solidFill>
                <a:latin typeface="Courier New"/>
                <a:ea typeface="Courier New"/>
                <a:cs typeface="Courier New"/>
                <a:sym typeface="Courier New"/>
              </a:rPr>
              <a:t>"dolor"</a:t>
            </a:r>
            <a:r>
              <a:rPr b="0" i="0" lang="en" sz="4267" u="none" cap="none" strike="noStrike">
                <a:solidFill>
                  <a:srgbClr val="000000"/>
                </a:solidFill>
                <a:latin typeface="Courier New"/>
                <a:ea typeface="Courier New"/>
                <a:cs typeface="Courier New"/>
                <a:sym typeface="Courier New"/>
              </a:rPr>
              <a:t>, </a:t>
            </a:r>
            <a:r>
              <a:rPr b="0" i="0" lang="en" sz="4267" u="none" cap="none" strike="noStrike">
                <a:solidFill>
                  <a:srgbClr val="A31515"/>
                </a:solidFill>
                <a:latin typeface="Courier New"/>
                <a:ea typeface="Courier New"/>
                <a:cs typeface="Courier New"/>
                <a:sym typeface="Courier New"/>
              </a:rPr>
              <a:t>"sit"</a:t>
            </a:r>
            <a:r>
              <a:rPr b="0" i="0" lang="en" sz="4267" u="none" cap="none" strike="noStrike">
                <a:solidFill>
                  <a:srgbClr val="000000"/>
                </a:solidFill>
                <a:latin typeface="Courier New"/>
                <a:ea typeface="Courier New"/>
                <a:cs typeface="Courier New"/>
                <a:sym typeface="Courier New"/>
              </a:rPr>
              <a:t>, </a:t>
            </a:r>
            <a:r>
              <a:rPr b="0" i="0" lang="en" sz="4267" u="none" cap="none" strike="noStrike">
                <a:solidFill>
                  <a:srgbClr val="A31515"/>
                </a:solidFill>
                <a:latin typeface="Courier New"/>
                <a:ea typeface="Courier New"/>
                <a:cs typeface="Courier New"/>
                <a:sym typeface="Courier New"/>
              </a:rPr>
              <a:t>"amet"</a:t>
            </a:r>
            <a:r>
              <a:rPr b="0" i="0" lang="en" sz="4267" u="none" cap="none" strike="noStrike">
                <a:solidFill>
                  <a:srgbClr val="000000"/>
                </a:solidFill>
                <a:latin typeface="Courier New"/>
                <a:ea typeface="Courier New"/>
                <a:cs typeface="Courier New"/>
                <a:sym typeface="Courier New"/>
              </a:rPr>
              <a:t>, </a:t>
            </a:r>
            <a:r>
              <a:rPr b="0" i="0" lang="en" sz="4267" u="none" cap="none" strike="noStrike">
                <a:solidFill>
                  <a:srgbClr val="A31515"/>
                </a:solidFill>
                <a:latin typeface="Courier New"/>
                <a:ea typeface="Courier New"/>
                <a:cs typeface="Courier New"/>
                <a:sym typeface="Courier New"/>
              </a:rPr>
              <a:t>"fusce"</a:t>
            </a:r>
            <a:r>
              <a:rPr b="0" i="0" lang="en" sz="4267" u="none" cap="none" strike="noStrike">
                <a:solidFill>
                  <a:srgbClr val="000000"/>
                </a:solidFill>
                <a:latin typeface="Courier New"/>
                <a:ea typeface="Courier New"/>
                <a:cs typeface="Courier New"/>
                <a:sym typeface="Courier New"/>
              </a:rPr>
              <a:t>, </a:t>
            </a:r>
            <a:r>
              <a:rPr b="0" i="0" lang="en" sz="4267" u="none" cap="none" strike="noStrike">
                <a:solidFill>
                  <a:srgbClr val="A31515"/>
                </a:solidFill>
                <a:latin typeface="Courier New"/>
                <a:ea typeface="Courier New"/>
                <a:cs typeface="Courier New"/>
                <a:sym typeface="Courier New"/>
              </a:rPr>
              <a:t>"rhoncus"</a:t>
            </a:r>
            <a:r>
              <a:rPr b="0" i="0" lang="en" sz="4267" u="none" cap="none" strike="noStrike">
                <a:solidFill>
                  <a:srgbClr val="000000"/>
                </a:solidFill>
                <a:latin typeface="Courier New"/>
                <a:ea typeface="Courier New"/>
                <a:cs typeface="Courier New"/>
                <a:sym typeface="Courier New"/>
              </a:rPr>
              <a:t>, </a:t>
            </a:r>
            <a:r>
              <a:rPr b="0" i="0" lang="en" sz="4267" u="none" cap="none" strike="noStrike">
                <a:solidFill>
                  <a:srgbClr val="A31515"/>
                </a:solidFill>
                <a:latin typeface="Courier New"/>
                <a:ea typeface="Courier New"/>
                <a:cs typeface="Courier New"/>
                <a:sym typeface="Courier New"/>
              </a:rPr>
              <a:t>"mi"</a:t>
            </a:r>
            <a:r>
              <a:rPr b="0" i="0" lang="en" sz="4267" u="none" cap="none" strike="noStrike">
                <a:solidFill>
                  <a:srgbClr val="000000"/>
                </a:solidFill>
                <a:latin typeface="Courier New"/>
                <a:ea typeface="Courier New"/>
                <a:cs typeface="Courier New"/>
                <a:sym typeface="Courier New"/>
              </a:rPr>
              <a:t>, </a:t>
            </a:r>
            <a:r>
              <a:rPr b="0" i="0" lang="en" sz="4267" u="none" cap="none" strike="noStrike">
                <a:solidFill>
                  <a:srgbClr val="A31515"/>
                </a:solidFill>
                <a:latin typeface="Courier New"/>
                <a:ea typeface="Courier New"/>
                <a:cs typeface="Courier New"/>
                <a:sym typeface="Courier New"/>
              </a:rPr>
              <a:t>"viverra"</a:t>
            </a:r>
            <a:r>
              <a:rPr b="0" i="0" lang="en" sz="4267" u="none" cap="none" strike="noStrike">
                <a:solidFill>
                  <a:srgbClr val="000000"/>
                </a:solidFill>
                <a:latin typeface="Courier New"/>
                <a:ea typeface="Courier New"/>
                <a:cs typeface="Courier New"/>
                <a:sym typeface="Courier New"/>
              </a:rPr>
              <a:t>, </a:t>
            </a:r>
            <a:r>
              <a:rPr b="0" i="0" lang="en" sz="4267" u="none" cap="none" strike="noStrike">
                <a:solidFill>
                  <a:srgbClr val="A31515"/>
                </a:solidFill>
                <a:latin typeface="Courier New"/>
                <a:ea typeface="Courier New"/>
                <a:cs typeface="Courier New"/>
                <a:sym typeface="Courier New"/>
              </a:rPr>
              <a:t>"velit"</a:t>
            </a:r>
            <a:r>
              <a:rPr b="0" i="0" lang="en" sz="4267" u="none" cap="none" strike="noStrike">
                <a:solidFill>
                  <a:srgbClr val="000000"/>
                </a:solidFill>
                <a:latin typeface="Courier New"/>
                <a:ea typeface="Courier New"/>
                <a:cs typeface="Courier New"/>
                <a:sym typeface="Courier New"/>
              </a:rPr>
              <a:t>, </a:t>
            </a:r>
            <a:r>
              <a:rPr b="0" i="0" lang="en" sz="4267" u="none" cap="none" strike="noStrike">
                <a:solidFill>
                  <a:srgbClr val="A31515"/>
                </a:solidFill>
                <a:latin typeface="Courier New"/>
                <a:ea typeface="Courier New"/>
                <a:cs typeface="Courier New"/>
                <a:sym typeface="Courier New"/>
              </a:rPr>
              <a:t>"mattis"</a:t>
            </a:r>
            <a:r>
              <a:rPr b="0" i="0" lang="en" sz="4267" u="none" cap="none" strike="noStrike">
                <a:solidFill>
                  <a:srgbClr val="000000"/>
                </a:solidFill>
                <a:latin typeface="Courier New"/>
                <a:ea typeface="Courier New"/>
                <a:cs typeface="Courier New"/>
                <a:sym typeface="Courier New"/>
              </a:rPr>
              <a:t>]</a:t>
            </a:r>
            <a:endParaRPr b="0" i="0" sz="4267" u="none" cap="none" strike="noStrike">
              <a:solidFill>
                <a:srgbClr val="595959"/>
              </a:solidFill>
              <a:latin typeface="Lato"/>
              <a:ea typeface="Lato"/>
              <a:cs typeface="Lato"/>
              <a:sym typeface="Lato"/>
            </a:endParaRPr>
          </a:p>
        </p:txBody>
      </p:sp>
      <p:sp>
        <p:nvSpPr>
          <p:cNvPr id="540" name="Google Shape;540;p55"/>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Control Flows</a:t>
            </a:r>
            <a:endParaRPr b="1" i="0" sz="6933" u="none" cap="none" strike="noStrike">
              <a:solidFill>
                <a:srgbClr val="004C7F"/>
              </a:solidFill>
              <a:latin typeface="Helvetica Neue"/>
              <a:ea typeface="Helvetica Neue"/>
              <a:cs typeface="Helvetica Neue"/>
              <a:sym typeface="Helvetica Neue"/>
            </a:endParaRPr>
          </a:p>
        </p:txBody>
      </p:sp>
      <p:sp>
        <p:nvSpPr>
          <p:cNvPr id="541" name="Google Shape;541;p55"/>
          <p:cNvSpPr txBox="1"/>
          <p:nvPr/>
        </p:nvSpPr>
        <p:spPr>
          <a:xfrm>
            <a:off x="482592" y="2028665"/>
            <a:ext cx="12006187"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For loops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6"/>
          <p:cNvSpPr txBox="1"/>
          <p:nvPr>
            <p:ph idx="1" type="body"/>
          </p:nvPr>
        </p:nvSpPr>
        <p:spPr>
          <a:xfrm>
            <a:off x="1672454" y="8717028"/>
            <a:ext cx="22486400" cy="2844072"/>
          </a:xfrm>
          <a:prstGeom prst="rect">
            <a:avLst/>
          </a:prstGeom>
          <a:noFill/>
          <a:ln>
            <a:noFill/>
          </a:ln>
        </p:spPr>
        <p:txBody>
          <a:bodyPr anchorCtr="0" anchor="t" bIns="243800" lIns="243800" spcFirstLastPara="1" rIns="243800" wrap="square" tIns="243800">
            <a:noAutofit/>
          </a:bodyPr>
          <a:lstStyle/>
          <a:p>
            <a:pPr indent="0" lvl="0" marL="0" rtl="0" algn="l">
              <a:lnSpc>
                <a:spcPct val="115000"/>
              </a:lnSpc>
              <a:spcBef>
                <a:spcPts val="0"/>
              </a:spcBef>
              <a:spcAft>
                <a:spcPts val="0"/>
              </a:spcAft>
              <a:buSzPts val="1300"/>
              <a:buNone/>
            </a:pPr>
            <a:r>
              <a:rPr lang="en" sz="3733">
                <a:solidFill>
                  <a:srgbClr val="AF00DB"/>
                </a:solidFill>
                <a:highlight>
                  <a:srgbClr val="FFFFFE"/>
                </a:highlight>
                <a:latin typeface="Courier New"/>
                <a:ea typeface="Courier New"/>
                <a:cs typeface="Courier New"/>
                <a:sym typeface="Courier New"/>
              </a:rPr>
              <a:t>for</a:t>
            </a:r>
            <a:r>
              <a:rPr lang="en" sz="3733">
                <a:solidFill>
                  <a:srgbClr val="000000"/>
                </a:solidFill>
                <a:highlight>
                  <a:srgbClr val="FFFFFE"/>
                </a:highlight>
                <a:latin typeface="Courier New"/>
                <a:ea typeface="Courier New"/>
                <a:cs typeface="Courier New"/>
                <a:sym typeface="Courier New"/>
              </a:rPr>
              <a:t> word </a:t>
            </a:r>
            <a:r>
              <a:rPr lang="en" sz="3733">
                <a:solidFill>
                  <a:srgbClr val="0000FF"/>
                </a:solidFill>
                <a:highlight>
                  <a:srgbClr val="FFFFFE"/>
                </a:highlight>
                <a:latin typeface="Courier New"/>
                <a:ea typeface="Courier New"/>
                <a:cs typeface="Courier New"/>
                <a:sym typeface="Courier New"/>
              </a:rPr>
              <a:t>in</a:t>
            </a:r>
            <a:r>
              <a:rPr lang="en" sz="3733">
                <a:solidFill>
                  <a:srgbClr val="000000"/>
                </a:solidFill>
                <a:highlight>
                  <a:srgbClr val="FFFFFE"/>
                </a:highlight>
                <a:latin typeface="Courier New"/>
                <a:ea typeface="Courier New"/>
                <a:cs typeface="Courier New"/>
                <a:sym typeface="Courier New"/>
              </a:rPr>
              <a:t> word_list:</a:t>
            </a:r>
            <a:endParaRPr sz="3733">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3733">
                <a:solidFill>
                  <a:srgbClr val="000000"/>
                </a:solidFill>
                <a:highlight>
                  <a:srgbClr val="FFFFFE"/>
                </a:highlight>
                <a:latin typeface="Courier New"/>
                <a:ea typeface="Courier New"/>
                <a:cs typeface="Courier New"/>
                <a:sym typeface="Courier New"/>
              </a:rPr>
              <a:t>  </a:t>
            </a:r>
            <a:r>
              <a:rPr lang="en" sz="3733">
                <a:solidFill>
                  <a:srgbClr val="008000"/>
                </a:solidFill>
                <a:highlight>
                  <a:srgbClr val="FFFFFE"/>
                </a:highlight>
                <a:latin typeface="Courier New"/>
                <a:ea typeface="Courier New"/>
                <a:cs typeface="Courier New"/>
                <a:sym typeface="Courier New"/>
              </a:rPr>
              <a:t>#this loop does the exact same thing but with less typing</a:t>
            </a:r>
            <a:endParaRPr sz="3733">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3733">
                <a:solidFill>
                  <a:srgbClr val="000000"/>
                </a:solidFill>
                <a:highlight>
                  <a:srgbClr val="FFFFFE"/>
                </a:highlight>
                <a:latin typeface="Courier New"/>
                <a:ea typeface="Courier New"/>
                <a:cs typeface="Courier New"/>
                <a:sym typeface="Courier New"/>
              </a:rPr>
              <a:t>  </a:t>
            </a:r>
            <a:r>
              <a:rPr lang="en" sz="3733">
                <a:solidFill>
                  <a:srgbClr val="795E26"/>
                </a:solidFill>
                <a:highlight>
                  <a:srgbClr val="FFFFFE"/>
                </a:highlight>
                <a:latin typeface="Courier New"/>
                <a:ea typeface="Courier New"/>
                <a:cs typeface="Courier New"/>
                <a:sym typeface="Courier New"/>
              </a:rPr>
              <a:t>print</a:t>
            </a:r>
            <a:r>
              <a:rPr lang="en" sz="3733">
                <a:solidFill>
                  <a:srgbClr val="000000"/>
                </a:solidFill>
                <a:highlight>
                  <a:srgbClr val="FFFFFE"/>
                </a:highlight>
                <a:latin typeface="Courier New"/>
                <a:ea typeface="Courier New"/>
                <a:cs typeface="Courier New"/>
                <a:sym typeface="Courier New"/>
              </a:rPr>
              <a:t>(word)</a:t>
            </a:r>
            <a:endParaRPr sz="3733">
              <a:latin typeface="Courier New"/>
              <a:ea typeface="Courier New"/>
              <a:cs typeface="Courier New"/>
              <a:sym typeface="Courier New"/>
            </a:endParaRPr>
          </a:p>
        </p:txBody>
      </p:sp>
      <p:sp>
        <p:nvSpPr>
          <p:cNvPr id="547" name="Google Shape;547;p56"/>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548" name="Google Shape;548;p56"/>
          <p:cNvSpPr txBox="1"/>
          <p:nvPr/>
        </p:nvSpPr>
        <p:spPr>
          <a:xfrm>
            <a:off x="1673990" y="5912671"/>
            <a:ext cx="21039200" cy="3231880"/>
          </a:xfrm>
          <a:prstGeom prst="rect">
            <a:avLst/>
          </a:prstGeom>
          <a:noFill/>
          <a:ln>
            <a:noFill/>
          </a:ln>
        </p:spPr>
        <p:txBody>
          <a:bodyPr anchorCtr="0" anchor="t" bIns="243800" lIns="243800" spcFirstLastPara="1" rIns="243800" wrap="square" tIns="243800">
            <a:noAutofit/>
          </a:bodyPr>
          <a:lstStyle/>
          <a:p>
            <a:pPr indent="0" lvl="0" marL="0" marR="0" rtl="0" algn="l">
              <a:lnSpc>
                <a:spcPct val="135714"/>
              </a:lnSpc>
              <a:spcBef>
                <a:spcPts val="0"/>
              </a:spcBef>
              <a:spcAft>
                <a:spcPts val="0"/>
              </a:spcAft>
              <a:buClr>
                <a:schemeClr val="accent1"/>
              </a:buClr>
              <a:buSzPts val="1300"/>
              <a:buFont typeface="Lato"/>
              <a:buNone/>
            </a:pPr>
            <a:r>
              <a:rPr b="0" i="0" lang="en" sz="3733" u="none" cap="none" strike="noStrike">
                <a:solidFill>
                  <a:srgbClr val="AF00DB"/>
                </a:solidFill>
                <a:highlight>
                  <a:srgbClr val="FFFFFE"/>
                </a:highlight>
                <a:latin typeface="Courier New"/>
                <a:ea typeface="Courier New"/>
                <a:cs typeface="Courier New"/>
                <a:sym typeface="Courier New"/>
              </a:rPr>
              <a:t>for</a:t>
            </a:r>
            <a:r>
              <a:rPr b="0" i="0" lang="en" sz="3733" u="none" cap="none" strike="noStrike">
                <a:solidFill>
                  <a:srgbClr val="000000"/>
                </a:solidFill>
                <a:highlight>
                  <a:srgbClr val="FFFFFE"/>
                </a:highlight>
                <a:latin typeface="Courier New"/>
                <a:ea typeface="Courier New"/>
                <a:cs typeface="Courier New"/>
                <a:sym typeface="Courier New"/>
              </a:rPr>
              <a:t> number </a:t>
            </a:r>
            <a:r>
              <a:rPr b="0" i="0" lang="en" sz="3733" u="none" cap="none" strike="noStrike">
                <a:solidFill>
                  <a:srgbClr val="0000FF"/>
                </a:solidFill>
                <a:highlight>
                  <a:srgbClr val="FFFFFE"/>
                </a:highlight>
                <a:latin typeface="Courier New"/>
                <a:ea typeface="Courier New"/>
                <a:cs typeface="Courier New"/>
                <a:sym typeface="Courier New"/>
              </a:rPr>
              <a:t>in</a:t>
            </a:r>
            <a:r>
              <a:rPr b="0" i="0" lang="en" sz="3733" u="none" cap="none" strike="noStrike">
                <a:solidFill>
                  <a:srgbClr val="000000"/>
                </a:solidFill>
                <a:highlight>
                  <a:srgbClr val="FFFFFE"/>
                </a:highlight>
                <a:latin typeface="Courier New"/>
                <a:ea typeface="Courier New"/>
                <a:cs typeface="Courier New"/>
                <a:sym typeface="Courier New"/>
              </a:rPr>
              <a:t> </a:t>
            </a:r>
            <a:r>
              <a:rPr b="0" i="0" lang="en" sz="3733" u="none" cap="none" strike="noStrike">
                <a:solidFill>
                  <a:srgbClr val="795E26"/>
                </a:solidFill>
                <a:highlight>
                  <a:srgbClr val="FFFFFE"/>
                </a:highlight>
                <a:latin typeface="Courier New"/>
                <a:ea typeface="Courier New"/>
                <a:cs typeface="Courier New"/>
                <a:sym typeface="Courier New"/>
              </a:rPr>
              <a:t>range</a:t>
            </a:r>
            <a:r>
              <a:rPr b="0" i="0" lang="en" sz="3733" u="none" cap="none" strike="noStrike">
                <a:solidFill>
                  <a:srgbClr val="000000"/>
                </a:solidFill>
                <a:highlight>
                  <a:srgbClr val="FFFFFE"/>
                </a:highlight>
                <a:latin typeface="Courier New"/>
                <a:ea typeface="Courier New"/>
                <a:cs typeface="Courier New"/>
                <a:sym typeface="Courier New"/>
              </a:rPr>
              <a:t>(</a:t>
            </a:r>
            <a:r>
              <a:rPr b="0" i="0" lang="en" sz="3733" u="none" cap="none" strike="noStrike">
                <a:solidFill>
                  <a:srgbClr val="09885A"/>
                </a:solidFill>
                <a:highlight>
                  <a:srgbClr val="FFFFFE"/>
                </a:highlight>
                <a:latin typeface="Courier New"/>
                <a:ea typeface="Courier New"/>
                <a:cs typeface="Courier New"/>
                <a:sym typeface="Courier New"/>
              </a:rPr>
              <a:t>0</a:t>
            </a:r>
            <a:r>
              <a:rPr b="0" i="0" lang="en" sz="3733" u="none" cap="none" strike="noStrike">
                <a:solidFill>
                  <a:srgbClr val="000000"/>
                </a:solidFill>
                <a:highlight>
                  <a:srgbClr val="FFFFFE"/>
                </a:highlight>
                <a:latin typeface="Courier New"/>
                <a:ea typeface="Courier New"/>
                <a:cs typeface="Courier New"/>
                <a:sym typeface="Courier New"/>
              </a:rPr>
              <a:t>, </a:t>
            </a:r>
            <a:r>
              <a:rPr b="0" i="0" lang="en" sz="3733" u="none" cap="none" strike="noStrike">
                <a:solidFill>
                  <a:srgbClr val="09885A"/>
                </a:solidFill>
                <a:highlight>
                  <a:srgbClr val="FFFFFE"/>
                </a:highlight>
                <a:latin typeface="Courier New"/>
                <a:ea typeface="Courier New"/>
                <a:cs typeface="Courier New"/>
                <a:sym typeface="Courier New"/>
              </a:rPr>
              <a:t>11</a:t>
            </a:r>
            <a:r>
              <a:rPr b="0" i="0" lang="en" sz="3733" u="none" cap="none" strike="noStrike">
                <a:solidFill>
                  <a:srgbClr val="000000"/>
                </a:solidFill>
                <a:highlight>
                  <a:srgbClr val="FFFFFE"/>
                </a:highlight>
                <a:latin typeface="Courier New"/>
                <a:ea typeface="Courier New"/>
                <a:cs typeface="Courier New"/>
                <a:sym typeface="Courier New"/>
              </a:rPr>
              <a:t>): </a:t>
            </a:r>
            <a:r>
              <a:rPr b="0" i="0" lang="en" sz="3733" u="none" cap="none" strike="noStrike">
                <a:solidFill>
                  <a:srgbClr val="008000"/>
                </a:solidFill>
                <a:highlight>
                  <a:srgbClr val="FFFFFE"/>
                </a:highlight>
                <a:latin typeface="Courier New"/>
                <a:ea typeface="Courier New"/>
                <a:cs typeface="Courier New"/>
                <a:sym typeface="Courier New"/>
              </a:rPr>
              <a:t>#range goes through 0, 1, 2, … 10</a:t>
            </a:r>
            <a:endParaRPr b="0" i="0" sz="3733"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1300"/>
              <a:buFont typeface="Lato"/>
              <a:buNone/>
            </a:pPr>
            <a:r>
              <a:rPr b="0" i="0" lang="en" sz="3733" u="none" cap="none" strike="noStrike">
                <a:solidFill>
                  <a:srgbClr val="000000"/>
                </a:solidFill>
                <a:highlight>
                  <a:srgbClr val="FFFFFE"/>
                </a:highlight>
                <a:latin typeface="Courier New"/>
                <a:ea typeface="Courier New"/>
                <a:cs typeface="Courier New"/>
                <a:sym typeface="Courier New"/>
              </a:rPr>
              <a:t>  </a:t>
            </a:r>
            <a:r>
              <a:rPr b="0" i="0" lang="en" sz="3733" u="none" cap="none" strike="noStrike">
                <a:solidFill>
                  <a:srgbClr val="008000"/>
                </a:solidFill>
                <a:highlight>
                  <a:srgbClr val="FFFFFE"/>
                </a:highlight>
                <a:latin typeface="Courier New"/>
                <a:ea typeface="Courier New"/>
                <a:cs typeface="Courier New"/>
                <a:sym typeface="Courier New"/>
              </a:rPr>
              <a:t>#this loop repeats 11 times and number changes to each number</a:t>
            </a:r>
            <a:endParaRPr b="0" i="0" sz="3733" u="none" cap="none" strike="noStrike">
              <a:solidFill>
                <a:srgbClr val="008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1300"/>
              <a:buFont typeface="Lato"/>
              <a:buNone/>
            </a:pPr>
            <a:r>
              <a:rPr b="0" i="0" lang="en" sz="3733" u="none" cap="none" strike="noStrike">
                <a:solidFill>
                  <a:srgbClr val="000000"/>
                </a:solidFill>
                <a:highlight>
                  <a:srgbClr val="FFFFFE"/>
                </a:highlight>
                <a:latin typeface="Courier New"/>
                <a:ea typeface="Courier New"/>
                <a:cs typeface="Courier New"/>
                <a:sym typeface="Courier New"/>
              </a:rPr>
              <a:t>  </a:t>
            </a:r>
            <a:r>
              <a:rPr b="0" i="0" lang="en" sz="3733" u="none" cap="none" strike="noStrike">
                <a:solidFill>
                  <a:srgbClr val="795E26"/>
                </a:solidFill>
                <a:highlight>
                  <a:srgbClr val="FFFFFE"/>
                </a:highlight>
                <a:latin typeface="Courier New"/>
                <a:ea typeface="Courier New"/>
                <a:cs typeface="Courier New"/>
                <a:sym typeface="Courier New"/>
              </a:rPr>
              <a:t>print</a:t>
            </a:r>
            <a:r>
              <a:rPr b="0" i="0" lang="en" sz="3733" u="none" cap="none" strike="noStrike">
                <a:solidFill>
                  <a:srgbClr val="000000"/>
                </a:solidFill>
                <a:highlight>
                  <a:srgbClr val="FFFFFE"/>
                </a:highlight>
                <a:latin typeface="Courier New"/>
                <a:ea typeface="Courier New"/>
                <a:cs typeface="Courier New"/>
                <a:sym typeface="Courier New"/>
              </a:rPr>
              <a:t>(</a:t>
            </a:r>
            <a:r>
              <a:rPr b="0" i="0" lang="en" sz="3733" u="none" cap="none" strike="noStrike">
                <a:solidFill>
                  <a:srgbClr val="000000"/>
                </a:solidFill>
                <a:latin typeface="Courier New"/>
                <a:ea typeface="Courier New"/>
                <a:cs typeface="Courier New"/>
                <a:sym typeface="Courier New"/>
              </a:rPr>
              <a:t>word_list[</a:t>
            </a:r>
            <a:r>
              <a:rPr b="0" i="0" lang="en" sz="3733" u="none" cap="none" strike="noStrike">
                <a:solidFill>
                  <a:srgbClr val="000000"/>
                </a:solidFill>
                <a:highlight>
                  <a:srgbClr val="FFFFFE"/>
                </a:highlight>
                <a:latin typeface="Courier New"/>
                <a:ea typeface="Courier New"/>
                <a:cs typeface="Courier New"/>
                <a:sym typeface="Courier New"/>
              </a:rPr>
              <a:t>number</a:t>
            </a:r>
            <a:r>
              <a:rPr b="0" i="0" lang="en" sz="3733" u="none" cap="none" strike="noStrike">
                <a:solidFill>
                  <a:srgbClr val="000000"/>
                </a:solidFill>
                <a:latin typeface="Courier New"/>
                <a:ea typeface="Courier New"/>
                <a:cs typeface="Courier New"/>
                <a:sym typeface="Courier New"/>
              </a:rPr>
              <a:t>]</a:t>
            </a:r>
            <a:r>
              <a:rPr b="0" i="0" lang="en" sz="3733" u="none" cap="none" strike="noStrike">
                <a:solidFill>
                  <a:srgbClr val="000000"/>
                </a:solidFill>
                <a:highlight>
                  <a:srgbClr val="FFFFFE"/>
                </a:highlight>
                <a:latin typeface="Courier New"/>
                <a:ea typeface="Courier New"/>
                <a:cs typeface="Courier New"/>
                <a:sym typeface="Courier New"/>
              </a:rPr>
              <a:t>)</a:t>
            </a:r>
            <a:endParaRPr b="0" i="0" sz="3733" u="none" cap="none" strike="noStrike">
              <a:solidFill>
                <a:schemeClr val="accent1"/>
              </a:solidFill>
              <a:latin typeface="Courier New"/>
              <a:ea typeface="Courier New"/>
              <a:cs typeface="Courier New"/>
              <a:sym typeface="Courier New"/>
            </a:endParaRPr>
          </a:p>
        </p:txBody>
      </p:sp>
      <p:sp>
        <p:nvSpPr>
          <p:cNvPr id="549" name="Google Shape;549;p56"/>
          <p:cNvSpPr txBox="1"/>
          <p:nvPr/>
        </p:nvSpPr>
        <p:spPr>
          <a:xfrm>
            <a:off x="1769402" y="3862193"/>
            <a:ext cx="21468483" cy="2458440"/>
          </a:xfrm>
          <a:prstGeom prst="rect">
            <a:avLst/>
          </a:prstGeom>
          <a:noFill/>
          <a:ln>
            <a:noFill/>
          </a:ln>
        </p:spPr>
        <p:txBody>
          <a:bodyPr anchorCtr="0" anchor="t" bIns="243800" lIns="243800" spcFirstLastPara="1" rIns="243800" wrap="square" tIns="243800">
            <a:normAutofit/>
          </a:bodyPr>
          <a:lstStyle/>
          <a:p>
            <a:pPr indent="0" lvl="0" marL="0" marR="0" rtl="0" algn="l">
              <a:lnSpc>
                <a:spcPct val="115000"/>
              </a:lnSpc>
              <a:spcBef>
                <a:spcPts val="0"/>
              </a:spcBef>
              <a:spcAft>
                <a:spcPts val="0"/>
              </a:spcAft>
              <a:buClr>
                <a:schemeClr val="accent1"/>
              </a:buClr>
              <a:buSzPts val="1300"/>
              <a:buFont typeface="Lato"/>
              <a:buNone/>
            </a:pPr>
            <a:r>
              <a:rPr b="0" i="0" lang="en" sz="3733" u="none" cap="none" strike="noStrike">
                <a:solidFill>
                  <a:srgbClr val="000000"/>
                </a:solidFill>
                <a:latin typeface="Courier New"/>
                <a:ea typeface="Courier New"/>
                <a:cs typeface="Courier New"/>
                <a:sym typeface="Courier New"/>
              </a:rPr>
              <a:t>word_list = [</a:t>
            </a:r>
            <a:r>
              <a:rPr b="0" i="0" lang="en" sz="3733" u="none" cap="none" strike="noStrike">
                <a:solidFill>
                  <a:srgbClr val="A31515"/>
                </a:solidFill>
                <a:latin typeface="Courier New"/>
                <a:ea typeface="Courier New"/>
                <a:cs typeface="Courier New"/>
                <a:sym typeface="Courier New"/>
              </a:rPr>
              <a:t>"Lorem"</a:t>
            </a:r>
            <a:r>
              <a:rPr b="0" i="0" lang="en" sz="3733" u="none" cap="none" strike="noStrike">
                <a:solidFill>
                  <a:srgbClr val="000000"/>
                </a:solidFill>
                <a:latin typeface="Courier New"/>
                <a:ea typeface="Courier New"/>
                <a:cs typeface="Courier New"/>
                <a:sym typeface="Courier New"/>
              </a:rPr>
              <a:t>, </a:t>
            </a:r>
            <a:r>
              <a:rPr b="0" i="0" lang="en" sz="3733" u="none" cap="none" strike="noStrike">
                <a:solidFill>
                  <a:srgbClr val="A31515"/>
                </a:solidFill>
                <a:latin typeface="Courier New"/>
                <a:ea typeface="Courier New"/>
                <a:cs typeface="Courier New"/>
                <a:sym typeface="Courier New"/>
              </a:rPr>
              <a:t>"ipsum"</a:t>
            </a:r>
            <a:r>
              <a:rPr b="0" i="0" lang="en" sz="3733" u="none" cap="none" strike="noStrike">
                <a:solidFill>
                  <a:srgbClr val="000000"/>
                </a:solidFill>
                <a:latin typeface="Courier New"/>
                <a:ea typeface="Courier New"/>
                <a:cs typeface="Courier New"/>
                <a:sym typeface="Courier New"/>
              </a:rPr>
              <a:t>, </a:t>
            </a:r>
            <a:r>
              <a:rPr b="0" i="0" lang="en" sz="3733" u="none" cap="none" strike="noStrike">
                <a:solidFill>
                  <a:srgbClr val="A31515"/>
                </a:solidFill>
                <a:latin typeface="Courier New"/>
                <a:ea typeface="Courier New"/>
                <a:cs typeface="Courier New"/>
                <a:sym typeface="Courier New"/>
              </a:rPr>
              <a:t>"dolor"</a:t>
            </a:r>
            <a:r>
              <a:rPr b="0" i="0" lang="en" sz="3733" u="none" cap="none" strike="noStrike">
                <a:solidFill>
                  <a:srgbClr val="000000"/>
                </a:solidFill>
                <a:latin typeface="Courier New"/>
                <a:ea typeface="Courier New"/>
                <a:cs typeface="Courier New"/>
                <a:sym typeface="Courier New"/>
              </a:rPr>
              <a:t>, </a:t>
            </a:r>
            <a:r>
              <a:rPr b="0" i="0" lang="en" sz="3733" u="none" cap="none" strike="noStrike">
                <a:solidFill>
                  <a:srgbClr val="A31515"/>
                </a:solidFill>
                <a:latin typeface="Courier New"/>
                <a:ea typeface="Courier New"/>
                <a:cs typeface="Courier New"/>
                <a:sym typeface="Courier New"/>
              </a:rPr>
              <a:t>"sit"</a:t>
            </a:r>
            <a:r>
              <a:rPr b="0" i="0" lang="en" sz="3733" u="none" cap="none" strike="noStrike">
                <a:solidFill>
                  <a:srgbClr val="000000"/>
                </a:solidFill>
                <a:latin typeface="Courier New"/>
                <a:ea typeface="Courier New"/>
                <a:cs typeface="Courier New"/>
                <a:sym typeface="Courier New"/>
              </a:rPr>
              <a:t>, </a:t>
            </a:r>
            <a:r>
              <a:rPr b="0" i="0" lang="en" sz="3733" u="none" cap="none" strike="noStrike">
                <a:solidFill>
                  <a:srgbClr val="A31515"/>
                </a:solidFill>
                <a:latin typeface="Courier New"/>
                <a:ea typeface="Courier New"/>
                <a:cs typeface="Courier New"/>
                <a:sym typeface="Courier New"/>
              </a:rPr>
              <a:t>"amet"</a:t>
            </a:r>
            <a:r>
              <a:rPr b="0" i="0" lang="en" sz="3733" u="none" cap="none" strike="noStrike">
                <a:solidFill>
                  <a:srgbClr val="000000"/>
                </a:solidFill>
                <a:latin typeface="Courier New"/>
                <a:ea typeface="Courier New"/>
                <a:cs typeface="Courier New"/>
                <a:sym typeface="Courier New"/>
              </a:rPr>
              <a:t>, </a:t>
            </a:r>
            <a:r>
              <a:rPr b="0" i="0" lang="en" sz="3733" u="none" cap="none" strike="noStrike">
                <a:solidFill>
                  <a:srgbClr val="A31515"/>
                </a:solidFill>
                <a:latin typeface="Courier New"/>
                <a:ea typeface="Courier New"/>
                <a:cs typeface="Courier New"/>
                <a:sym typeface="Courier New"/>
              </a:rPr>
              <a:t>"fusce"</a:t>
            </a:r>
            <a:r>
              <a:rPr b="0" i="0" lang="en" sz="3733" u="none" cap="none" strike="noStrike">
                <a:solidFill>
                  <a:srgbClr val="000000"/>
                </a:solidFill>
                <a:latin typeface="Courier New"/>
                <a:ea typeface="Courier New"/>
                <a:cs typeface="Courier New"/>
                <a:sym typeface="Courier New"/>
              </a:rPr>
              <a:t>, </a:t>
            </a:r>
            <a:r>
              <a:rPr b="0" i="0" lang="en" sz="3733" u="none" cap="none" strike="noStrike">
                <a:solidFill>
                  <a:srgbClr val="A31515"/>
                </a:solidFill>
                <a:latin typeface="Courier New"/>
                <a:ea typeface="Courier New"/>
                <a:cs typeface="Courier New"/>
                <a:sym typeface="Courier New"/>
              </a:rPr>
              <a:t>"rhoncus"</a:t>
            </a:r>
            <a:r>
              <a:rPr b="0" i="0" lang="en" sz="3733" u="none" cap="none" strike="noStrike">
                <a:solidFill>
                  <a:srgbClr val="000000"/>
                </a:solidFill>
                <a:latin typeface="Courier New"/>
                <a:ea typeface="Courier New"/>
                <a:cs typeface="Courier New"/>
                <a:sym typeface="Courier New"/>
              </a:rPr>
              <a:t>, </a:t>
            </a:r>
            <a:r>
              <a:rPr b="0" i="0" lang="en" sz="3733" u="none" cap="none" strike="noStrike">
                <a:solidFill>
                  <a:srgbClr val="A31515"/>
                </a:solidFill>
                <a:latin typeface="Courier New"/>
                <a:ea typeface="Courier New"/>
                <a:cs typeface="Courier New"/>
                <a:sym typeface="Courier New"/>
              </a:rPr>
              <a:t>"mi"</a:t>
            </a:r>
            <a:r>
              <a:rPr b="0" i="0" lang="en" sz="3733" u="none" cap="none" strike="noStrike">
                <a:solidFill>
                  <a:srgbClr val="000000"/>
                </a:solidFill>
                <a:latin typeface="Courier New"/>
                <a:ea typeface="Courier New"/>
                <a:cs typeface="Courier New"/>
                <a:sym typeface="Courier New"/>
              </a:rPr>
              <a:t>, </a:t>
            </a:r>
            <a:r>
              <a:rPr b="0" i="0" lang="en" sz="3733" u="none" cap="none" strike="noStrike">
                <a:solidFill>
                  <a:srgbClr val="A31515"/>
                </a:solidFill>
                <a:latin typeface="Courier New"/>
                <a:ea typeface="Courier New"/>
                <a:cs typeface="Courier New"/>
                <a:sym typeface="Courier New"/>
              </a:rPr>
              <a:t>"viverra"</a:t>
            </a:r>
            <a:r>
              <a:rPr b="0" i="0" lang="en" sz="3733" u="none" cap="none" strike="noStrike">
                <a:solidFill>
                  <a:srgbClr val="000000"/>
                </a:solidFill>
                <a:latin typeface="Courier New"/>
                <a:ea typeface="Courier New"/>
                <a:cs typeface="Courier New"/>
                <a:sym typeface="Courier New"/>
              </a:rPr>
              <a:t>, </a:t>
            </a:r>
            <a:r>
              <a:rPr b="0" i="0" lang="en" sz="3733" u="none" cap="none" strike="noStrike">
                <a:solidFill>
                  <a:srgbClr val="A31515"/>
                </a:solidFill>
                <a:latin typeface="Courier New"/>
                <a:ea typeface="Courier New"/>
                <a:cs typeface="Courier New"/>
                <a:sym typeface="Courier New"/>
              </a:rPr>
              <a:t>"velit"</a:t>
            </a:r>
            <a:r>
              <a:rPr b="0" i="0" lang="en" sz="3733" u="none" cap="none" strike="noStrike">
                <a:solidFill>
                  <a:srgbClr val="000000"/>
                </a:solidFill>
                <a:latin typeface="Courier New"/>
                <a:ea typeface="Courier New"/>
                <a:cs typeface="Courier New"/>
                <a:sym typeface="Courier New"/>
              </a:rPr>
              <a:t>, </a:t>
            </a:r>
            <a:r>
              <a:rPr b="0" i="0" lang="en" sz="3733" u="none" cap="none" strike="noStrike">
                <a:solidFill>
                  <a:srgbClr val="A31515"/>
                </a:solidFill>
                <a:latin typeface="Courier New"/>
                <a:ea typeface="Courier New"/>
                <a:cs typeface="Courier New"/>
                <a:sym typeface="Courier New"/>
              </a:rPr>
              <a:t>"mattis"</a:t>
            </a:r>
            <a:r>
              <a:rPr b="0" i="0" lang="en" sz="3733" u="none" cap="none" strike="noStrike">
                <a:solidFill>
                  <a:srgbClr val="000000"/>
                </a:solidFill>
                <a:latin typeface="Courier New"/>
                <a:ea typeface="Courier New"/>
                <a:cs typeface="Courier New"/>
                <a:sym typeface="Courier New"/>
              </a:rPr>
              <a:t>]</a:t>
            </a:r>
            <a:endParaRPr b="0" i="0" sz="3733" u="none" cap="none" strike="noStrike">
              <a:solidFill>
                <a:srgbClr val="595959"/>
              </a:solidFill>
              <a:latin typeface="Lato"/>
              <a:ea typeface="Lato"/>
              <a:cs typeface="Lato"/>
              <a:sym typeface="Lato"/>
            </a:endParaRPr>
          </a:p>
        </p:txBody>
      </p:sp>
      <p:sp>
        <p:nvSpPr>
          <p:cNvPr id="550" name="Google Shape;550;p56"/>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Control Flows</a:t>
            </a:r>
            <a:endParaRPr b="1" i="0" sz="6933" u="none" cap="none" strike="noStrike">
              <a:solidFill>
                <a:srgbClr val="004C7F"/>
              </a:solidFill>
              <a:latin typeface="Helvetica Neue"/>
              <a:ea typeface="Helvetica Neue"/>
              <a:cs typeface="Helvetica Neue"/>
              <a:sym typeface="Helvetica Neue"/>
            </a:endParaRPr>
          </a:p>
        </p:txBody>
      </p:sp>
      <p:sp>
        <p:nvSpPr>
          <p:cNvPr id="551" name="Google Shape;551;p56"/>
          <p:cNvSpPr txBox="1"/>
          <p:nvPr/>
        </p:nvSpPr>
        <p:spPr>
          <a:xfrm>
            <a:off x="482592" y="2028665"/>
            <a:ext cx="12006187"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For loops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7"/>
          <p:cNvSpPr txBox="1"/>
          <p:nvPr>
            <p:ph idx="1" type="body"/>
          </p:nvPr>
        </p:nvSpPr>
        <p:spPr>
          <a:xfrm>
            <a:off x="1229688" y="5577799"/>
            <a:ext cx="16392800" cy="1443661"/>
          </a:xfrm>
          <a:prstGeom prst="rect">
            <a:avLst/>
          </a:prstGeom>
          <a:noFill/>
          <a:ln>
            <a:noFill/>
          </a:ln>
        </p:spPr>
        <p:txBody>
          <a:bodyPr anchorCtr="0" anchor="t" bIns="243800" lIns="243800" spcFirstLastPara="1" rIns="243800" wrap="square" tIns="243800">
            <a:noAutofit/>
          </a:bodyPr>
          <a:lstStyle/>
          <a:p>
            <a:pPr indent="0" lvl="0" marL="0" rtl="0" algn="l">
              <a:lnSpc>
                <a:spcPct val="115000"/>
              </a:lnSpc>
              <a:spcBef>
                <a:spcPts val="0"/>
              </a:spcBef>
              <a:spcAft>
                <a:spcPts val="0"/>
              </a:spcAft>
              <a:buSzPts val="1300"/>
              <a:buNone/>
            </a:pPr>
            <a:r>
              <a:rPr lang="en" sz="3733">
                <a:solidFill>
                  <a:srgbClr val="000000"/>
                </a:solidFill>
                <a:latin typeface="Courier New"/>
                <a:ea typeface="Courier New"/>
                <a:cs typeface="Courier New"/>
                <a:sym typeface="Courier New"/>
              </a:rPr>
              <a:t>word_list = [</a:t>
            </a:r>
            <a:r>
              <a:rPr lang="en" sz="3733">
                <a:solidFill>
                  <a:srgbClr val="A31515"/>
                </a:solidFill>
                <a:latin typeface="Courier New"/>
                <a:ea typeface="Courier New"/>
                <a:cs typeface="Courier New"/>
                <a:sym typeface="Courier New"/>
              </a:rPr>
              <a:t>"Lorem"</a:t>
            </a:r>
            <a:r>
              <a:rPr lang="en" sz="3733">
                <a:solidFill>
                  <a:srgbClr val="000000"/>
                </a:solidFill>
                <a:latin typeface="Courier New"/>
                <a:ea typeface="Courier New"/>
                <a:cs typeface="Courier New"/>
                <a:sym typeface="Courier New"/>
              </a:rPr>
              <a:t>, </a:t>
            </a:r>
            <a:r>
              <a:rPr lang="en" sz="3733">
                <a:solidFill>
                  <a:srgbClr val="A31515"/>
                </a:solidFill>
                <a:latin typeface="Courier New"/>
                <a:ea typeface="Courier New"/>
                <a:cs typeface="Courier New"/>
                <a:sym typeface="Courier New"/>
              </a:rPr>
              <a:t>"ipsum"</a:t>
            </a:r>
            <a:r>
              <a:rPr lang="en" sz="3733">
                <a:solidFill>
                  <a:srgbClr val="000000"/>
                </a:solidFill>
                <a:latin typeface="Courier New"/>
                <a:ea typeface="Courier New"/>
                <a:cs typeface="Courier New"/>
                <a:sym typeface="Courier New"/>
              </a:rPr>
              <a:t>, </a:t>
            </a:r>
            <a:r>
              <a:rPr lang="en" sz="3733">
                <a:solidFill>
                  <a:srgbClr val="A31515"/>
                </a:solidFill>
                <a:latin typeface="Courier New"/>
                <a:ea typeface="Courier New"/>
                <a:cs typeface="Courier New"/>
                <a:sym typeface="Courier New"/>
              </a:rPr>
              <a:t>"dolor"</a:t>
            </a:r>
            <a:r>
              <a:rPr lang="en" sz="3733">
                <a:solidFill>
                  <a:srgbClr val="000000"/>
                </a:solidFill>
                <a:latin typeface="Courier New"/>
                <a:ea typeface="Courier New"/>
                <a:cs typeface="Courier New"/>
                <a:sym typeface="Courier New"/>
              </a:rPr>
              <a:t>, </a:t>
            </a:r>
            <a:r>
              <a:rPr lang="en" sz="3733">
                <a:solidFill>
                  <a:srgbClr val="A31515"/>
                </a:solidFill>
                <a:latin typeface="Courier New"/>
                <a:ea typeface="Courier New"/>
                <a:cs typeface="Courier New"/>
                <a:sym typeface="Courier New"/>
              </a:rPr>
              <a:t>"sit"</a:t>
            </a:r>
            <a:r>
              <a:rPr lang="en" sz="3733">
                <a:solidFill>
                  <a:srgbClr val="000000"/>
                </a:solidFill>
                <a:latin typeface="Courier New"/>
                <a:ea typeface="Courier New"/>
                <a:cs typeface="Courier New"/>
                <a:sym typeface="Courier New"/>
              </a:rPr>
              <a:t>, </a:t>
            </a:r>
            <a:r>
              <a:rPr lang="en" sz="3733">
                <a:solidFill>
                  <a:srgbClr val="A31515"/>
                </a:solidFill>
                <a:latin typeface="Courier New"/>
                <a:ea typeface="Courier New"/>
                <a:cs typeface="Courier New"/>
                <a:sym typeface="Courier New"/>
              </a:rPr>
              <a:t>"amet"</a:t>
            </a:r>
            <a:r>
              <a:rPr lang="en" sz="3733">
                <a:solidFill>
                  <a:srgbClr val="000000"/>
                </a:solidFill>
                <a:latin typeface="Courier New"/>
                <a:ea typeface="Courier New"/>
                <a:cs typeface="Courier New"/>
                <a:sym typeface="Courier New"/>
              </a:rPr>
              <a:t>, </a:t>
            </a:r>
            <a:r>
              <a:rPr lang="en" sz="3733">
                <a:solidFill>
                  <a:srgbClr val="A31515"/>
                </a:solidFill>
                <a:latin typeface="Courier New"/>
                <a:ea typeface="Courier New"/>
                <a:cs typeface="Courier New"/>
                <a:sym typeface="Courier New"/>
              </a:rPr>
              <a:t>"fusce"</a:t>
            </a:r>
            <a:r>
              <a:rPr lang="en" sz="3733">
                <a:solidFill>
                  <a:srgbClr val="000000"/>
                </a:solidFill>
                <a:latin typeface="Courier New"/>
                <a:ea typeface="Courier New"/>
                <a:cs typeface="Courier New"/>
                <a:sym typeface="Courier New"/>
              </a:rPr>
              <a:t>, </a:t>
            </a:r>
            <a:r>
              <a:rPr lang="en" sz="3733">
                <a:solidFill>
                  <a:srgbClr val="A31515"/>
                </a:solidFill>
                <a:latin typeface="Courier New"/>
                <a:ea typeface="Courier New"/>
                <a:cs typeface="Courier New"/>
                <a:sym typeface="Courier New"/>
              </a:rPr>
              <a:t>"rhoncus"</a:t>
            </a:r>
            <a:r>
              <a:rPr lang="en" sz="3733">
                <a:solidFill>
                  <a:srgbClr val="000000"/>
                </a:solidFill>
                <a:latin typeface="Courier New"/>
                <a:ea typeface="Courier New"/>
                <a:cs typeface="Courier New"/>
                <a:sym typeface="Courier New"/>
              </a:rPr>
              <a:t>, </a:t>
            </a:r>
            <a:r>
              <a:rPr lang="en" sz="3733">
                <a:solidFill>
                  <a:srgbClr val="A31515"/>
                </a:solidFill>
                <a:latin typeface="Courier New"/>
                <a:ea typeface="Courier New"/>
                <a:cs typeface="Courier New"/>
                <a:sym typeface="Courier New"/>
              </a:rPr>
              <a:t>"mi"</a:t>
            </a:r>
            <a:r>
              <a:rPr lang="en" sz="3733">
                <a:solidFill>
                  <a:srgbClr val="000000"/>
                </a:solidFill>
                <a:latin typeface="Courier New"/>
                <a:ea typeface="Courier New"/>
                <a:cs typeface="Courier New"/>
                <a:sym typeface="Courier New"/>
              </a:rPr>
              <a:t>, </a:t>
            </a:r>
            <a:r>
              <a:rPr lang="en" sz="3733">
                <a:solidFill>
                  <a:srgbClr val="A31515"/>
                </a:solidFill>
                <a:latin typeface="Courier New"/>
                <a:ea typeface="Courier New"/>
                <a:cs typeface="Courier New"/>
                <a:sym typeface="Courier New"/>
              </a:rPr>
              <a:t>"viverra"</a:t>
            </a:r>
            <a:r>
              <a:rPr lang="en" sz="3733">
                <a:solidFill>
                  <a:srgbClr val="000000"/>
                </a:solidFill>
                <a:latin typeface="Courier New"/>
                <a:ea typeface="Courier New"/>
                <a:cs typeface="Courier New"/>
                <a:sym typeface="Courier New"/>
              </a:rPr>
              <a:t>, </a:t>
            </a:r>
            <a:r>
              <a:rPr lang="en" sz="3733">
                <a:solidFill>
                  <a:srgbClr val="A31515"/>
                </a:solidFill>
                <a:latin typeface="Courier New"/>
                <a:ea typeface="Courier New"/>
                <a:cs typeface="Courier New"/>
                <a:sym typeface="Courier New"/>
              </a:rPr>
              <a:t>"velit"</a:t>
            </a:r>
            <a:r>
              <a:rPr lang="en" sz="3733">
                <a:solidFill>
                  <a:srgbClr val="000000"/>
                </a:solidFill>
                <a:latin typeface="Courier New"/>
                <a:ea typeface="Courier New"/>
                <a:cs typeface="Courier New"/>
                <a:sym typeface="Courier New"/>
              </a:rPr>
              <a:t>, </a:t>
            </a:r>
            <a:r>
              <a:rPr lang="en" sz="3733">
                <a:solidFill>
                  <a:srgbClr val="A31515"/>
                </a:solidFill>
                <a:latin typeface="Courier New"/>
                <a:ea typeface="Courier New"/>
                <a:cs typeface="Courier New"/>
                <a:sym typeface="Courier New"/>
              </a:rPr>
              <a:t>"mattis"</a:t>
            </a:r>
            <a:r>
              <a:rPr lang="en" sz="3733">
                <a:solidFill>
                  <a:srgbClr val="000000"/>
                </a:solidFill>
                <a:latin typeface="Courier New"/>
                <a:ea typeface="Courier New"/>
                <a:cs typeface="Courier New"/>
                <a:sym typeface="Courier New"/>
              </a:rPr>
              <a:t>]</a:t>
            </a:r>
            <a:endParaRPr sz="3733">
              <a:solidFill>
                <a:srgbClr val="AF00DB"/>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3733">
              <a:solidFill>
                <a:srgbClr val="000000"/>
              </a:solidFill>
              <a:highlight>
                <a:srgbClr val="FFFFFE"/>
              </a:highlight>
              <a:latin typeface="Courier New"/>
              <a:ea typeface="Courier New"/>
              <a:cs typeface="Courier New"/>
              <a:sym typeface="Courier New"/>
            </a:endParaRPr>
          </a:p>
        </p:txBody>
      </p:sp>
      <p:sp>
        <p:nvSpPr>
          <p:cNvPr id="557" name="Google Shape;557;p57"/>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pic>
        <p:nvPicPr>
          <p:cNvPr id="558" name="Google Shape;558;p57"/>
          <p:cNvPicPr preferRelativeResize="0"/>
          <p:nvPr/>
        </p:nvPicPr>
        <p:blipFill rotWithShape="1">
          <a:blip r:embed="rId3">
            <a:alphaModFix/>
          </a:blip>
          <a:srcRect b="0" l="0" r="0" t="0"/>
          <a:stretch/>
        </p:blipFill>
        <p:spPr>
          <a:xfrm>
            <a:off x="18892999" y="3516401"/>
            <a:ext cx="4259400" cy="8310003"/>
          </a:xfrm>
          <a:prstGeom prst="rect">
            <a:avLst/>
          </a:prstGeom>
          <a:noFill/>
          <a:ln>
            <a:noFill/>
          </a:ln>
        </p:spPr>
      </p:pic>
      <p:sp>
        <p:nvSpPr>
          <p:cNvPr id="559" name="Google Shape;559;p57"/>
          <p:cNvSpPr txBox="1"/>
          <p:nvPr/>
        </p:nvSpPr>
        <p:spPr>
          <a:xfrm>
            <a:off x="18897539" y="2370119"/>
            <a:ext cx="3212000" cy="1846515"/>
          </a:xfrm>
          <a:prstGeom prst="rect">
            <a:avLst/>
          </a:prstGeom>
          <a:noFill/>
          <a:ln>
            <a:noFill/>
          </a:ln>
        </p:spPr>
        <p:txBody>
          <a:bodyPr anchorCtr="0" anchor="t" bIns="243800" lIns="243800" spcFirstLastPara="1" rIns="243800" wrap="square" tIns="243800">
            <a:spAutoFit/>
          </a:bodyPr>
          <a:lstStyle/>
          <a:p>
            <a:pPr indent="0" lvl="0" marL="0" marR="0" rtl="0" algn="l">
              <a:lnSpc>
                <a:spcPct val="115000"/>
              </a:lnSpc>
              <a:spcBef>
                <a:spcPts val="0"/>
              </a:spcBef>
              <a:spcAft>
                <a:spcPts val="3200"/>
              </a:spcAft>
              <a:buNone/>
            </a:pPr>
            <a:r>
              <a:rPr b="1" i="0" lang="en" sz="5333" u="sng" cap="none" strike="noStrike">
                <a:solidFill>
                  <a:schemeClr val="accent1"/>
                </a:solidFill>
                <a:latin typeface="Lato"/>
                <a:ea typeface="Lato"/>
                <a:cs typeface="Lato"/>
                <a:sym typeface="Lato"/>
              </a:rPr>
              <a:t>Output:</a:t>
            </a:r>
            <a:endParaRPr b="1" i="0" sz="5333" u="sng" cap="none" strike="noStrike">
              <a:solidFill>
                <a:schemeClr val="accent1"/>
              </a:solidFill>
              <a:latin typeface="Arial"/>
              <a:ea typeface="Arial"/>
              <a:cs typeface="Arial"/>
              <a:sym typeface="Arial"/>
            </a:endParaRPr>
          </a:p>
        </p:txBody>
      </p:sp>
      <p:sp>
        <p:nvSpPr>
          <p:cNvPr id="560" name="Google Shape;560;p57"/>
          <p:cNvSpPr txBox="1"/>
          <p:nvPr/>
        </p:nvSpPr>
        <p:spPr>
          <a:xfrm>
            <a:off x="960829" y="7659513"/>
            <a:ext cx="17810829" cy="2844072"/>
          </a:xfrm>
          <a:prstGeom prst="rect">
            <a:avLst/>
          </a:prstGeom>
          <a:noFill/>
          <a:ln>
            <a:noFill/>
          </a:ln>
        </p:spPr>
        <p:txBody>
          <a:bodyPr anchorCtr="0" anchor="t" bIns="243800" lIns="243800" spcFirstLastPara="1" rIns="243800" wrap="square" tIns="243800">
            <a:noAutofit/>
          </a:bodyPr>
          <a:lstStyle/>
          <a:p>
            <a:pPr indent="0" lvl="0" marL="0" marR="0" rtl="0" algn="l">
              <a:lnSpc>
                <a:spcPct val="115000"/>
              </a:lnSpc>
              <a:spcBef>
                <a:spcPts val="0"/>
              </a:spcBef>
              <a:spcAft>
                <a:spcPts val="0"/>
              </a:spcAft>
              <a:buClr>
                <a:schemeClr val="accent1"/>
              </a:buClr>
              <a:buSzPts val="1300"/>
              <a:buFont typeface="Lato"/>
              <a:buNone/>
            </a:pPr>
            <a:r>
              <a:rPr b="0" i="0" lang="en" sz="3733" u="none" cap="none" strike="noStrike">
                <a:solidFill>
                  <a:srgbClr val="AF00DB"/>
                </a:solidFill>
                <a:highlight>
                  <a:srgbClr val="FFFFFE"/>
                </a:highlight>
                <a:latin typeface="Courier New"/>
                <a:ea typeface="Courier New"/>
                <a:cs typeface="Courier New"/>
                <a:sym typeface="Courier New"/>
              </a:rPr>
              <a:t>for</a:t>
            </a:r>
            <a:r>
              <a:rPr b="0" i="0" lang="en" sz="3733" u="none" cap="none" strike="noStrike">
                <a:solidFill>
                  <a:srgbClr val="000000"/>
                </a:solidFill>
                <a:highlight>
                  <a:srgbClr val="FFFFFE"/>
                </a:highlight>
                <a:latin typeface="Courier New"/>
                <a:ea typeface="Courier New"/>
                <a:cs typeface="Courier New"/>
                <a:sym typeface="Courier New"/>
              </a:rPr>
              <a:t> word </a:t>
            </a:r>
            <a:r>
              <a:rPr b="0" i="0" lang="en" sz="3733" u="none" cap="none" strike="noStrike">
                <a:solidFill>
                  <a:srgbClr val="0000FF"/>
                </a:solidFill>
                <a:highlight>
                  <a:srgbClr val="FFFFFE"/>
                </a:highlight>
                <a:latin typeface="Courier New"/>
                <a:ea typeface="Courier New"/>
                <a:cs typeface="Courier New"/>
                <a:sym typeface="Courier New"/>
              </a:rPr>
              <a:t>in</a:t>
            </a:r>
            <a:r>
              <a:rPr b="0" i="0" lang="en" sz="3733" u="none" cap="none" strike="noStrike">
                <a:solidFill>
                  <a:srgbClr val="000000"/>
                </a:solidFill>
                <a:highlight>
                  <a:srgbClr val="FFFFFE"/>
                </a:highlight>
                <a:latin typeface="Courier New"/>
                <a:ea typeface="Courier New"/>
                <a:cs typeface="Courier New"/>
                <a:sym typeface="Courier New"/>
              </a:rPr>
              <a:t> word_list:</a:t>
            </a:r>
            <a:endParaRPr b="0" i="0" sz="3733"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1300"/>
              <a:buFont typeface="Lato"/>
              <a:buNone/>
            </a:pPr>
            <a:r>
              <a:rPr b="0" i="0" lang="en" sz="3733" u="none" cap="none" strike="noStrike">
                <a:solidFill>
                  <a:srgbClr val="000000"/>
                </a:solidFill>
                <a:highlight>
                  <a:srgbClr val="FFFFFE"/>
                </a:highlight>
                <a:latin typeface="Courier New"/>
                <a:ea typeface="Courier New"/>
                <a:cs typeface="Courier New"/>
                <a:sym typeface="Courier New"/>
              </a:rPr>
              <a:t>  </a:t>
            </a:r>
            <a:r>
              <a:rPr b="0" i="0" lang="en" sz="3733" u="none" cap="none" strike="noStrike">
                <a:solidFill>
                  <a:srgbClr val="008000"/>
                </a:solidFill>
                <a:highlight>
                  <a:srgbClr val="FFFFFE"/>
                </a:highlight>
                <a:latin typeface="Courier New"/>
                <a:ea typeface="Courier New"/>
                <a:cs typeface="Courier New"/>
                <a:sym typeface="Courier New"/>
              </a:rPr>
              <a:t>#this loop does the exact same thing but with less typing</a:t>
            </a:r>
            <a:endParaRPr/>
          </a:p>
          <a:p>
            <a:pPr indent="0" lvl="0" marL="0" marR="0" rtl="0" algn="l">
              <a:lnSpc>
                <a:spcPct val="135714"/>
              </a:lnSpc>
              <a:spcBef>
                <a:spcPts val="0"/>
              </a:spcBef>
              <a:spcAft>
                <a:spcPts val="0"/>
              </a:spcAft>
              <a:buClr>
                <a:schemeClr val="accent1"/>
              </a:buClr>
              <a:buSzPts val="1300"/>
              <a:buFont typeface="Lato"/>
              <a:buNone/>
            </a:pPr>
            <a:r>
              <a:rPr b="0" i="0" lang="en" sz="3733" u="none" cap="none" strike="noStrike">
                <a:solidFill>
                  <a:srgbClr val="000000"/>
                </a:solidFill>
                <a:highlight>
                  <a:srgbClr val="FFFFFE"/>
                </a:highlight>
                <a:latin typeface="Courier New"/>
                <a:ea typeface="Courier New"/>
                <a:cs typeface="Courier New"/>
                <a:sym typeface="Courier New"/>
              </a:rPr>
              <a:t>  </a:t>
            </a:r>
            <a:r>
              <a:rPr b="0" i="0" lang="en" sz="3733" u="none" cap="none" strike="noStrike">
                <a:solidFill>
                  <a:srgbClr val="795E26"/>
                </a:solidFill>
                <a:highlight>
                  <a:srgbClr val="FFFFFE"/>
                </a:highlight>
                <a:latin typeface="Courier New"/>
                <a:ea typeface="Courier New"/>
                <a:cs typeface="Courier New"/>
                <a:sym typeface="Courier New"/>
              </a:rPr>
              <a:t>print</a:t>
            </a:r>
            <a:r>
              <a:rPr b="0" i="0" lang="en" sz="3733" u="none" cap="none" strike="noStrike">
                <a:solidFill>
                  <a:srgbClr val="000000"/>
                </a:solidFill>
                <a:highlight>
                  <a:srgbClr val="FFFFFE"/>
                </a:highlight>
                <a:latin typeface="Courier New"/>
                <a:ea typeface="Courier New"/>
                <a:cs typeface="Courier New"/>
                <a:sym typeface="Courier New"/>
              </a:rPr>
              <a:t>(word)</a:t>
            </a:r>
            <a:endParaRPr b="0" i="0" sz="3733" u="none" cap="none" strike="noStrike">
              <a:solidFill>
                <a:schemeClr val="accent1"/>
              </a:solidFill>
              <a:latin typeface="Courier New"/>
              <a:ea typeface="Courier New"/>
              <a:cs typeface="Courier New"/>
              <a:sym typeface="Courier New"/>
            </a:endParaRPr>
          </a:p>
        </p:txBody>
      </p:sp>
      <p:sp>
        <p:nvSpPr>
          <p:cNvPr id="561" name="Google Shape;561;p57"/>
          <p:cNvSpPr/>
          <p:nvPr/>
        </p:nvSpPr>
        <p:spPr>
          <a:xfrm>
            <a:off x="18986626" y="4386644"/>
            <a:ext cx="5436275" cy="827964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9960" u="none" cap="none" strike="noStrike">
              <a:solidFill>
                <a:schemeClr val="lt1"/>
              </a:solidFill>
              <a:latin typeface="Arial"/>
              <a:ea typeface="Arial"/>
              <a:cs typeface="Arial"/>
              <a:sym typeface="Arial"/>
            </a:endParaRPr>
          </a:p>
        </p:txBody>
      </p:sp>
      <p:sp>
        <p:nvSpPr>
          <p:cNvPr id="562" name="Google Shape;562;p57"/>
          <p:cNvSpPr/>
          <p:nvPr/>
        </p:nvSpPr>
        <p:spPr>
          <a:xfrm>
            <a:off x="5124831" y="5797687"/>
            <a:ext cx="2114147" cy="739304"/>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9960" u="none" cap="none" strike="noStrike">
              <a:solidFill>
                <a:schemeClr val="lt1"/>
              </a:solidFill>
              <a:latin typeface="Arial"/>
              <a:ea typeface="Arial"/>
              <a:cs typeface="Arial"/>
              <a:sym typeface="Arial"/>
            </a:endParaRPr>
          </a:p>
        </p:txBody>
      </p:sp>
      <p:sp>
        <p:nvSpPr>
          <p:cNvPr id="563" name="Google Shape;563;p57"/>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Control Flows</a:t>
            </a:r>
            <a:endParaRPr b="1" i="0" sz="6933" u="none" cap="none" strike="noStrike">
              <a:solidFill>
                <a:srgbClr val="004C7F"/>
              </a:solidFill>
              <a:latin typeface="Helvetica Neue"/>
              <a:ea typeface="Helvetica Neue"/>
              <a:cs typeface="Helvetica Neue"/>
              <a:sym typeface="Helvetica Neue"/>
            </a:endParaRPr>
          </a:p>
        </p:txBody>
      </p:sp>
      <p:sp>
        <p:nvSpPr>
          <p:cNvPr id="564" name="Google Shape;564;p57"/>
          <p:cNvSpPr txBox="1"/>
          <p:nvPr/>
        </p:nvSpPr>
        <p:spPr>
          <a:xfrm>
            <a:off x="482592" y="2028665"/>
            <a:ext cx="12006187"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Self-test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8"/>
          <p:cNvSpPr txBox="1"/>
          <p:nvPr>
            <p:ph idx="4294967295" type="body"/>
          </p:nvPr>
        </p:nvSpPr>
        <p:spPr>
          <a:xfrm>
            <a:off x="774181" y="8923868"/>
            <a:ext cx="7023101" cy="3407837"/>
          </a:xfrm>
          <a:prstGeom prst="rect">
            <a:avLst/>
          </a:prstGeom>
          <a:noFill/>
          <a:ln cap="flat" cmpd="sng" w="19050">
            <a:solidFill>
              <a:srgbClr val="000000"/>
            </a:solidFill>
            <a:prstDash val="solid"/>
            <a:round/>
            <a:headEnd len="sm" w="sm" type="none"/>
            <a:tailEnd len="sm" w="sm" type="none"/>
          </a:ln>
        </p:spPr>
        <p:txBody>
          <a:bodyPr anchorCtr="0" anchor="t" bIns="243800" lIns="243800" spcFirstLastPara="1" rIns="243800" wrap="square" tIns="243800">
            <a:noAutofit/>
          </a:bodyPr>
          <a:lstStyle/>
          <a:p>
            <a:pPr indent="0" lvl="0" marL="355602" rtl="0" algn="l">
              <a:lnSpc>
                <a:spcPct val="200000"/>
              </a:lnSpc>
              <a:spcBef>
                <a:spcPts val="0"/>
              </a:spcBef>
              <a:spcAft>
                <a:spcPts val="0"/>
              </a:spcAft>
              <a:buClr>
                <a:srgbClr val="000000"/>
              </a:buClr>
              <a:buSzPts val="1500"/>
              <a:buNone/>
            </a:pPr>
            <a:r>
              <a:rPr lang="en" sz="4000">
                <a:solidFill>
                  <a:schemeClr val="dk2"/>
                </a:solidFill>
                <a:highlight>
                  <a:srgbClr val="FFFFFE"/>
                </a:highlight>
                <a:latin typeface="Courier New"/>
                <a:ea typeface="Courier New"/>
                <a:cs typeface="Courier New"/>
                <a:sym typeface="Courier New"/>
              </a:rPr>
              <a:t>a.</a:t>
            </a:r>
            <a:endParaRPr sz="4000">
              <a:solidFill>
                <a:schemeClr val="dk2"/>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000">
                <a:solidFill>
                  <a:srgbClr val="AF00DB"/>
                </a:solidFill>
                <a:highlight>
                  <a:srgbClr val="FFFFFE"/>
                </a:highlight>
                <a:latin typeface="Courier New"/>
                <a:ea typeface="Courier New"/>
                <a:cs typeface="Courier New"/>
                <a:sym typeface="Courier New"/>
              </a:rPr>
              <a:t>for</a:t>
            </a:r>
            <a:r>
              <a:rPr lang="en" sz="4000">
                <a:solidFill>
                  <a:srgbClr val="000000"/>
                </a:solidFill>
                <a:highlight>
                  <a:srgbClr val="FFFFFE"/>
                </a:highlight>
                <a:latin typeface="Courier New"/>
                <a:ea typeface="Courier New"/>
                <a:cs typeface="Courier New"/>
                <a:sym typeface="Courier New"/>
              </a:rPr>
              <a:t> word </a:t>
            </a:r>
            <a:r>
              <a:rPr lang="en" sz="4000">
                <a:solidFill>
                  <a:srgbClr val="0000FF"/>
                </a:solidFill>
                <a:highlight>
                  <a:srgbClr val="FFFFFE"/>
                </a:highlight>
                <a:latin typeface="Courier New"/>
                <a:ea typeface="Courier New"/>
                <a:cs typeface="Courier New"/>
                <a:sym typeface="Courier New"/>
              </a:rPr>
              <a:t>in</a:t>
            </a:r>
            <a:r>
              <a:rPr lang="en" sz="4000">
                <a:solidFill>
                  <a:srgbClr val="000000"/>
                </a:solidFill>
                <a:highlight>
                  <a:srgbClr val="FFFFFE"/>
                </a:highlight>
                <a:latin typeface="Courier New"/>
                <a:ea typeface="Courier New"/>
                <a:cs typeface="Courier New"/>
                <a:sym typeface="Courier New"/>
              </a:rPr>
              <a:t> big_list:</a:t>
            </a:r>
            <a:endParaRPr sz="40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000">
                <a:solidFill>
                  <a:srgbClr val="000000"/>
                </a:solidFill>
                <a:highlight>
                  <a:srgbClr val="FFFFFE"/>
                </a:highlight>
                <a:latin typeface="Courier New"/>
                <a:ea typeface="Courier New"/>
                <a:cs typeface="Courier New"/>
                <a:sym typeface="Courier New"/>
              </a:rPr>
              <a:t> </a:t>
            </a:r>
            <a:r>
              <a:rPr lang="en" sz="4000">
                <a:solidFill>
                  <a:srgbClr val="795E26"/>
                </a:solidFill>
                <a:highlight>
                  <a:srgbClr val="FFFFFE"/>
                </a:highlight>
                <a:latin typeface="Courier New"/>
                <a:ea typeface="Courier New"/>
                <a:cs typeface="Courier New"/>
                <a:sym typeface="Courier New"/>
              </a:rPr>
              <a:t>print</a:t>
            </a:r>
            <a:r>
              <a:rPr lang="en" sz="4000">
                <a:solidFill>
                  <a:srgbClr val="000000"/>
                </a:solidFill>
                <a:highlight>
                  <a:srgbClr val="FFFFFE"/>
                </a:highlight>
                <a:latin typeface="Courier New"/>
                <a:ea typeface="Courier New"/>
                <a:cs typeface="Courier New"/>
                <a:sym typeface="Courier New"/>
              </a:rPr>
              <a:t>(word)</a:t>
            </a:r>
            <a:endParaRPr sz="4000">
              <a:solidFill>
                <a:srgbClr val="000000"/>
              </a:solidFill>
              <a:highlight>
                <a:srgbClr val="FFFFFE"/>
              </a:highlight>
              <a:latin typeface="Courier New"/>
              <a:ea typeface="Courier New"/>
              <a:cs typeface="Courier New"/>
              <a:sym typeface="Courier New"/>
            </a:endParaRPr>
          </a:p>
        </p:txBody>
      </p:sp>
      <p:sp>
        <p:nvSpPr>
          <p:cNvPr id="570" name="Google Shape;570;p58"/>
          <p:cNvSpPr txBox="1"/>
          <p:nvPr>
            <p:ph idx="4294967295" type="body"/>
          </p:nvPr>
        </p:nvSpPr>
        <p:spPr>
          <a:xfrm>
            <a:off x="8569866" y="8923868"/>
            <a:ext cx="6430435" cy="3407837"/>
          </a:xfrm>
          <a:prstGeom prst="rect">
            <a:avLst/>
          </a:prstGeom>
          <a:noFill/>
          <a:ln cap="flat" cmpd="sng" w="19050">
            <a:solidFill>
              <a:srgbClr val="000000"/>
            </a:solidFill>
            <a:prstDash val="solid"/>
            <a:round/>
            <a:headEnd len="sm" w="sm" type="none"/>
            <a:tailEnd len="sm" w="sm" type="none"/>
          </a:ln>
        </p:spPr>
        <p:txBody>
          <a:bodyPr anchorCtr="0" anchor="t" bIns="243800" lIns="243800" spcFirstLastPara="1" rIns="243800" wrap="square" tIns="243800">
            <a:noAutofit/>
          </a:bodyPr>
          <a:lstStyle/>
          <a:p>
            <a:pPr indent="0" lvl="0" marL="0" rtl="0" algn="l">
              <a:lnSpc>
                <a:spcPct val="200000"/>
              </a:lnSpc>
              <a:spcBef>
                <a:spcPts val="0"/>
              </a:spcBef>
              <a:spcAft>
                <a:spcPts val="0"/>
              </a:spcAft>
              <a:buSzPts val="1300"/>
              <a:buNone/>
            </a:pPr>
            <a:r>
              <a:rPr lang="en" sz="4000">
                <a:solidFill>
                  <a:srgbClr val="000000"/>
                </a:solidFill>
                <a:highlight>
                  <a:srgbClr val="FFFFFE"/>
                </a:highlight>
                <a:latin typeface="Courier New"/>
                <a:ea typeface="Courier New"/>
                <a:cs typeface="Courier New"/>
                <a:sym typeface="Courier New"/>
              </a:rPr>
              <a:t>b. </a:t>
            </a:r>
            <a:endParaRPr sz="40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000">
                <a:solidFill>
                  <a:srgbClr val="AF00DB"/>
                </a:solidFill>
                <a:highlight>
                  <a:srgbClr val="FFFFFE"/>
                </a:highlight>
                <a:latin typeface="Courier New"/>
                <a:ea typeface="Courier New"/>
                <a:cs typeface="Courier New"/>
                <a:sym typeface="Courier New"/>
              </a:rPr>
              <a:t>for</a:t>
            </a:r>
            <a:r>
              <a:rPr lang="en" sz="4000">
                <a:solidFill>
                  <a:srgbClr val="000000"/>
                </a:solidFill>
                <a:highlight>
                  <a:srgbClr val="FFFFFE"/>
                </a:highlight>
                <a:latin typeface="Courier New"/>
                <a:ea typeface="Courier New"/>
                <a:cs typeface="Courier New"/>
                <a:sym typeface="Courier New"/>
              </a:rPr>
              <a:t> i </a:t>
            </a:r>
            <a:r>
              <a:rPr lang="en" sz="4000">
                <a:solidFill>
                  <a:srgbClr val="0000FF"/>
                </a:solidFill>
                <a:highlight>
                  <a:srgbClr val="FFFFFE"/>
                </a:highlight>
                <a:latin typeface="Courier New"/>
                <a:ea typeface="Courier New"/>
                <a:cs typeface="Courier New"/>
                <a:sym typeface="Courier New"/>
              </a:rPr>
              <a:t>in</a:t>
            </a:r>
            <a:r>
              <a:rPr lang="en" sz="4000">
                <a:solidFill>
                  <a:srgbClr val="000000"/>
                </a:solidFill>
                <a:highlight>
                  <a:srgbClr val="FFFFFE"/>
                </a:highlight>
                <a:latin typeface="Courier New"/>
                <a:ea typeface="Courier New"/>
                <a:cs typeface="Courier New"/>
                <a:sym typeface="Courier New"/>
              </a:rPr>
              <a:t> </a:t>
            </a:r>
            <a:r>
              <a:rPr lang="en" sz="4000">
                <a:solidFill>
                  <a:srgbClr val="795E26"/>
                </a:solidFill>
                <a:highlight>
                  <a:srgbClr val="FFFFFE"/>
                </a:highlight>
                <a:latin typeface="Courier New"/>
                <a:ea typeface="Courier New"/>
                <a:cs typeface="Courier New"/>
                <a:sym typeface="Courier New"/>
              </a:rPr>
              <a:t>range</a:t>
            </a:r>
            <a:r>
              <a:rPr lang="en" sz="4000">
                <a:solidFill>
                  <a:srgbClr val="000000"/>
                </a:solidFill>
                <a:highlight>
                  <a:srgbClr val="FFFFFE"/>
                </a:highlight>
                <a:latin typeface="Courier New"/>
                <a:ea typeface="Courier New"/>
                <a:cs typeface="Courier New"/>
                <a:sym typeface="Courier New"/>
              </a:rPr>
              <a:t>(</a:t>
            </a:r>
            <a:r>
              <a:rPr lang="en" sz="4000">
                <a:solidFill>
                  <a:srgbClr val="098156"/>
                </a:solidFill>
                <a:highlight>
                  <a:srgbClr val="FFFFFE"/>
                </a:highlight>
                <a:latin typeface="Courier New"/>
                <a:ea typeface="Courier New"/>
                <a:cs typeface="Courier New"/>
                <a:sym typeface="Courier New"/>
              </a:rPr>
              <a:t>9</a:t>
            </a:r>
            <a:r>
              <a:rPr lang="en" sz="4000">
                <a:solidFill>
                  <a:srgbClr val="000000"/>
                </a:solidFill>
                <a:highlight>
                  <a:srgbClr val="FFFFFE"/>
                </a:highlight>
                <a:latin typeface="Courier New"/>
                <a:ea typeface="Courier New"/>
                <a:cs typeface="Courier New"/>
                <a:sym typeface="Courier New"/>
              </a:rPr>
              <a:t>):</a:t>
            </a:r>
            <a:endParaRPr sz="40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000">
                <a:solidFill>
                  <a:srgbClr val="000000"/>
                </a:solidFill>
                <a:highlight>
                  <a:srgbClr val="FFFFFE"/>
                </a:highlight>
                <a:latin typeface="Courier New"/>
                <a:ea typeface="Courier New"/>
                <a:cs typeface="Courier New"/>
                <a:sym typeface="Courier New"/>
              </a:rPr>
              <a:t> </a:t>
            </a:r>
            <a:r>
              <a:rPr lang="en" sz="4000">
                <a:solidFill>
                  <a:srgbClr val="795E26"/>
                </a:solidFill>
                <a:highlight>
                  <a:srgbClr val="FFFFFE"/>
                </a:highlight>
                <a:latin typeface="Courier New"/>
                <a:ea typeface="Courier New"/>
                <a:cs typeface="Courier New"/>
                <a:sym typeface="Courier New"/>
              </a:rPr>
              <a:t>print</a:t>
            </a:r>
            <a:r>
              <a:rPr lang="en" sz="4000">
                <a:solidFill>
                  <a:srgbClr val="000000"/>
                </a:solidFill>
                <a:highlight>
                  <a:srgbClr val="FFFFFE"/>
                </a:highlight>
                <a:latin typeface="Courier New"/>
                <a:ea typeface="Courier New"/>
                <a:cs typeface="Courier New"/>
                <a:sym typeface="Courier New"/>
              </a:rPr>
              <a:t>(big_list[i])</a:t>
            </a:r>
            <a:endParaRPr sz="4000">
              <a:solidFill>
                <a:srgbClr val="AF00DB"/>
              </a:solidFill>
              <a:highlight>
                <a:srgbClr val="FFFFFE"/>
              </a:highlight>
              <a:latin typeface="Courier New"/>
              <a:ea typeface="Courier New"/>
              <a:cs typeface="Courier New"/>
              <a:sym typeface="Courier New"/>
            </a:endParaRPr>
          </a:p>
        </p:txBody>
      </p:sp>
      <p:sp>
        <p:nvSpPr>
          <p:cNvPr id="571" name="Google Shape;571;p58"/>
          <p:cNvSpPr txBox="1"/>
          <p:nvPr>
            <p:ph idx="4294967295" type="body"/>
          </p:nvPr>
        </p:nvSpPr>
        <p:spPr>
          <a:xfrm>
            <a:off x="15663479" y="8923868"/>
            <a:ext cx="7840136" cy="3407837"/>
          </a:xfrm>
          <a:prstGeom prst="rect">
            <a:avLst/>
          </a:prstGeom>
          <a:noFill/>
          <a:ln cap="flat" cmpd="sng" w="19050">
            <a:solidFill>
              <a:srgbClr val="000000"/>
            </a:solidFill>
            <a:prstDash val="solid"/>
            <a:round/>
            <a:headEnd len="sm" w="sm" type="none"/>
            <a:tailEnd len="sm" w="sm" type="none"/>
          </a:ln>
        </p:spPr>
        <p:txBody>
          <a:bodyPr anchorCtr="0" anchor="t" bIns="243800" lIns="243800" spcFirstLastPara="1" rIns="243800" wrap="square" tIns="243800">
            <a:noAutofit/>
          </a:bodyPr>
          <a:lstStyle/>
          <a:p>
            <a:pPr indent="0" lvl="0" marL="0" rtl="0" algn="l">
              <a:lnSpc>
                <a:spcPct val="200000"/>
              </a:lnSpc>
              <a:spcBef>
                <a:spcPts val="0"/>
              </a:spcBef>
              <a:spcAft>
                <a:spcPts val="0"/>
              </a:spcAft>
              <a:buSzPts val="1300"/>
              <a:buNone/>
            </a:pPr>
            <a:r>
              <a:rPr lang="en" sz="4000">
                <a:solidFill>
                  <a:srgbClr val="000000"/>
                </a:solidFill>
                <a:highlight>
                  <a:srgbClr val="FFFFFE"/>
                </a:highlight>
                <a:latin typeface="Courier New"/>
                <a:ea typeface="Courier New"/>
                <a:cs typeface="Courier New"/>
                <a:sym typeface="Courier New"/>
              </a:rPr>
              <a:t>c. </a:t>
            </a:r>
            <a:endParaRPr sz="40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000">
                <a:solidFill>
                  <a:srgbClr val="AF00DB"/>
                </a:solidFill>
                <a:highlight>
                  <a:srgbClr val="FFFFFE"/>
                </a:highlight>
                <a:latin typeface="Courier New"/>
                <a:ea typeface="Courier New"/>
                <a:cs typeface="Courier New"/>
                <a:sym typeface="Courier New"/>
              </a:rPr>
              <a:t>for</a:t>
            </a:r>
            <a:r>
              <a:rPr lang="en" sz="4000">
                <a:solidFill>
                  <a:srgbClr val="000000"/>
                </a:solidFill>
                <a:highlight>
                  <a:srgbClr val="FFFFFE"/>
                </a:highlight>
                <a:latin typeface="Courier New"/>
                <a:ea typeface="Courier New"/>
                <a:cs typeface="Courier New"/>
                <a:sym typeface="Courier New"/>
              </a:rPr>
              <a:t> word </a:t>
            </a:r>
            <a:r>
              <a:rPr lang="en" sz="4000">
                <a:solidFill>
                  <a:srgbClr val="0000FF"/>
                </a:solidFill>
                <a:highlight>
                  <a:srgbClr val="FFFFFE"/>
                </a:highlight>
                <a:latin typeface="Courier New"/>
                <a:ea typeface="Courier New"/>
                <a:cs typeface="Courier New"/>
                <a:sym typeface="Courier New"/>
              </a:rPr>
              <a:t>in</a:t>
            </a:r>
            <a:r>
              <a:rPr lang="en" sz="4000">
                <a:solidFill>
                  <a:srgbClr val="000000"/>
                </a:solidFill>
                <a:highlight>
                  <a:srgbClr val="FFFFFE"/>
                </a:highlight>
                <a:latin typeface="Courier New"/>
                <a:ea typeface="Courier New"/>
                <a:cs typeface="Courier New"/>
                <a:sym typeface="Courier New"/>
              </a:rPr>
              <a:t> big_list:</a:t>
            </a:r>
            <a:endParaRPr sz="40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4000">
                <a:solidFill>
                  <a:srgbClr val="000000"/>
                </a:solidFill>
                <a:highlight>
                  <a:srgbClr val="FFFFFE"/>
                </a:highlight>
                <a:latin typeface="Courier New"/>
                <a:ea typeface="Courier New"/>
                <a:cs typeface="Courier New"/>
                <a:sym typeface="Courier New"/>
              </a:rPr>
              <a:t> </a:t>
            </a:r>
            <a:r>
              <a:rPr lang="en" sz="4000">
                <a:solidFill>
                  <a:srgbClr val="795E26"/>
                </a:solidFill>
                <a:highlight>
                  <a:srgbClr val="FFFFFE"/>
                </a:highlight>
                <a:latin typeface="Courier New"/>
                <a:ea typeface="Courier New"/>
                <a:cs typeface="Courier New"/>
                <a:sym typeface="Courier New"/>
              </a:rPr>
              <a:t>print</a:t>
            </a:r>
            <a:r>
              <a:rPr lang="en" sz="4000">
                <a:solidFill>
                  <a:srgbClr val="000000"/>
                </a:solidFill>
                <a:highlight>
                  <a:srgbClr val="FFFFFE"/>
                </a:highlight>
                <a:latin typeface="Courier New"/>
                <a:ea typeface="Courier New"/>
                <a:cs typeface="Courier New"/>
                <a:sym typeface="Courier New"/>
              </a:rPr>
              <a:t>(big_list[word])</a:t>
            </a:r>
            <a:endParaRPr sz="4000">
              <a:solidFill>
                <a:srgbClr val="AF00DB"/>
              </a:solidFill>
              <a:highlight>
                <a:srgbClr val="FFFFFE"/>
              </a:highlight>
              <a:latin typeface="Courier New"/>
              <a:ea typeface="Courier New"/>
              <a:cs typeface="Courier New"/>
              <a:sym typeface="Courier New"/>
            </a:endParaRPr>
          </a:p>
        </p:txBody>
      </p:sp>
      <p:sp>
        <p:nvSpPr>
          <p:cNvPr id="572" name="Google Shape;572;p58"/>
          <p:cNvSpPr txBox="1"/>
          <p:nvPr/>
        </p:nvSpPr>
        <p:spPr>
          <a:xfrm>
            <a:off x="969323" y="7200400"/>
            <a:ext cx="21469600" cy="1145600"/>
          </a:xfrm>
          <a:prstGeom prst="rect">
            <a:avLst/>
          </a:prstGeom>
          <a:noFill/>
          <a:ln>
            <a:noFill/>
          </a:ln>
        </p:spPr>
        <p:txBody>
          <a:bodyPr anchorCtr="0" anchor="t" bIns="243800" lIns="243800" spcFirstLastPara="1" rIns="243800" wrap="square" tIns="243800">
            <a:noAutofit/>
          </a:bodyPr>
          <a:lstStyle/>
          <a:p>
            <a:pPr indent="0" lvl="0" marL="0" marR="0" rtl="0" algn="l">
              <a:lnSpc>
                <a:spcPct val="115000"/>
              </a:lnSpc>
              <a:spcBef>
                <a:spcPts val="0"/>
              </a:spcBef>
              <a:spcAft>
                <a:spcPts val="3200"/>
              </a:spcAft>
              <a:buClr>
                <a:schemeClr val="accent1"/>
              </a:buClr>
              <a:buSzPts val="1300"/>
              <a:buFont typeface="Lato"/>
              <a:buNone/>
            </a:pPr>
            <a:r>
              <a:rPr b="1" i="0" lang="en" sz="3733" u="none" cap="none" strike="noStrike">
                <a:solidFill>
                  <a:schemeClr val="accent1"/>
                </a:solidFill>
                <a:latin typeface="Lato"/>
                <a:ea typeface="Lato"/>
                <a:cs typeface="Lato"/>
                <a:sym typeface="Lato"/>
              </a:rPr>
              <a:t>Which of the following code blocks will print out everything in the list? </a:t>
            </a:r>
            <a:endParaRPr/>
          </a:p>
        </p:txBody>
      </p:sp>
      <p:sp>
        <p:nvSpPr>
          <p:cNvPr id="573" name="Google Shape;573;p58"/>
          <p:cNvSpPr txBox="1"/>
          <p:nvPr/>
        </p:nvSpPr>
        <p:spPr>
          <a:xfrm>
            <a:off x="2206523" y="5155711"/>
            <a:ext cx="16666635" cy="2044701"/>
          </a:xfrm>
          <a:prstGeom prst="rect">
            <a:avLst/>
          </a:prstGeom>
          <a:noFill/>
          <a:ln>
            <a:noFill/>
          </a:ln>
        </p:spPr>
        <p:txBody>
          <a:bodyPr anchorCtr="0" anchor="t" bIns="243800" lIns="243800" spcFirstLastPara="1" rIns="243800" wrap="square" tIns="243800">
            <a:noAutofit/>
          </a:bodyPr>
          <a:lstStyle/>
          <a:p>
            <a:pPr indent="0" lvl="0" marL="0" marR="0" rtl="0" algn="l">
              <a:lnSpc>
                <a:spcPct val="135714"/>
              </a:lnSpc>
              <a:spcBef>
                <a:spcPts val="0"/>
              </a:spcBef>
              <a:spcAft>
                <a:spcPts val="0"/>
              </a:spcAft>
              <a:buClr>
                <a:schemeClr val="accent1"/>
              </a:buClr>
              <a:buSzPts val="1300"/>
              <a:buFont typeface="Lato"/>
              <a:buNone/>
            </a:pPr>
            <a:r>
              <a:rPr b="0" i="0" lang="en" sz="3733" u="none" cap="none" strike="noStrike">
                <a:solidFill>
                  <a:srgbClr val="000000"/>
                </a:solidFill>
                <a:highlight>
                  <a:srgbClr val="FFFFFE"/>
                </a:highlight>
                <a:latin typeface="Courier New"/>
                <a:ea typeface="Courier New"/>
                <a:cs typeface="Courier New"/>
                <a:sym typeface="Courier New"/>
              </a:rPr>
              <a:t>big_list = [</a:t>
            </a:r>
            <a:r>
              <a:rPr b="0" i="0" lang="en" sz="3733" u="none" cap="none" strike="noStrike">
                <a:solidFill>
                  <a:srgbClr val="A31515"/>
                </a:solidFill>
                <a:highlight>
                  <a:srgbClr val="FFFFFE"/>
                </a:highlight>
                <a:latin typeface="Courier New"/>
                <a:ea typeface="Courier New"/>
                <a:cs typeface="Courier New"/>
                <a:sym typeface="Courier New"/>
              </a:rPr>
              <a:t>"Lorem"</a:t>
            </a:r>
            <a:r>
              <a:rPr b="0" i="0" lang="en" sz="3733" u="none" cap="none" strike="noStrike">
                <a:solidFill>
                  <a:srgbClr val="000000"/>
                </a:solidFill>
                <a:highlight>
                  <a:srgbClr val="FFFFFE"/>
                </a:highlight>
                <a:latin typeface="Courier New"/>
                <a:ea typeface="Courier New"/>
                <a:cs typeface="Courier New"/>
                <a:sym typeface="Courier New"/>
              </a:rPr>
              <a:t>, </a:t>
            </a:r>
            <a:r>
              <a:rPr b="0" i="0" lang="en" sz="3733" u="none" cap="none" strike="noStrike">
                <a:solidFill>
                  <a:srgbClr val="A31515"/>
                </a:solidFill>
                <a:highlight>
                  <a:srgbClr val="FFFFFE"/>
                </a:highlight>
                <a:latin typeface="Courier New"/>
                <a:ea typeface="Courier New"/>
                <a:cs typeface="Courier New"/>
                <a:sym typeface="Courier New"/>
              </a:rPr>
              <a:t>"Ipsum"</a:t>
            </a:r>
            <a:r>
              <a:rPr b="0" i="0" lang="en" sz="3733" u="none" cap="none" strike="noStrike">
                <a:solidFill>
                  <a:srgbClr val="000000"/>
                </a:solidFill>
                <a:highlight>
                  <a:srgbClr val="FFFFFE"/>
                </a:highlight>
                <a:latin typeface="Courier New"/>
                <a:ea typeface="Courier New"/>
                <a:cs typeface="Courier New"/>
                <a:sym typeface="Courier New"/>
              </a:rPr>
              <a:t>, </a:t>
            </a:r>
            <a:r>
              <a:rPr b="0" i="0" lang="en" sz="3733" u="none" cap="none" strike="noStrike">
                <a:solidFill>
                  <a:srgbClr val="A31515"/>
                </a:solidFill>
                <a:highlight>
                  <a:srgbClr val="FFFFFE"/>
                </a:highlight>
                <a:latin typeface="Courier New"/>
                <a:ea typeface="Courier New"/>
                <a:cs typeface="Courier New"/>
                <a:sym typeface="Courier New"/>
              </a:rPr>
              <a:t>"Dolor"</a:t>
            </a:r>
            <a:r>
              <a:rPr b="0" i="0" lang="en" sz="3733" u="none" cap="none" strike="noStrike">
                <a:solidFill>
                  <a:srgbClr val="000000"/>
                </a:solidFill>
                <a:highlight>
                  <a:srgbClr val="FFFFFE"/>
                </a:highlight>
                <a:latin typeface="Courier New"/>
                <a:ea typeface="Courier New"/>
                <a:cs typeface="Courier New"/>
                <a:sym typeface="Courier New"/>
              </a:rPr>
              <a:t>, </a:t>
            </a:r>
            <a:r>
              <a:rPr b="0" i="0" lang="en" sz="3733" u="none" cap="none" strike="noStrike">
                <a:solidFill>
                  <a:srgbClr val="A31515"/>
                </a:solidFill>
                <a:highlight>
                  <a:srgbClr val="FFFFFE"/>
                </a:highlight>
                <a:latin typeface="Courier New"/>
                <a:ea typeface="Courier New"/>
                <a:cs typeface="Courier New"/>
                <a:sym typeface="Courier New"/>
              </a:rPr>
              <a:t>"Sit"</a:t>
            </a:r>
            <a:r>
              <a:rPr b="0" i="0" lang="en" sz="3733" u="none" cap="none" strike="noStrike">
                <a:solidFill>
                  <a:srgbClr val="000000"/>
                </a:solidFill>
                <a:highlight>
                  <a:srgbClr val="FFFFFE"/>
                </a:highlight>
                <a:latin typeface="Courier New"/>
                <a:ea typeface="Courier New"/>
                <a:cs typeface="Courier New"/>
                <a:sym typeface="Courier New"/>
              </a:rPr>
              <a:t>, </a:t>
            </a:r>
            <a:r>
              <a:rPr b="0" i="0" lang="en" sz="3733" u="none" cap="none" strike="noStrike">
                <a:solidFill>
                  <a:srgbClr val="A31515"/>
                </a:solidFill>
                <a:highlight>
                  <a:srgbClr val="FFFFFE"/>
                </a:highlight>
                <a:latin typeface="Courier New"/>
                <a:ea typeface="Courier New"/>
                <a:cs typeface="Courier New"/>
                <a:sym typeface="Courier New"/>
              </a:rPr>
              <a:t>"Amet"</a:t>
            </a:r>
            <a:r>
              <a:rPr b="0" i="0" lang="en" sz="3733" u="none" cap="none" strike="noStrike">
                <a:solidFill>
                  <a:srgbClr val="000000"/>
                </a:solidFill>
                <a:highlight>
                  <a:srgbClr val="FFFFFE"/>
                </a:highlight>
                <a:latin typeface="Courier New"/>
                <a:ea typeface="Courier New"/>
                <a:cs typeface="Courier New"/>
                <a:sym typeface="Courier New"/>
              </a:rPr>
              <a:t>, </a:t>
            </a:r>
            <a:r>
              <a:rPr b="0" i="0" lang="en" sz="3733" u="none" cap="none" strike="noStrike">
                <a:solidFill>
                  <a:srgbClr val="A31515"/>
                </a:solidFill>
                <a:highlight>
                  <a:srgbClr val="FFFFFE"/>
                </a:highlight>
                <a:latin typeface="Courier New"/>
                <a:ea typeface="Courier New"/>
                <a:cs typeface="Courier New"/>
                <a:sym typeface="Courier New"/>
              </a:rPr>
              <a:t>"Consectetur"</a:t>
            </a:r>
            <a:r>
              <a:rPr b="0" i="0" lang="en" sz="3733" u="none" cap="none" strike="noStrike">
                <a:solidFill>
                  <a:srgbClr val="000000"/>
                </a:solidFill>
                <a:highlight>
                  <a:srgbClr val="FFFFFE"/>
                </a:highlight>
                <a:latin typeface="Courier New"/>
                <a:ea typeface="Courier New"/>
                <a:cs typeface="Courier New"/>
                <a:sym typeface="Courier New"/>
              </a:rPr>
              <a:t>, </a:t>
            </a:r>
            <a:r>
              <a:rPr b="0" i="0" lang="en" sz="3733" u="none" cap="none" strike="noStrike">
                <a:solidFill>
                  <a:srgbClr val="A31515"/>
                </a:solidFill>
                <a:highlight>
                  <a:srgbClr val="FFFFFE"/>
                </a:highlight>
                <a:latin typeface="Courier New"/>
                <a:ea typeface="Courier New"/>
                <a:cs typeface="Courier New"/>
                <a:sym typeface="Courier New"/>
              </a:rPr>
              <a:t>"Adipiscing"</a:t>
            </a:r>
            <a:r>
              <a:rPr b="0" i="0" lang="en" sz="3733" u="none" cap="none" strike="noStrike">
                <a:solidFill>
                  <a:srgbClr val="000000"/>
                </a:solidFill>
                <a:highlight>
                  <a:srgbClr val="FFFFFE"/>
                </a:highlight>
                <a:latin typeface="Courier New"/>
                <a:ea typeface="Courier New"/>
                <a:cs typeface="Courier New"/>
                <a:sym typeface="Courier New"/>
              </a:rPr>
              <a:t>, </a:t>
            </a:r>
            <a:r>
              <a:rPr b="0" i="0" lang="en" sz="3733" u="none" cap="none" strike="noStrike">
                <a:solidFill>
                  <a:srgbClr val="A31515"/>
                </a:solidFill>
                <a:highlight>
                  <a:srgbClr val="FFFFFE"/>
                </a:highlight>
                <a:latin typeface="Courier New"/>
                <a:ea typeface="Courier New"/>
                <a:cs typeface="Courier New"/>
                <a:sym typeface="Courier New"/>
              </a:rPr>
              <a:t>"Elit"</a:t>
            </a:r>
            <a:r>
              <a:rPr b="0" i="0" lang="en" sz="3733" u="none" cap="none" strike="noStrike">
                <a:solidFill>
                  <a:srgbClr val="000000"/>
                </a:solidFill>
                <a:highlight>
                  <a:srgbClr val="FFFFFE"/>
                </a:highlight>
                <a:latin typeface="Courier New"/>
                <a:ea typeface="Courier New"/>
                <a:cs typeface="Courier New"/>
                <a:sym typeface="Courier New"/>
              </a:rPr>
              <a:t>, </a:t>
            </a:r>
            <a:r>
              <a:rPr b="0" i="0" lang="en" sz="3733" u="none" cap="none" strike="noStrike">
                <a:solidFill>
                  <a:srgbClr val="A31515"/>
                </a:solidFill>
                <a:highlight>
                  <a:srgbClr val="FFFFFE"/>
                </a:highlight>
                <a:latin typeface="Courier New"/>
                <a:ea typeface="Courier New"/>
                <a:cs typeface="Courier New"/>
                <a:sym typeface="Courier New"/>
              </a:rPr>
              <a:t>"Sed"</a:t>
            </a:r>
            <a:r>
              <a:rPr b="0" i="0" lang="en" sz="3733" u="none" cap="none" strike="noStrike">
                <a:solidFill>
                  <a:srgbClr val="000000"/>
                </a:solidFill>
                <a:highlight>
                  <a:srgbClr val="FFFFFE"/>
                </a:highlight>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accent1"/>
              </a:buClr>
              <a:buSzPts val="1300"/>
              <a:buFont typeface="Lato"/>
              <a:buNone/>
            </a:pPr>
            <a:r>
              <a:t/>
            </a:r>
            <a:endParaRPr b="0" i="0" sz="3733" u="none" cap="none" strike="noStrike">
              <a:solidFill>
                <a:srgbClr val="000000"/>
              </a:solidFill>
              <a:highlight>
                <a:srgbClr val="FFFFFE"/>
              </a:highlight>
              <a:latin typeface="Courier New"/>
              <a:ea typeface="Courier New"/>
              <a:cs typeface="Courier New"/>
              <a:sym typeface="Courier New"/>
            </a:endParaRPr>
          </a:p>
        </p:txBody>
      </p:sp>
      <p:sp>
        <p:nvSpPr>
          <p:cNvPr id="574" name="Google Shape;574;p58"/>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Control Flows</a:t>
            </a:r>
            <a:endParaRPr b="1" i="0" sz="6933" u="none" cap="none" strike="noStrike">
              <a:solidFill>
                <a:srgbClr val="004C7F"/>
              </a:solidFill>
              <a:latin typeface="Helvetica Neue"/>
              <a:ea typeface="Helvetica Neue"/>
              <a:cs typeface="Helvetica Neue"/>
              <a:sym typeface="Helvetica Neue"/>
            </a:endParaRPr>
          </a:p>
        </p:txBody>
      </p:sp>
      <p:sp>
        <p:nvSpPr>
          <p:cNvPr id="575" name="Google Shape;575;p58"/>
          <p:cNvSpPr txBox="1"/>
          <p:nvPr/>
        </p:nvSpPr>
        <p:spPr>
          <a:xfrm>
            <a:off x="482592" y="2028665"/>
            <a:ext cx="12006187"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Self-test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9"/>
          <p:cNvSpPr txBox="1"/>
          <p:nvPr>
            <p:ph idx="1" type="body"/>
          </p:nvPr>
        </p:nvSpPr>
        <p:spPr>
          <a:xfrm>
            <a:off x="969323" y="7200400"/>
            <a:ext cx="16240800" cy="1145600"/>
          </a:xfrm>
          <a:prstGeom prst="rect">
            <a:avLst/>
          </a:prstGeom>
          <a:noFill/>
          <a:ln>
            <a:noFill/>
          </a:ln>
        </p:spPr>
        <p:txBody>
          <a:bodyPr anchorCtr="0" anchor="t" bIns="243800" lIns="243800" spcFirstLastPara="1" rIns="243800" wrap="square" tIns="243800">
            <a:noAutofit/>
          </a:bodyPr>
          <a:lstStyle/>
          <a:p>
            <a:pPr indent="0" lvl="0" marL="0" rtl="0" algn="l">
              <a:lnSpc>
                <a:spcPct val="115000"/>
              </a:lnSpc>
              <a:spcBef>
                <a:spcPts val="0"/>
              </a:spcBef>
              <a:spcAft>
                <a:spcPts val="3200"/>
              </a:spcAft>
              <a:buSzPts val="1300"/>
              <a:buNone/>
            </a:pPr>
            <a:r>
              <a:rPr b="1" lang="en" sz="3733"/>
              <a:t>Which of the following code blocks will print out everything in the list? </a:t>
            </a:r>
            <a:endParaRPr b="1" sz="3733"/>
          </a:p>
        </p:txBody>
      </p:sp>
      <p:sp>
        <p:nvSpPr>
          <p:cNvPr id="581" name="Google Shape;581;p59"/>
          <p:cNvSpPr txBox="1"/>
          <p:nvPr>
            <p:ph idx="4294967295" type="body"/>
          </p:nvPr>
        </p:nvSpPr>
        <p:spPr>
          <a:xfrm>
            <a:off x="2206523" y="5155711"/>
            <a:ext cx="16666635" cy="2044701"/>
          </a:xfrm>
          <a:prstGeom prst="rect">
            <a:avLst/>
          </a:prstGeom>
          <a:noFill/>
          <a:ln>
            <a:noFill/>
          </a:ln>
        </p:spPr>
        <p:txBody>
          <a:bodyPr anchorCtr="0" anchor="t" bIns="243800" lIns="243800" spcFirstLastPara="1" rIns="243800" wrap="square" tIns="243800">
            <a:noAutofit/>
          </a:bodyPr>
          <a:lstStyle/>
          <a:p>
            <a:pPr indent="0" lvl="0" marL="0" rtl="0" algn="l">
              <a:lnSpc>
                <a:spcPct val="135714"/>
              </a:lnSpc>
              <a:spcBef>
                <a:spcPts val="0"/>
              </a:spcBef>
              <a:spcAft>
                <a:spcPts val="0"/>
              </a:spcAft>
              <a:buSzPts val="1300"/>
              <a:buNone/>
            </a:pPr>
            <a:r>
              <a:rPr lang="en" sz="3733">
                <a:solidFill>
                  <a:srgbClr val="000000"/>
                </a:solidFill>
                <a:highlight>
                  <a:srgbClr val="FFFFFE"/>
                </a:highlight>
                <a:latin typeface="Courier New"/>
                <a:ea typeface="Courier New"/>
                <a:cs typeface="Courier New"/>
                <a:sym typeface="Courier New"/>
              </a:rPr>
              <a:t>big_list = [</a:t>
            </a:r>
            <a:r>
              <a:rPr lang="en" sz="3733">
                <a:solidFill>
                  <a:srgbClr val="A31515"/>
                </a:solidFill>
                <a:highlight>
                  <a:srgbClr val="FFFFFE"/>
                </a:highlight>
                <a:latin typeface="Courier New"/>
                <a:ea typeface="Courier New"/>
                <a:cs typeface="Courier New"/>
                <a:sym typeface="Courier New"/>
              </a:rPr>
              <a:t>"Lorem"</a:t>
            </a:r>
            <a:r>
              <a:rPr lang="en" sz="3733">
                <a:solidFill>
                  <a:srgbClr val="000000"/>
                </a:solidFill>
                <a:highlight>
                  <a:srgbClr val="FFFFFE"/>
                </a:highlight>
                <a:latin typeface="Courier New"/>
                <a:ea typeface="Courier New"/>
                <a:cs typeface="Courier New"/>
                <a:sym typeface="Courier New"/>
              </a:rPr>
              <a:t>, </a:t>
            </a:r>
            <a:r>
              <a:rPr lang="en" sz="3733">
                <a:solidFill>
                  <a:srgbClr val="A31515"/>
                </a:solidFill>
                <a:highlight>
                  <a:srgbClr val="FFFFFE"/>
                </a:highlight>
                <a:latin typeface="Courier New"/>
                <a:ea typeface="Courier New"/>
                <a:cs typeface="Courier New"/>
                <a:sym typeface="Courier New"/>
              </a:rPr>
              <a:t>"Ipsum"</a:t>
            </a:r>
            <a:r>
              <a:rPr lang="en" sz="3733">
                <a:solidFill>
                  <a:srgbClr val="000000"/>
                </a:solidFill>
                <a:highlight>
                  <a:srgbClr val="FFFFFE"/>
                </a:highlight>
                <a:latin typeface="Courier New"/>
                <a:ea typeface="Courier New"/>
                <a:cs typeface="Courier New"/>
                <a:sym typeface="Courier New"/>
              </a:rPr>
              <a:t>, </a:t>
            </a:r>
            <a:r>
              <a:rPr lang="en" sz="3733">
                <a:solidFill>
                  <a:srgbClr val="A31515"/>
                </a:solidFill>
                <a:highlight>
                  <a:srgbClr val="FFFFFE"/>
                </a:highlight>
                <a:latin typeface="Courier New"/>
                <a:ea typeface="Courier New"/>
                <a:cs typeface="Courier New"/>
                <a:sym typeface="Courier New"/>
              </a:rPr>
              <a:t>"Dolor"</a:t>
            </a:r>
            <a:r>
              <a:rPr lang="en" sz="3733">
                <a:solidFill>
                  <a:srgbClr val="000000"/>
                </a:solidFill>
                <a:highlight>
                  <a:srgbClr val="FFFFFE"/>
                </a:highlight>
                <a:latin typeface="Courier New"/>
                <a:ea typeface="Courier New"/>
                <a:cs typeface="Courier New"/>
                <a:sym typeface="Courier New"/>
              </a:rPr>
              <a:t>, </a:t>
            </a:r>
            <a:r>
              <a:rPr lang="en" sz="3733">
                <a:solidFill>
                  <a:srgbClr val="A31515"/>
                </a:solidFill>
                <a:highlight>
                  <a:srgbClr val="FFFFFE"/>
                </a:highlight>
                <a:latin typeface="Courier New"/>
                <a:ea typeface="Courier New"/>
                <a:cs typeface="Courier New"/>
                <a:sym typeface="Courier New"/>
              </a:rPr>
              <a:t>"Sit"</a:t>
            </a:r>
            <a:r>
              <a:rPr lang="en" sz="3733">
                <a:solidFill>
                  <a:srgbClr val="000000"/>
                </a:solidFill>
                <a:highlight>
                  <a:srgbClr val="FFFFFE"/>
                </a:highlight>
                <a:latin typeface="Courier New"/>
                <a:ea typeface="Courier New"/>
                <a:cs typeface="Courier New"/>
                <a:sym typeface="Courier New"/>
              </a:rPr>
              <a:t>, </a:t>
            </a:r>
            <a:r>
              <a:rPr lang="en" sz="3733">
                <a:solidFill>
                  <a:srgbClr val="A31515"/>
                </a:solidFill>
                <a:highlight>
                  <a:srgbClr val="FFFFFE"/>
                </a:highlight>
                <a:latin typeface="Courier New"/>
                <a:ea typeface="Courier New"/>
                <a:cs typeface="Courier New"/>
                <a:sym typeface="Courier New"/>
              </a:rPr>
              <a:t>"Amet"</a:t>
            </a:r>
            <a:r>
              <a:rPr lang="en" sz="3733">
                <a:solidFill>
                  <a:srgbClr val="000000"/>
                </a:solidFill>
                <a:highlight>
                  <a:srgbClr val="FFFFFE"/>
                </a:highlight>
                <a:latin typeface="Courier New"/>
                <a:ea typeface="Courier New"/>
                <a:cs typeface="Courier New"/>
                <a:sym typeface="Courier New"/>
              </a:rPr>
              <a:t>, </a:t>
            </a:r>
            <a:r>
              <a:rPr lang="en" sz="3733">
                <a:solidFill>
                  <a:srgbClr val="A31515"/>
                </a:solidFill>
                <a:highlight>
                  <a:srgbClr val="FFFFFE"/>
                </a:highlight>
                <a:latin typeface="Courier New"/>
                <a:ea typeface="Courier New"/>
                <a:cs typeface="Courier New"/>
                <a:sym typeface="Courier New"/>
              </a:rPr>
              <a:t>"Consectetur"</a:t>
            </a:r>
            <a:r>
              <a:rPr lang="en" sz="3733">
                <a:solidFill>
                  <a:srgbClr val="000000"/>
                </a:solidFill>
                <a:highlight>
                  <a:srgbClr val="FFFFFE"/>
                </a:highlight>
                <a:latin typeface="Courier New"/>
                <a:ea typeface="Courier New"/>
                <a:cs typeface="Courier New"/>
                <a:sym typeface="Courier New"/>
              </a:rPr>
              <a:t>, </a:t>
            </a:r>
            <a:r>
              <a:rPr lang="en" sz="3733">
                <a:solidFill>
                  <a:srgbClr val="A31515"/>
                </a:solidFill>
                <a:highlight>
                  <a:srgbClr val="FFFFFE"/>
                </a:highlight>
                <a:latin typeface="Courier New"/>
                <a:ea typeface="Courier New"/>
                <a:cs typeface="Courier New"/>
                <a:sym typeface="Courier New"/>
              </a:rPr>
              <a:t>"Adipiscing"</a:t>
            </a:r>
            <a:r>
              <a:rPr lang="en" sz="3733">
                <a:solidFill>
                  <a:srgbClr val="000000"/>
                </a:solidFill>
                <a:highlight>
                  <a:srgbClr val="FFFFFE"/>
                </a:highlight>
                <a:latin typeface="Courier New"/>
                <a:ea typeface="Courier New"/>
                <a:cs typeface="Courier New"/>
                <a:sym typeface="Courier New"/>
              </a:rPr>
              <a:t>, </a:t>
            </a:r>
            <a:r>
              <a:rPr lang="en" sz="3733">
                <a:solidFill>
                  <a:srgbClr val="A31515"/>
                </a:solidFill>
                <a:highlight>
                  <a:srgbClr val="FFFFFE"/>
                </a:highlight>
                <a:latin typeface="Courier New"/>
                <a:ea typeface="Courier New"/>
                <a:cs typeface="Courier New"/>
                <a:sym typeface="Courier New"/>
              </a:rPr>
              <a:t>"Elit"</a:t>
            </a:r>
            <a:r>
              <a:rPr lang="en" sz="3733">
                <a:solidFill>
                  <a:srgbClr val="000000"/>
                </a:solidFill>
                <a:highlight>
                  <a:srgbClr val="FFFFFE"/>
                </a:highlight>
                <a:latin typeface="Courier New"/>
                <a:ea typeface="Courier New"/>
                <a:cs typeface="Courier New"/>
                <a:sym typeface="Courier New"/>
              </a:rPr>
              <a:t>, </a:t>
            </a:r>
            <a:r>
              <a:rPr lang="en" sz="3733">
                <a:solidFill>
                  <a:srgbClr val="A31515"/>
                </a:solidFill>
                <a:highlight>
                  <a:srgbClr val="FFFFFE"/>
                </a:highlight>
                <a:latin typeface="Courier New"/>
                <a:ea typeface="Courier New"/>
                <a:cs typeface="Courier New"/>
                <a:sym typeface="Courier New"/>
              </a:rPr>
              <a:t>"Sed"</a:t>
            </a:r>
            <a:r>
              <a:rPr lang="en" sz="3733">
                <a:solidFill>
                  <a:srgbClr val="000000"/>
                </a:solidFill>
                <a:highlight>
                  <a:srgbClr val="FFFFFE"/>
                </a:highlight>
                <a:latin typeface="Courier New"/>
                <a:ea typeface="Courier New"/>
                <a:cs typeface="Courier New"/>
                <a:sym typeface="Courier New"/>
              </a:rPr>
              <a:t>]</a:t>
            </a:r>
            <a:endParaRPr sz="3733">
              <a:solidFill>
                <a:srgbClr val="000000"/>
              </a:solidFill>
              <a:highlight>
                <a:srgbClr val="FFFFFE"/>
              </a:highlight>
              <a:latin typeface="Courier New"/>
              <a:ea typeface="Courier New"/>
              <a:cs typeface="Courier New"/>
              <a:sym typeface="Courier New"/>
            </a:endParaRPr>
          </a:p>
          <a:p>
            <a:pPr indent="0" lvl="0" marL="0" rtl="0" algn="l">
              <a:lnSpc>
                <a:spcPct val="100000"/>
              </a:lnSpc>
              <a:spcBef>
                <a:spcPts val="0"/>
              </a:spcBef>
              <a:spcAft>
                <a:spcPts val="0"/>
              </a:spcAft>
              <a:buSzPts val="1300"/>
              <a:buNone/>
            </a:pPr>
            <a:r>
              <a:t/>
            </a:r>
            <a:endParaRPr sz="3733">
              <a:solidFill>
                <a:srgbClr val="000000"/>
              </a:solidFill>
              <a:highlight>
                <a:srgbClr val="FFFFFE"/>
              </a:highlight>
              <a:latin typeface="Courier New"/>
              <a:ea typeface="Courier New"/>
              <a:cs typeface="Courier New"/>
              <a:sym typeface="Courier New"/>
            </a:endParaRPr>
          </a:p>
        </p:txBody>
      </p:sp>
      <p:sp>
        <p:nvSpPr>
          <p:cNvPr id="582" name="Google Shape;582;p59"/>
          <p:cNvSpPr txBox="1"/>
          <p:nvPr/>
        </p:nvSpPr>
        <p:spPr>
          <a:xfrm>
            <a:off x="774181" y="8923868"/>
            <a:ext cx="7023101" cy="3407837"/>
          </a:xfrm>
          <a:prstGeom prst="rect">
            <a:avLst/>
          </a:prstGeom>
          <a:noFill/>
          <a:ln cap="flat" cmpd="sng" w="38100">
            <a:solidFill>
              <a:srgbClr val="00B050"/>
            </a:solidFill>
            <a:prstDash val="solid"/>
            <a:round/>
            <a:headEnd len="sm" w="sm" type="none"/>
            <a:tailEnd len="sm" w="sm" type="none"/>
          </a:ln>
        </p:spPr>
        <p:txBody>
          <a:bodyPr anchorCtr="0" anchor="t" bIns="243800" lIns="243800" spcFirstLastPara="1" rIns="243800" wrap="square" tIns="243800">
            <a:noAutofit/>
          </a:bodyPr>
          <a:lstStyle/>
          <a:p>
            <a:pPr indent="0" lvl="0" marL="355602" marR="0" rtl="0" algn="l">
              <a:lnSpc>
                <a:spcPct val="200000"/>
              </a:lnSpc>
              <a:spcBef>
                <a:spcPts val="0"/>
              </a:spcBef>
              <a:spcAft>
                <a:spcPts val="0"/>
              </a:spcAft>
              <a:buClr>
                <a:srgbClr val="000000"/>
              </a:buClr>
              <a:buSzPts val="1500"/>
              <a:buFont typeface="Lato"/>
              <a:buNone/>
            </a:pPr>
            <a:r>
              <a:rPr b="0" i="0" lang="en" sz="4000" u="none" cap="none" strike="noStrike">
                <a:solidFill>
                  <a:schemeClr val="dk2"/>
                </a:solidFill>
                <a:highlight>
                  <a:srgbClr val="FFFFFE"/>
                </a:highlight>
                <a:latin typeface="Courier New"/>
                <a:ea typeface="Courier New"/>
                <a:cs typeface="Courier New"/>
                <a:sym typeface="Courier New"/>
              </a:rPr>
              <a:t>a.</a:t>
            </a:r>
            <a:endParaRPr/>
          </a:p>
          <a:p>
            <a:pPr indent="0" lvl="0" marL="0" marR="0" rtl="0" algn="l">
              <a:lnSpc>
                <a:spcPct val="135714"/>
              </a:lnSpc>
              <a:spcBef>
                <a:spcPts val="0"/>
              </a:spcBef>
              <a:spcAft>
                <a:spcPts val="0"/>
              </a:spcAft>
              <a:buClr>
                <a:schemeClr val="accent1"/>
              </a:buClr>
              <a:buSzPts val="1300"/>
              <a:buFont typeface="Lato"/>
              <a:buNone/>
            </a:pPr>
            <a:r>
              <a:rPr b="0" i="0" lang="en" sz="4000" u="none" cap="none" strike="noStrike">
                <a:solidFill>
                  <a:srgbClr val="AF00DB"/>
                </a:solidFill>
                <a:highlight>
                  <a:srgbClr val="FFFFFE"/>
                </a:highlight>
                <a:latin typeface="Courier New"/>
                <a:ea typeface="Courier New"/>
                <a:cs typeface="Courier New"/>
                <a:sym typeface="Courier New"/>
              </a:rPr>
              <a:t>for</a:t>
            </a:r>
            <a:r>
              <a:rPr b="0" i="0" lang="en" sz="4000" u="none" cap="none" strike="noStrike">
                <a:solidFill>
                  <a:srgbClr val="000000"/>
                </a:solidFill>
                <a:highlight>
                  <a:srgbClr val="FFFFFE"/>
                </a:highlight>
                <a:latin typeface="Courier New"/>
                <a:ea typeface="Courier New"/>
                <a:cs typeface="Courier New"/>
                <a:sym typeface="Courier New"/>
              </a:rPr>
              <a:t> word </a:t>
            </a:r>
            <a:r>
              <a:rPr b="0" i="0" lang="en" sz="4000" u="none" cap="none" strike="noStrike">
                <a:solidFill>
                  <a:srgbClr val="0000FF"/>
                </a:solidFill>
                <a:highlight>
                  <a:srgbClr val="FFFFFE"/>
                </a:highlight>
                <a:latin typeface="Courier New"/>
                <a:ea typeface="Courier New"/>
                <a:cs typeface="Courier New"/>
                <a:sym typeface="Courier New"/>
              </a:rPr>
              <a:t>in</a:t>
            </a:r>
            <a:r>
              <a:rPr b="0" i="0" lang="en" sz="4000" u="none" cap="none" strike="noStrike">
                <a:solidFill>
                  <a:srgbClr val="000000"/>
                </a:solidFill>
                <a:highlight>
                  <a:srgbClr val="FFFFFE"/>
                </a:highlight>
                <a:latin typeface="Courier New"/>
                <a:ea typeface="Courier New"/>
                <a:cs typeface="Courier New"/>
                <a:sym typeface="Courier New"/>
              </a:rPr>
              <a:t> big_list:</a:t>
            </a:r>
            <a:endParaRPr/>
          </a:p>
          <a:p>
            <a:pPr indent="0" lvl="0" marL="0" marR="0" rtl="0" algn="l">
              <a:lnSpc>
                <a:spcPct val="135714"/>
              </a:lnSpc>
              <a:spcBef>
                <a:spcPts val="0"/>
              </a:spcBef>
              <a:spcAft>
                <a:spcPts val="0"/>
              </a:spcAft>
              <a:buClr>
                <a:schemeClr val="accent1"/>
              </a:buClr>
              <a:buSzPts val="1300"/>
              <a:buFont typeface="Lato"/>
              <a:buNone/>
            </a:pPr>
            <a:r>
              <a:rPr b="0" i="0" lang="en" sz="4000" u="none" cap="none" strike="noStrike">
                <a:solidFill>
                  <a:srgbClr val="000000"/>
                </a:solidFill>
                <a:highlight>
                  <a:srgbClr val="FFFFFE"/>
                </a:highlight>
                <a:latin typeface="Courier New"/>
                <a:ea typeface="Courier New"/>
                <a:cs typeface="Courier New"/>
                <a:sym typeface="Courier New"/>
              </a:rPr>
              <a:t> </a:t>
            </a:r>
            <a:r>
              <a:rPr b="0" i="0" lang="en" sz="4000" u="none" cap="none" strike="noStrike">
                <a:solidFill>
                  <a:srgbClr val="795E26"/>
                </a:solidFill>
                <a:highlight>
                  <a:srgbClr val="FFFFFE"/>
                </a:highlight>
                <a:latin typeface="Courier New"/>
                <a:ea typeface="Courier New"/>
                <a:cs typeface="Courier New"/>
                <a:sym typeface="Courier New"/>
              </a:rPr>
              <a:t>print</a:t>
            </a:r>
            <a:r>
              <a:rPr b="0" i="0" lang="en" sz="4000" u="none" cap="none" strike="noStrike">
                <a:solidFill>
                  <a:srgbClr val="000000"/>
                </a:solidFill>
                <a:highlight>
                  <a:srgbClr val="FFFFFE"/>
                </a:highlight>
                <a:latin typeface="Courier New"/>
                <a:ea typeface="Courier New"/>
                <a:cs typeface="Courier New"/>
                <a:sym typeface="Courier New"/>
              </a:rPr>
              <a:t>(word)</a:t>
            </a:r>
            <a:endParaRPr/>
          </a:p>
        </p:txBody>
      </p:sp>
      <p:sp>
        <p:nvSpPr>
          <p:cNvPr id="583" name="Google Shape;583;p59"/>
          <p:cNvSpPr txBox="1"/>
          <p:nvPr/>
        </p:nvSpPr>
        <p:spPr>
          <a:xfrm>
            <a:off x="8569866" y="8923868"/>
            <a:ext cx="6430435" cy="3407837"/>
          </a:xfrm>
          <a:prstGeom prst="rect">
            <a:avLst/>
          </a:prstGeom>
          <a:noFill/>
          <a:ln cap="flat" cmpd="sng" w="38100">
            <a:solidFill>
              <a:srgbClr val="00B050"/>
            </a:solidFill>
            <a:prstDash val="solid"/>
            <a:round/>
            <a:headEnd len="sm" w="sm" type="none"/>
            <a:tailEnd len="sm" w="sm" type="none"/>
          </a:ln>
        </p:spPr>
        <p:txBody>
          <a:bodyPr anchorCtr="0" anchor="t" bIns="243800" lIns="243800" spcFirstLastPara="1" rIns="243800" wrap="square" tIns="243800">
            <a:noAutofit/>
          </a:bodyPr>
          <a:lstStyle/>
          <a:p>
            <a:pPr indent="0" lvl="0" marL="0" marR="0" rtl="0" algn="l">
              <a:lnSpc>
                <a:spcPct val="200000"/>
              </a:lnSpc>
              <a:spcBef>
                <a:spcPts val="0"/>
              </a:spcBef>
              <a:spcAft>
                <a:spcPts val="0"/>
              </a:spcAft>
              <a:buClr>
                <a:schemeClr val="accent1"/>
              </a:buClr>
              <a:buSzPts val="1300"/>
              <a:buFont typeface="Lato"/>
              <a:buNone/>
            </a:pPr>
            <a:r>
              <a:rPr b="0" i="0" lang="en" sz="4000" u="none" cap="none" strike="noStrike">
                <a:solidFill>
                  <a:srgbClr val="000000"/>
                </a:solidFill>
                <a:highlight>
                  <a:srgbClr val="FFFFFE"/>
                </a:highlight>
                <a:latin typeface="Courier New"/>
                <a:ea typeface="Courier New"/>
                <a:cs typeface="Courier New"/>
                <a:sym typeface="Courier New"/>
              </a:rPr>
              <a:t>b. </a:t>
            </a:r>
            <a:endParaRPr/>
          </a:p>
          <a:p>
            <a:pPr indent="0" lvl="0" marL="0" marR="0" rtl="0" algn="l">
              <a:lnSpc>
                <a:spcPct val="135714"/>
              </a:lnSpc>
              <a:spcBef>
                <a:spcPts val="0"/>
              </a:spcBef>
              <a:spcAft>
                <a:spcPts val="0"/>
              </a:spcAft>
              <a:buClr>
                <a:schemeClr val="accent1"/>
              </a:buClr>
              <a:buSzPts val="1300"/>
              <a:buFont typeface="Lato"/>
              <a:buNone/>
            </a:pPr>
            <a:r>
              <a:rPr b="0" i="0" lang="en" sz="4000" u="none" cap="none" strike="noStrike">
                <a:solidFill>
                  <a:srgbClr val="AF00DB"/>
                </a:solidFill>
                <a:highlight>
                  <a:srgbClr val="FFFFFE"/>
                </a:highlight>
                <a:latin typeface="Courier New"/>
                <a:ea typeface="Courier New"/>
                <a:cs typeface="Courier New"/>
                <a:sym typeface="Courier New"/>
              </a:rPr>
              <a:t>for</a:t>
            </a:r>
            <a:r>
              <a:rPr b="0" i="0" lang="en" sz="4000" u="none" cap="none" strike="noStrike">
                <a:solidFill>
                  <a:srgbClr val="000000"/>
                </a:solidFill>
                <a:highlight>
                  <a:srgbClr val="FFFFFE"/>
                </a:highlight>
                <a:latin typeface="Courier New"/>
                <a:ea typeface="Courier New"/>
                <a:cs typeface="Courier New"/>
                <a:sym typeface="Courier New"/>
              </a:rPr>
              <a:t> i </a:t>
            </a:r>
            <a:r>
              <a:rPr b="0" i="0" lang="en" sz="4000" u="none" cap="none" strike="noStrike">
                <a:solidFill>
                  <a:srgbClr val="0000FF"/>
                </a:solidFill>
                <a:highlight>
                  <a:srgbClr val="FFFFFE"/>
                </a:highlight>
                <a:latin typeface="Courier New"/>
                <a:ea typeface="Courier New"/>
                <a:cs typeface="Courier New"/>
                <a:sym typeface="Courier New"/>
              </a:rPr>
              <a:t>in</a:t>
            </a:r>
            <a:r>
              <a:rPr b="0" i="0" lang="en" sz="4000" u="none" cap="none" strike="noStrike">
                <a:solidFill>
                  <a:srgbClr val="000000"/>
                </a:solidFill>
                <a:highlight>
                  <a:srgbClr val="FFFFFE"/>
                </a:highlight>
                <a:latin typeface="Courier New"/>
                <a:ea typeface="Courier New"/>
                <a:cs typeface="Courier New"/>
                <a:sym typeface="Courier New"/>
              </a:rPr>
              <a:t> </a:t>
            </a:r>
            <a:r>
              <a:rPr b="0" i="0" lang="en" sz="4000" u="none" cap="none" strike="noStrike">
                <a:solidFill>
                  <a:srgbClr val="795E26"/>
                </a:solidFill>
                <a:highlight>
                  <a:srgbClr val="FFFFFE"/>
                </a:highlight>
                <a:latin typeface="Courier New"/>
                <a:ea typeface="Courier New"/>
                <a:cs typeface="Courier New"/>
                <a:sym typeface="Courier New"/>
              </a:rPr>
              <a:t>range</a:t>
            </a:r>
            <a:r>
              <a:rPr b="0" i="0" lang="en" sz="4000" u="none" cap="none" strike="noStrike">
                <a:solidFill>
                  <a:srgbClr val="000000"/>
                </a:solidFill>
                <a:highlight>
                  <a:srgbClr val="FFFFFE"/>
                </a:highlight>
                <a:latin typeface="Courier New"/>
                <a:ea typeface="Courier New"/>
                <a:cs typeface="Courier New"/>
                <a:sym typeface="Courier New"/>
              </a:rPr>
              <a:t>(</a:t>
            </a:r>
            <a:r>
              <a:rPr b="0" i="0" lang="en" sz="4000" u="none" cap="none" strike="noStrike">
                <a:solidFill>
                  <a:srgbClr val="098156"/>
                </a:solidFill>
                <a:highlight>
                  <a:srgbClr val="FFFFFE"/>
                </a:highlight>
                <a:latin typeface="Courier New"/>
                <a:ea typeface="Courier New"/>
                <a:cs typeface="Courier New"/>
                <a:sym typeface="Courier New"/>
              </a:rPr>
              <a:t>9</a:t>
            </a:r>
            <a:r>
              <a:rPr b="0" i="0" lang="en" sz="4000" u="none" cap="none" strike="noStrike">
                <a:solidFill>
                  <a:srgbClr val="000000"/>
                </a:solidFill>
                <a:highlight>
                  <a:srgbClr val="FFFFFE"/>
                </a:highlight>
                <a:latin typeface="Courier New"/>
                <a:ea typeface="Courier New"/>
                <a:cs typeface="Courier New"/>
                <a:sym typeface="Courier New"/>
              </a:rPr>
              <a:t>):</a:t>
            </a:r>
            <a:endParaRPr/>
          </a:p>
          <a:p>
            <a:pPr indent="0" lvl="0" marL="0" marR="0" rtl="0" algn="l">
              <a:lnSpc>
                <a:spcPct val="135714"/>
              </a:lnSpc>
              <a:spcBef>
                <a:spcPts val="0"/>
              </a:spcBef>
              <a:spcAft>
                <a:spcPts val="0"/>
              </a:spcAft>
              <a:buClr>
                <a:schemeClr val="accent1"/>
              </a:buClr>
              <a:buSzPts val="1300"/>
              <a:buFont typeface="Lato"/>
              <a:buNone/>
            </a:pPr>
            <a:r>
              <a:rPr b="0" i="0" lang="en" sz="4000" u="none" cap="none" strike="noStrike">
                <a:solidFill>
                  <a:srgbClr val="000000"/>
                </a:solidFill>
                <a:highlight>
                  <a:srgbClr val="FFFFFE"/>
                </a:highlight>
                <a:latin typeface="Courier New"/>
                <a:ea typeface="Courier New"/>
                <a:cs typeface="Courier New"/>
                <a:sym typeface="Courier New"/>
              </a:rPr>
              <a:t> </a:t>
            </a:r>
            <a:r>
              <a:rPr b="0" i="0" lang="en" sz="4000" u="none" cap="none" strike="noStrike">
                <a:solidFill>
                  <a:srgbClr val="795E26"/>
                </a:solidFill>
                <a:highlight>
                  <a:srgbClr val="FFFFFE"/>
                </a:highlight>
                <a:latin typeface="Courier New"/>
                <a:ea typeface="Courier New"/>
                <a:cs typeface="Courier New"/>
                <a:sym typeface="Courier New"/>
              </a:rPr>
              <a:t>print</a:t>
            </a:r>
            <a:r>
              <a:rPr b="0" i="0" lang="en" sz="4000" u="none" cap="none" strike="noStrike">
                <a:solidFill>
                  <a:srgbClr val="000000"/>
                </a:solidFill>
                <a:highlight>
                  <a:srgbClr val="FFFFFE"/>
                </a:highlight>
                <a:latin typeface="Courier New"/>
                <a:ea typeface="Courier New"/>
                <a:cs typeface="Courier New"/>
                <a:sym typeface="Courier New"/>
              </a:rPr>
              <a:t>(big_list[i])</a:t>
            </a:r>
            <a:endParaRPr b="0" i="0" sz="4000" u="none" cap="none" strike="noStrike">
              <a:solidFill>
                <a:srgbClr val="AF00DB"/>
              </a:solidFill>
              <a:highlight>
                <a:srgbClr val="FFFFFE"/>
              </a:highlight>
              <a:latin typeface="Courier New"/>
              <a:ea typeface="Courier New"/>
              <a:cs typeface="Courier New"/>
              <a:sym typeface="Courier New"/>
            </a:endParaRPr>
          </a:p>
        </p:txBody>
      </p:sp>
      <p:sp>
        <p:nvSpPr>
          <p:cNvPr id="584" name="Google Shape;584;p59"/>
          <p:cNvSpPr txBox="1"/>
          <p:nvPr/>
        </p:nvSpPr>
        <p:spPr>
          <a:xfrm>
            <a:off x="15663479" y="8923868"/>
            <a:ext cx="7840136" cy="3407837"/>
          </a:xfrm>
          <a:prstGeom prst="rect">
            <a:avLst/>
          </a:prstGeom>
          <a:noFill/>
          <a:ln cap="flat" cmpd="sng" w="19050">
            <a:solidFill>
              <a:srgbClr val="000000"/>
            </a:solidFill>
            <a:prstDash val="solid"/>
            <a:round/>
            <a:headEnd len="sm" w="sm" type="none"/>
            <a:tailEnd len="sm" w="sm" type="none"/>
          </a:ln>
        </p:spPr>
        <p:txBody>
          <a:bodyPr anchorCtr="0" anchor="t" bIns="243800" lIns="243800" spcFirstLastPara="1" rIns="243800" wrap="square" tIns="243800">
            <a:noAutofit/>
          </a:bodyPr>
          <a:lstStyle/>
          <a:p>
            <a:pPr indent="0" lvl="0" marL="0" marR="0" rtl="0" algn="l">
              <a:lnSpc>
                <a:spcPct val="200000"/>
              </a:lnSpc>
              <a:spcBef>
                <a:spcPts val="0"/>
              </a:spcBef>
              <a:spcAft>
                <a:spcPts val="0"/>
              </a:spcAft>
              <a:buClr>
                <a:schemeClr val="accent1"/>
              </a:buClr>
              <a:buSzPts val="1300"/>
              <a:buFont typeface="Lato"/>
              <a:buNone/>
            </a:pPr>
            <a:r>
              <a:rPr b="0" i="0" lang="en" sz="4000" u="none" cap="none" strike="noStrike">
                <a:solidFill>
                  <a:srgbClr val="000000"/>
                </a:solidFill>
                <a:highlight>
                  <a:srgbClr val="FFFFFE"/>
                </a:highlight>
                <a:latin typeface="Courier New"/>
                <a:ea typeface="Courier New"/>
                <a:cs typeface="Courier New"/>
                <a:sym typeface="Courier New"/>
              </a:rPr>
              <a:t>c. </a:t>
            </a:r>
            <a:endParaRPr/>
          </a:p>
          <a:p>
            <a:pPr indent="0" lvl="0" marL="0" marR="0" rtl="0" algn="l">
              <a:lnSpc>
                <a:spcPct val="135714"/>
              </a:lnSpc>
              <a:spcBef>
                <a:spcPts val="0"/>
              </a:spcBef>
              <a:spcAft>
                <a:spcPts val="0"/>
              </a:spcAft>
              <a:buClr>
                <a:schemeClr val="accent1"/>
              </a:buClr>
              <a:buSzPts val="1300"/>
              <a:buFont typeface="Lato"/>
              <a:buNone/>
            </a:pPr>
            <a:r>
              <a:rPr b="0" i="0" lang="en" sz="4000" u="none" cap="none" strike="noStrike">
                <a:solidFill>
                  <a:srgbClr val="AF00DB"/>
                </a:solidFill>
                <a:highlight>
                  <a:srgbClr val="FFFFFE"/>
                </a:highlight>
                <a:latin typeface="Courier New"/>
                <a:ea typeface="Courier New"/>
                <a:cs typeface="Courier New"/>
                <a:sym typeface="Courier New"/>
              </a:rPr>
              <a:t>for</a:t>
            </a:r>
            <a:r>
              <a:rPr b="0" i="0" lang="en" sz="4000" u="none" cap="none" strike="noStrike">
                <a:solidFill>
                  <a:srgbClr val="000000"/>
                </a:solidFill>
                <a:highlight>
                  <a:srgbClr val="FFFFFE"/>
                </a:highlight>
                <a:latin typeface="Courier New"/>
                <a:ea typeface="Courier New"/>
                <a:cs typeface="Courier New"/>
                <a:sym typeface="Courier New"/>
              </a:rPr>
              <a:t> word </a:t>
            </a:r>
            <a:r>
              <a:rPr b="0" i="0" lang="en" sz="4000" u="none" cap="none" strike="noStrike">
                <a:solidFill>
                  <a:srgbClr val="0000FF"/>
                </a:solidFill>
                <a:highlight>
                  <a:srgbClr val="FFFFFE"/>
                </a:highlight>
                <a:latin typeface="Courier New"/>
                <a:ea typeface="Courier New"/>
                <a:cs typeface="Courier New"/>
                <a:sym typeface="Courier New"/>
              </a:rPr>
              <a:t>in</a:t>
            </a:r>
            <a:r>
              <a:rPr b="0" i="0" lang="en" sz="4000" u="none" cap="none" strike="noStrike">
                <a:solidFill>
                  <a:srgbClr val="000000"/>
                </a:solidFill>
                <a:highlight>
                  <a:srgbClr val="FFFFFE"/>
                </a:highlight>
                <a:latin typeface="Courier New"/>
                <a:ea typeface="Courier New"/>
                <a:cs typeface="Courier New"/>
                <a:sym typeface="Courier New"/>
              </a:rPr>
              <a:t> big_list:</a:t>
            </a:r>
            <a:endParaRPr/>
          </a:p>
          <a:p>
            <a:pPr indent="0" lvl="0" marL="0" marR="0" rtl="0" algn="l">
              <a:lnSpc>
                <a:spcPct val="135714"/>
              </a:lnSpc>
              <a:spcBef>
                <a:spcPts val="0"/>
              </a:spcBef>
              <a:spcAft>
                <a:spcPts val="0"/>
              </a:spcAft>
              <a:buClr>
                <a:schemeClr val="accent1"/>
              </a:buClr>
              <a:buSzPts val="1300"/>
              <a:buFont typeface="Lato"/>
              <a:buNone/>
            </a:pPr>
            <a:r>
              <a:rPr b="0" i="0" lang="en" sz="4000" u="none" cap="none" strike="noStrike">
                <a:solidFill>
                  <a:srgbClr val="000000"/>
                </a:solidFill>
                <a:highlight>
                  <a:srgbClr val="FFFFFE"/>
                </a:highlight>
                <a:latin typeface="Courier New"/>
                <a:ea typeface="Courier New"/>
                <a:cs typeface="Courier New"/>
                <a:sym typeface="Courier New"/>
              </a:rPr>
              <a:t> </a:t>
            </a:r>
            <a:r>
              <a:rPr b="0" i="0" lang="en" sz="4000" u="none" cap="none" strike="noStrike">
                <a:solidFill>
                  <a:srgbClr val="795E26"/>
                </a:solidFill>
                <a:highlight>
                  <a:srgbClr val="FFFFFE"/>
                </a:highlight>
                <a:latin typeface="Courier New"/>
                <a:ea typeface="Courier New"/>
                <a:cs typeface="Courier New"/>
                <a:sym typeface="Courier New"/>
              </a:rPr>
              <a:t>print</a:t>
            </a:r>
            <a:r>
              <a:rPr b="0" i="0" lang="en" sz="4000" u="none" cap="none" strike="noStrike">
                <a:solidFill>
                  <a:srgbClr val="000000"/>
                </a:solidFill>
                <a:highlight>
                  <a:srgbClr val="FFFFFE"/>
                </a:highlight>
                <a:latin typeface="Courier New"/>
                <a:ea typeface="Courier New"/>
                <a:cs typeface="Courier New"/>
                <a:sym typeface="Courier New"/>
              </a:rPr>
              <a:t>(big_list[word])</a:t>
            </a:r>
            <a:endParaRPr b="0" i="0" sz="4000" u="none" cap="none" strike="noStrike">
              <a:solidFill>
                <a:srgbClr val="AF00DB"/>
              </a:solidFill>
              <a:highlight>
                <a:srgbClr val="FFFFFE"/>
              </a:highlight>
              <a:latin typeface="Courier New"/>
              <a:ea typeface="Courier New"/>
              <a:cs typeface="Courier New"/>
              <a:sym typeface="Courier New"/>
            </a:endParaRPr>
          </a:p>
        </p:txBody>
      </p:sp>
      <p:sp>
        <p:nvSpPr>
          <p:cNvPr id="585" name="Google Shape;585;p59"/>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Control Flows</a:t>
            </a:r>
            <a:endParaRPr b="1" i="0" sz="6933" u="none" cap="none" strike="noStrike">
              <a:solidFill>
                <a:srgbClr val="004C7F"/>
              </a:solidFill>
              <a:latin typeface="Helvetica Neue"/>
              <a:ea typeface="Helvetica Neue"/>
              <a:cs typeface="Helvetica Neue"/>
              <a:sym typeface="Helvetica Neue"/>
            </a:endParaRPr>
          </a:p>
        </p:txBody>
      </p:sp>
      <p:sp>
        <p:nvSpPr>
          <p:cNvPr id="586" name="Google Shape;586;p59"/>
          <p:cNvSpPr txBox="1"/>
          <p:nvPr/>
        </p:nvSpPr>
        <p:spPr>
          <a:xfrm>
            <a:off x="482592" y="2028665"/>
            <a:ext cx="12006187"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Self-test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Picture 2" id="115" name="Google Shape;115;p6"/>
          <p:cNvPicPr preferRelativeResize="0"/>
          <p:nvPr/>
        </p:nvPicPr>
        <p:blipFill rotWithShape="1">
          <a:blip r:embed="rId3">
            <a:alphaModFix/>
          </a:blip>
          <a:srcRect b="0" l="0" r="0" t="0"/>
          <a:stretch/>
        </p:blipFill>
        <p:spPr>
          <a:xfrm>
            <a:off x="4617996" y="2651470"/>
            <a:ext cx="18586115" cy="10426357"/>
          </a:xfrm>
          <a:prstGeom prst="rect">
            <a:avLst/>
          </a:prstGeom>
          <a:noFill/>
          <a:ln>
            <a:noFill/>
          </a:ln>
        </p:spPr>
      </p:pic>
      <p:sp>
        <p:nvSpPr>
          <p:cNvPr id="116" name="Google Shape;116;p6"/>
          <p:cNvSpPr txBox="1"/>
          <p:nvPr>
            <p:ph type="title"/>
          </p:nvPr>
        </p:nvSpPr>
        <p:spPr>
          <a:xfrm>
            <a:off x="1482830" y="1061216"/>
            <a:ext cx="16870560" cy="1961461"/>
          </a:xfrm>
          <a:prstGeom prst="rect">
            <a:avLst/>
          </a:prstGeom>
          <a:noFill/>
          <a:ln>
            <a:noFill/>
          </a:ln>
        </p:spPr>
        <p:txBody>
          <a:bodyPr anchorCtr="0" anchor="ctr" bIns="91400" lIns="91400" spcFirstLastPara="1" rIns="91400" wrap="square" tIns="91400">
            <a:normAutofit/>
          </a:bodyPr>
          <a:lstStyle/>
          <a:p>
            <a:pPr indent="0" lvl="0" marL="0" rtl="0" algn="l">
              <a:lnSpc>
                <a:spcPct val="100000"/>
              </a:lnSpc>
              <a:spcBef>
                <a:spcPts val="0"/>
              </a:spcBef>
              <a:spcAft>
                <a:spcPts val="0"/>
              </a:spcAft>
              <a:buClr>
                <a:srgbClr val="1F497D"/>
              </a:buClr>
              <a:buSzPts val="3600"/>
              <a:buNone/>
            </a:pPr>
            <a:r>
              <a:rPr lang="en"/>
              <a:t>A High-Level View  </a:t>
            </a:r>
            <a:endParaRPr/>
          </a:p>
        </p:txBody>
      </p:sp>
      <p:sp>
        <p:nvSpPr>
          <p:cNvPr id="117" name="Google Shape;117;p6"/>
          <p:cNvSpPr txBox="1"/>
          <p:nvPr>
            <p:ph idx="12" type="sldNum"/>
          </p:nvPr>
        </p:nvSpPr>
        <p:spPr>
          <a:xfrm>
            <a:off x="20055069" y="12800868"/>
            <a:ext cx="368125" cy="553917"/>
          </a:xfrm>
          <a:prstGeom prst="rect">
            <a:avLst/>
          </a:prstGeom>
          <a:noFill/>
          <a:ln>
            <a:noFill/>
          </a:ln>
        </p:spPr>
        <p:txBody>
          <a:bodyPr anchorCtr="0" anchor="ctr" bIns="91400" lIns="91400" spcFirstLastPara="1" rIns="91400" wrap="square" tIns="91400">
            <a:spAutoFit/>
          </a:bodyPr>
          <a:lstStyle/>
          <a:p>
            <a:pPr indent="0" lvl="0" marL="0" rtl="0" algn="r">
              <a:lnSpc>
                <a:spcPct val="100000"/>
              </a:lnSpc>
              <a:spcBef>
                <a:spcPts val="0"/>
              </a:spcBef>
              <a:spcAft>
                <a:spcPts val="0"/>
              </a:spcAft>
              <a:buClr>
                <a:srgbClr val="888888"/>
              </a:buClr>
              <a:buSzPts val="1200"/>
              <a:buNone/>
            </a:pPr>
            <a:fld id="{00000000-1234-1234-1234-123412341234}" type="slidenum">
              <a:rPr lang="en" sz="2400">
                <a:solidFill>
                  <a:srgbClr val="888888"/>
                </a:solidFill>
              </a:rPr>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0"/>
          <p:cNvSpPr txBox="1"/>
          <p:nvPr>
            <p:ph idx="1" type="body"/>
          </p:nvPr>
        </p:nvSpPr>
        <p:spPr>
          <a:xfrm>
            <a:off x="3608624" y="3843203"/>
            <a:ext cx="20503200" cy="6029600"/>
          </a:xfrm>
          <a:prstGeom prst="rect">
            <a:avLst/>
          </a:prstGeom>
          <a:noFill/>
          <a:ln>
            <a:noFill/>
          </a:ln>
        </p:spPr>
        <p:txBody>
          <a:bodyPr anchorCtr="0" anchor="t" bIns="243800" lIns="243800" spcFirstLastPara="1" rIns="243800" wrap="square" tIns="243800">
            <a:noAutofit/>
          </a:bodyPr>
          <a:lstStyle/>
          <a:p>
            <a:pPr indent="-829736" lvl="0" marL="1219202" rtl="0" algn="l">
              <a:lnSpc>
                <a:spcPct val="200000"/>
              </a:lnSpc>
              <a:spcBef>
                <a:spcPts val="0"/>
              </a:spcBef>
              <a:spcAft>
                <a:spcPts val="0"/>
              </a:spcAft>
              <a:buSzPts val="2800"/>
              <a:buChar char="●"/>
            </a:pPr>
            <a:r>
              <a:rPr lang="en" sz="4000"/>
              <a:t>How to use:  </a:t>
            </a:r>
            <a:r>
              <a:rPr lang="en" sz="4000">
                <a:solidFill>
                  <a:srgbClr val="AF00DB"/>
                </a:solidFill>
                <a:highlight>
                  <a:srgbClr val="FFFFFE"/>
                </a:highlight>
                <a:latin typeface="Courier New"/>
                <a:ea typeface="Courier New"/>
                <a:cs typeface="Courier New"/>
                <a:sym typeface="Courier New"/>
              </a:rPr>
              <a:t>while</a:t>
            </a:r>
            <a:r>
              <a:rPr lang="en" sz="4000">
                <a:latin typeface="Courier New"/>
                <a:ea typeface="Courier New"/>
                <a:cs typeface="Courier New"/>
                <a:sym typeface="Courier New"/>
              </a:rPr>
              <a:t> </a:t>
            </a:r>
            <a:r>
              <a:rPr i="1" lang="en" sz="4000">
                <a:latin typeface="Courier New"/>
                <a:ea typeface="Courier New"/>
                <a:cs typeface="Courier New"/>
                <a:sym typeface="Courier New"/>
              </a:rPr>
              <a:t>statement</a:t>
            </a:r>
            <a:r>
              <a:rPr lang="en" sz="4000">
                <a:latin typeface="Courier New"/>
                <a:ea typeface="Courier New"/>
                <a:cs typeface="Courier New"/>
                <a:sym typeface="Courier New"/>
              </a:rPr>
              <a:t>:</a:t>
            </a:r>
            <a:endParaRPr sz="4000">
              <a:latin typeface="Courier New"/>
              <a:ea typeface="Courier New"/>
              <a:cs typeface="Courier New"/>
              <a:sym typeface="Courier New"/>
            </a:endParaRPr>
          </a:p>
          <a:p>
            <a:pPr indent="-829736" lvl="1" marL="2438398" rtl="0" algn="l">
              <a:lnSpc>
                <a:spcPct val="200000"/>
              </a:lnSpc>
              <a:spcBef>
                <a:spcPts val="0"/>
              </a:spcBef>
              <a:spcAft>
                <a:spcPts val="0"/>
              </a:spcAft>
              <a:buSzPts val="2800"/>
              <a:buChar char="○"/>
            </a:pPr>
            <a:r>
              <a:rPr lang="en" sz="4000"/>
              <a:t>The loop repeats as </a:t>
            </a:r>
            <a:r>
              <a:rPr i="1" lang="en" sz="4000">
                <a:latin typeface="Courier New"/>
                <a:ea typeface="Courier New"/>
                <a:cs typeface="Courier New"/>
                <a:sym typeface="Courier New"/>
              </a:rPr>
              <a:t>statement</a:t>
            </a:r>
            <a:r>
              <a:rPr lang="en" sz="4000"/>
              <a:t> is true</a:t>
            </a:r>
            <a:endParaRPr sz="4000"/>
          </a:p>
          <a:p>
            <a:pPr indent="-829736" lvl="1" marL="2438398" rtl="0" algn="l">
              <a:lnSpc>
                <a:spcPct val="200000"/>
              </a:lnSpc>
              <a:spcBef>
                <a:spcPts val="0"/>
              </a:spcBef>
              <a:spcAft>
                <a:spcPts val="0"/>
              </a:spcAft>
              <a:buSzPts val="2800"/>
              <a:buChar char="○"/>
            </a:pPr>
            <a:r>
              <a:rPr lang="en" sz="4000"/>
              <a:t>Needs indentation</a:t>
            </a:r>
            <a:endParaRPr sz="4000"/>
          </a:p>
          <a:p>
            <a:pPr indent="0" lvl="0" marL="0" rtl="0" algn="l">
              <a:lnSpc>
                <a:spcPct val="135714"/>
              </a:lnSpc>
              <a:spcBef>
                <a:spcPts val="0"/>
              </a:spcBef>
              <a:spcAft>
                <a:spcPts val="0"/>
              </a:spcAft>
              <a:buSzPts val="2800"/>
              <a:buNone/>
            </a:pPr>
            <a:r>
              <a:t/>
            </a:r>
            <a:endParaRPr sz="40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2800"/>
              <a:buNone/>
            </a:pPr>
            <a:r>
              <a:rPr lang="en" sz="4000">
                <a:solidFill>
                  <a:srgbClr val="000000"/>
                </a:solidFill>
                <a:highlight>
                  <a:srgbClr val="FFFFFE"/>
                </a:highlight>
                <a:latin typeface="Courier New"/>
                <a:ea typeface="Courier New"/>
                <a:cs typeface="Courier New"/>
                <a:sym typeface="Courier New"/>
              </a:rPr>
              <a:t>my_number = </a:t>
            </a:r>
            <a:r>
              <a:rPr lang="en" sz="4000">
                <a:solidFill>
                  <a:srgbClr val="09885A"/>
                </a:solidFill>
                <a:highlight>
                  <a:srgbClr val="FFFFFE"/>
                </a:highlight>
                <a:latin typeface="Courier New"/>
                <a:ea typeface="Courier New"/>
                <a:cs typeface="Courier New"/>
                <a:sym typeface="Courier New"/>
              </a:rPr>
              <a:t>0</a:t>
            </a:r>
            <a:endParaRPr sz="400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2800"/>
              <a:buNone/>
            </a:pPr>
            <a:r>
              <a:rPr lang="en" sz="4000">
                <a:solidFill>
                  <a:srgbClr val="AF00DB"/>
                </a:solidFill>
                <a:highlight>
                  <a:srgbClr val="FFFFFE"/>
                </a:highlight>
                <a:latin typeface="Courier New"/>
                <a:ea typeface="Courier New"/>
                <a:cs typeface="Courier New"/>
                <a:sym typeface="Courier New"/>
              </a:rPr>
              <a:t>while</a:t>
            </a:r>
            <a:r>
              <a:rPr lang="en" sz="4000">
                <a:solidFill>
                  <a:srgbClr val="000000"/>
                </a:solidFill>
                <a:highlight>
                  <a:srgbClr val="FFFFFE"/>
                </a:highlight>
                <a:latin typeface="Courier New"/>
                <a:ea typeface="Courier New"/>
                <a:cs typeface="Courier New"/>
                <a:sym typeface="Courier New"/>
              </a:rPr>
              <a:t> my_number &lt; </a:t>
            </a:r>
            <a:r>
              <a:rPr lang="en" sz="4000">
                <a:solidFill>
                  <a:srgbClr val="09885A"/>
                </a:solidFill>
                <a:highlight>
                  <a:srgbClr val="FFFFFE"/>
                </a:highlight>
                <a:latin typeface="Courier New"/>
                <a:ea typeface="Courier New"/>
                <a:cs typeface="Courier New"/>
                <a:sym typeface="Courier New"/>
              </a:rPr>
              <a:t>6</a:t>
            </a:r>
            <a:r>
              <a:rPr lang="en" sz="4000">
                <a:solidFill>
                  <a:srgbClr val="000000"/>
                </a:solidFill>
                <a:highlight>
                  <a:srgbClr val="FFFFFE"/>
                </a:highlight>
                <a:latin typeface="Courier New"/>
                <a:ea typeface="Courier New"/>
                <a:cs typeface="Courier New"/>
                <a:sym typeface="Courier New"/>
              </a:rPr>
              <a:t>:</a:t>
            </a:r>
            <a:endParaRPr sz="40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2800"/>
              <a:buNone/>
            </a:pPr>
            <a:r>
              <a:rPr lang="en" sz="4000">
                <a:solidFill>
                  <a:srgbClr val="000000"/>
                </a:solidFill>
                <a:highlight>
                  <a:srgbClr val="FFFFFE"/>
                </a:highlight>
                <a:latin typeface="Courier New"/>
                <a:ea typeface="Courier New"/>
                <a:cs typeface="Courier New"/>
                <a:sym typeface="Courier New"/>
              </a:rPr>
              <a:t>  </a:t>
            </a:r>
            <a:r>
              <a:rPr lang="en" sz="4000">
                <a:solidFill>
                  <a:srgbClr val="795E26"/>
                </a:solidFill>
                <a:highlight>
                  <a:srgbClr val="FFFFFE"/>
                </a:highlight>
                <a:latin typeface="Courier New"/>
                <a:ea typeface="Courier New"/>
                <a:cs typeface="Courier New"/>
                <a:sym typeface="Courier New"/>
              </a:rPr>
              <a:t>print</a:t>
            </a:r>
            <a:r>
              <a:rPr lang="en" sz="4000">
                <a:solidFill>
                  <a:srgbClr val="000000"/>
                </a:solidFill>
                <a:highlight>
                  <a:srgbClr val="FFFFFE"/>
                </a:highlight>
                <a:latin typeface="Courier New"/>
                <a:ea typeface="Courier New"/>
                <a:cs typeface="Courier New"/>
                <a:sym typeface="Courier New"/>
              </a:rPr>
              <a:t>(my_number)</a:t>
            </a:r>
            <a:endParaRPr sz="40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2800"/>
              <a:buNone/>
            </a:pPr>
            <a:r>
              <a:rPr lang="en" sz="4000">
                <a:solidFill>
                  <a:srgbClr val="000000"/>
                </a:solidFill>
                <a:highlight>
                  <a:srgbClr val="FFFFFE"/>
                </a:highlight>
                <a:latin typeface="Courier New"/>
                <a:ea typeface="Courier New"/>
                <a:cs typeface="Courier New"/>
                <a:sym typeface="Courier New"/>
              </a:rPr>
              <a:t>  my_number = my_number + </a:t>
            </a:r>
            <a:r>
              <a:rPr lang="en" sz="4000">
                <a:solidFill>
                  <a:srgbClr val="09885A"/>
                </a:solidFill>
                <a:highlight>
                  <a:srgbClr val="FFFFFE"/>
                </a:highlight>
                <a:latin typeface="Courier New"/>
                <a:ea typeface="Courier New"/>
                <a:cs typeface="Courier New"/>
                <a:sym typeface="Courier New"/>
              </a:rPr>
              <a:t>1</a:t>
            </a:r>
            <a:endParaRPr sz="4000">
              <a:latin typeface="Courier New"/>
              <a:ea typeface="Courier New"/>
              <a:cs typeface="Courier New"/>
              <a:sym typeface="Courier New"/>
            </a:endParaRPr>
          </a:p>
        </p:txBody>
      </p:sp>
      <p:sp>
        <p:nvSpPr>
          <p:cNvPr id="592" name="Google Shape;592;p60"/>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593" name="Google Shape;593;p60"/>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Control Flows</a:t>
            </a:r>
            <a:endParaRPr b="1" i="0" sz="6933" u="none" cap="none" strike="noStrike">
              <a:solidFill>
                <a:srgbClr val="004C7F"/>
              </a:solidFill>
              <a:latin typeface="Helvetica Neue"/>
              <a:ea typeface="Helvetica Neue"/>
              <a:cs typeface="Helvetica Neue"/>
              <a:sym typeface="Helvetica Neue"/>
            </a:endParaRPr>
          </a:p>
        </p:txBody>
      </p:sp>
      <p:sp>
        <p:nvSpPr>
          <p:cNvPr id="594" name="Google Shape;594;p60"/>
          <p:cNvSpPr txBox="1"/>
          <p:nvPr/>
        </p:nvSpPr>
        <p:spPr>
          <a:xfrm>
            <a:off x="482592" y="2028665"/>
            <a:ext cx="12006187"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While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61"/>
          <p:cNvSpPr txBox="1"/>
          <p:nvPr>
            <p:ph idx="1" type="body"/>
          </p:nvPr>
        </p:nvSpPr>
        <p:spPr>
          <a:xfrm>
            <a:off x="5896991" y="3187667"/>
            <a:ext cx="11689763" cy="9512747"/>
          </a:xfrm>
          <a:prstGeom prst="rect">
            <a:avLst/>
          </a:prstGeom>
          <a:noFill/>
          <a:ln>
            <a:noFill/>
          </a:ln>
        </p:spPr>
        <p:txBody>
          <a:bodyPr anchorCtr="0" anchor="t" bIns="243800" lIns="243800" spcFirstLastPara="1" rIns="243800" wrap="square" tIns="243800">
            <a:noAutofit/>
          </a:bodyPr>
          <a:lstStyle/>
          <a:p>
            <a:pPr indent="0" lvl="0" marL="0" rtl="0" algn="l">
              <a:lnSpc>
                <a:spcPct val="135714"/>
              </a:lnSpc>
              <a:spcBef>
                <a:spcPts val="0"/>
              </a:spcBef>
              <a:spcAft>
                <a:spcPts val="0"/>
              </a:spcAft>
              <a:buSzPts val="1300"/>
              <a:buNone/>
            </a:pPr>
            <a:r>
              <a:rPr lang="en" sz="3733">
                <a:solidFill>
                  <a:srgbClr val="000000"/>
                </a:solidFill>
                <a:latin typeface="Courier New"/>
                <a:ea typeface="Courier New"/>
                <a:cs typeface="Courier New"/>
                <a:sym typeface="Courier New"/>
              </a:rPr>
              <a:t>a_list = [</a:t>
            </a:r>
            <a:r>
              <a:rPr lang="en" sz="3733">
                <a:solidFill>
                  <a:srgbClr val="098156"/>
                </a:solidFill>
                <a:latin typeface="Courier New"/>
                <a:ea typeface="Courier New"/>
                <a:cs typeface="Courier New"/>
                <a:sym typeface="Courier New"/>
              </a:rPr>
              <a:t>3</a:t>
            </a:r>
            <a:r>
              <a:rPr lang="en" sz="3733">
                <a:solidFill>
                  <a:srgbClr val="000000"/>
                </a:solidFill>
                <a:latin typeface="Courier New"/>
                <a:ea typeface="Courier New"/>
                <a:cs typeface="Courier New"/>
                <a:sym typeface="Courier New"/>
              </a:rPr>
              <a:t>, </a:t>
            </a:r>
            <a:r>
              <a:rPr lang="en" sz="3733">
                <a:solidFill>
                  <a:srgbClr val="098156"/>
                </a:solidFill>
                <a:latin typeface="Courier New"/>
                <a:ea typeface="Courier New"/>
                <a:cs typeface="Courier New"/>
                <a:sym typeface="Courier New"/>
              </a:rPr>
              <a:t>22</a:t>
            </a:r>
            <a:r>
              <a:rPr lang="en" sz="3733">
                <a:solidFill>
                  <a:srgbClr val="000000"/>
                </a:solidFill>
                <a:latin typeface="Courier New"/>
                <a:ea typeface="Courier New"/>
                <a:cs typeface="Courier New"/>
                <a:sym typeface="Courier New"/>
              </a:rPr>
              <a:t>, </a:t>
            </a:r>
            <a:r>
              <a:rPr lang="en" sz="3733">
                <a:solidFill>
                  <a:srgbClr val="098156"/>
                </a:solidFill>
                <a:latin typeface="Courier New"/>
                <a:ea typeface="Courier New"/>
                <a:cs typeface="Courier New"/>
                <a:sym typeface="Courier New"/>
              </a:rPr>
              <a:t>1</a:t>
            </a:r>
            <a:r>
              <a:rPr lang="en" sz="3733">
                <a:solidFill>
                  <a:srgbClr val="000000"/>
                </a:solidFill>
                <a:latin typeface="Courier New"/>
                <a:ea typeface="Courier New"/>
                <a:cs typeface="Courier New"/>
                <a:sym typeface="Courier New"/>
              </a:rPr>
              <a:t>, </a:t>
            </a:r>
            <a:r>
              <a:rPr lang="en" sz="3733">
                <a:solidFill>
                  <a:srgbClr val="098156"/>
                </a:solidFill>
                <a:latin typeface="Courier New"/>
                <a:ea typeface="Courier New"/>
                <a:cs typeface="Courier New"/>
                <a:sym typeface="Courier New"/>
              </a:rPr>
              <a:t>73</a:t>
            </a:r>
            <a:r>
              <a:rPr lang="en" sz="3733">
                <a:solidFill>
                  <a:srgbClr val="000000"/>
                </a:solidFill>
                <a:latin typeface="Courier New"/>
                <a:ea typeface="Courier New"/>
                <a:cs typeface="Courier New"/>
                <a:sym typeface="Courier New"/>
              </a:rPr>
              <a:t>, </a:t>
            </a:r>
            <a:r>
              <a:rPr lang="en" sz="3733">
                <a:solidFill>
                  <a:srgbClr val="098156"/>
                </a:solidFill>
                <a:latin typeface="Courier New"/>
                <a:ea typeface="Courier New"/>
                <a:cs typeface="Courier New"/>
                <a:sym typeface="Courier New"/>
              </a:rPr>
              <a:t>40</a:t>
            </a:r>
            <a:r>
              <a:rPr lang="en" sz="3733">
                <a:solidFill>
                  <a:srgbClr val="000000"/>
                </a:solidFill>
                <a:latin typeface="Courier New"/>
                <a:ea typeface="Courier New"/>
                <a:cs typeface="Courier New"/>
                <a:sym typeface="Courier New"/>
              </a:rPr>
              <a:t>, </a:t>
            </a:r>
            <a:r>
              <a:rPr lang="en" sz="3733">
                <a:solidFill>
                  <a:srgbClr val="098156"/>
                </a:solidFill>
                <a:latin typeface="Courier New"/>
                <a:ea typeface="Courier New"/>
                <a:cs typeface="Courier New"/>
                <a:sym typeface="Courier New"/>
              </a:rPr>
              <a:t>3</a:t>
            </a:r>
            <a:r>
              <a:rPr lang="en" sz="3733">
                <a:solidFill>
                  <a:srgbClr val="000000"/>
                </a:solidFill>
                <a:latin typeface="Courier New"/>
                <a:ea typeface="Courier New"/>
                <a:cs typeface="Courier New"/>
                <a:sym typeface="Courier New"/>
              </a:rPr>
              <a:t>, </a:t>
            </a:r>
            <a:r>
              <a:rPr lang="en" sz="3733">
                <a:solidFill>
                  <a:srgbClr val="098156"/>
                </a:solidFill>
                <a:latin typeface="Courier New"/>
                <a:ea typeface="Courier New"/>
                <a:cs typeface="Courier New"/>
                <a:sym typeface="Courier New"/>
              </a:rPr>
              <a:t>19</a:t>
            </a:r>
            <a:r>
              <a:rPr lang="en" sz="3733">
                <a:solidFill>
                  <a:srgbClr val="000000"/>
                </a:solidFill>
                <a:latin typeface="Courier New"/>
                <a:ea typeface="Courier New"/>
                <a:cs typeface="Courier New"/>
                <a:sym typeface="Courier New"/>
              </a:rPr>
              <a:t>]</a:t>
            </a:r>
            <a:endParaRPr sz="3733">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3733">
                <a:solidFill>
                  <a:srgbClr val="000000"/>
                </a:solidFill>
                <a:latin typeface="Courier New"/>
                <a:ea typeface="Courier New"/>
                <a:cs typeface="Courier New"/>
                <a:sym typeface="Courier New"/>
              </a:rPr>
              <a:t>sum = </a:t>
            </a:r>
            <a:r>
              <a:rPr lang="en" sz="3733">
                <a:solidFill>
                  <a:srgbClr val="098156"/>
                </a:solidFill>
                <a:latin typeface="Courier New"/>
                <a:ea typeface="Courier New"/>
                <a:cs typeface="Courier New"/>
                <a:sym typeface="Courier New"/>
              </a:rPr>
              <a:t>0</a:t>
            </a:r>
            <a:endParaRPr sz="3733">
              <a:solidFill>
                <a:srgbClr val="098156"/>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3733">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3733">
                <a:solidFill>
                  <a:srgbClr val="AF00DB"/>
                </a:solidFill>
                <a:latin typeface="Courier New"/>
                <a:ea typeface="Courier New"/>
                <a:cs typeface="Courier New"/>
                <a:sym typeface="Courier New"/>
              </a:rPr>
              <a:t>for</a:t>
            </a:r>
            <a:r>
              <a:rPr lang="en" sz="3733">
                <a:solidFill>
                  <a:srgbClr val="000000"/>
                </a:solidFill>
                <a:latin typeface="Courier New"/>
                <a:ea typeface="Courier New"/>
                <a:cs typeface="Courier New"/>
                <a:sym typeface="Courier New"/>
              </a:rPr>
              <a:t> i </a:t>
            </a:r>
            <a:r>
              <a:rPr lang="en" sz="3733">
                <a:solidFill>
                  <a:srgbClr val="0000FF"/>
                </a:solidFill>
                <a:latin typeface="Courier New"/>
                <a:ea typeface="Courier New"/>
                <a:cs typeface="Courier New"/>
                <a:sym typeface="Courier New"/>
              </a:rPr>
              <a:t>in</a:t>
            </a:r>
            <a:r>
              <a:rPr lang="en" sz="3733">
                <a:solidFill>
                  <a:srgbClr val="000000"/>
                </a:solidFill>
                <a:latin typeface="Courier New"/>
                <a:ea typeface="Courier New"/>
                <a:cs typeface="Courier New"/>
                <a:sym typeface="Courier New"/>
              </a:rPr>
              <a:t> </a:t>
            </a:r>
            <a:r>
              <a:rPr lang="en" sz="3733">
                <a:solidFill>
                  <a:srgbClr val="795E26"/>
                </a:solidFill>
                <a:latin typeface="Courier New"/>
                <a:ea typeface="Courier New"/>
                <a:cs typeface="Courier New"/>
                <a:sym typeface="Courier New"/>
              </a:rPr>
              <a:t>range</a:t>
            </a:r>
            <a:r>
              <a:rPr lang="en" sz="3733">
                <a:solidFill>
                  <a:srgbClr val="000000"/>
                </a:solidFill>
                <a:latin typeface="Courier New"/>
                <a:ea typeface="Courier New"/>
                <a:cs typeface="Courier New"/>
                <a:sym typeface="Courier New"/>
              </a:rPr>
              <a:t>(</a:t>
            </a:r>
            <a:r>
              <a:rPr lang="en" sz="3733">
                <a:solidFill>
                  <a:srgbClr val="098156"/>
                </a:solidFill>
                <a:latin typeface="Courier New"/>
                <a:ea typeface="Courier New"/>
                <a:cs typeface="Courier New"/>
                <a:sym typeface="Courier New"/>
              </a:rPr>
              <a:t>0</a:t>
            </a:r>
            <a:r>
              <a:rPr lang="en" sz="3733">
                <a:solidFill>
                  <a:srgbClr val="000000"/>
                </a:solidFill>
                <a:latin typeface="Courier New"/>
                <a:ea typeface="Courier New"/>
                <a:cs typeface="Courier New"/>
                <a:sym typeface="Courier New"/>
              </a:rPr>
              <a:t>, </a:t>
            </a:r>
            <a:r>
              <a:rPr lang="en" sz="3733">
                <a:solidFill>
                  <a:srgbClr val="098156"/>
                </a:solidFill>
                <a:latin typeface="Courier New"/>
                <a:ea typeface="Courier New"/>
                <a:cs typeface="Courier New"/>
                <a:sym typeface="Courier New"/>
              </a:rPr>
              <a:t>7</a:t>
            </a:r>
            <a:r>
              <a:rPr lang="en" sz="3733">
                <a:solidFill>
                  <a:srgbClr val="000000"/>
                </a:solidFill>
                <a:latin typeface="Courier New"/>
                <a:ea typeface="Courier New"/>
                <a:cs typeface="Courier New"/>
                <a:sym typeface="Courier New"/>
              </a:rPr>
              <a:t>):</a:t>
            </a:r>
            <a:endParaRPr sz="3733">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3733">
                <a:solidFill>
                  <a:srgbClr val="000000"/>
                </a:solidFill>
                <a:latin typeface="Courier New"/>
                <a:ea typeface="Courier New"/>
                <a:cs typeface="Courier New"/>
                <a:sym typeface="Courier New"/>
              </a:rPr>
              <a:t>   sum = sum + a_list[i]</a:t>
            </a:r>
            <a:endParaRPr sz="3733">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3733">
                <a:solidFill>
                  <a:srgbClr val="000000"/>
                </a:solidFill>
                <a:latin typeface="Courier New"/>
                <a:ea typeface="Courier New"/>
                <a:cs typeface="Courier New"/>
                <a:sym typeface="Courier New"/>
              </a:rPr>
              <a:t>   sum = sum / </a:t>
            </a:r>
            <a:r>
              <a:rPr lang="en" sz="3733">
                <a:solidFill>
                  <a:srgbClr val="098156"/>
                </a:solidFill>
                <a:latin typeface="Courier New"/>
                <a:ea typeface="Courier New"/>
                <a:cs typeface="Courier New"/>
                <a:sym typeface="Courier New"/>
              </a:rPr>
              <a:t>2.4</a:t>
            </a:r>
            <a:endParaRPr sz="3733">
              <a:solidFill>
                <a:srgbClr val="098156"/>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3733">
                <a:solidFill>
                  <a:srgbClr val="000000"/>
                </a:solidFill>
                <a:latin typeface="Courier New"/>
                <a:ea typeface="Courier New"/>
                <a:cs typeface="Courier New"/>
                <a:sym typeface="Courier New"/>
              </a:rPr>
              <a:t>   sum = sum * </a:t>
            </a:r>
            <a:r>
              <a:rPr lang="en" sz="3733">
                <a:solidFill>
                  <a:srgbClr val="098156"/>
                </a:solidFill>
                <a:latin typeface="Courier New"/>
                <a:ea typeface="Courier New"/>
                <a:cs typeface="Courier New"/>
                <a:sym typeface="Courier New"/>
              </a:rPr>
              <a:t>-1</a:t>
            </a:r>
            <a:endParaRPr sz="3733">
              <a:solidFill>
                <a:srgbClr val="098156"/>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3733">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3733">
                <a:solidFill>
                  <a:srgbClr val="000000"/>
                </a:solidFill>
                <a:latin typeface="Courier New"/>
                <a:ea typeface="Courier New"/>
                <a:cs typeface="Courier New"/>
                <a:sym typeface="Courier New"/>
              </a:rPr>
              <a:t>   </a:t>
            </a:r>
            <a:r>
              <a:rPr lang="en" sz="3733">
                <a:solidFill>
                  <a:srgbClr val="795E26"/>
                </a:solidFill>
                <a:latin typeface="Courier New"/>
                <a:ea typeface="Courier New"/>
                <a:cs typeface="Courier New"/>
                <a:sym typeface="Courier New"/>
              </a:rPr>
              <a:t>print</a:t>
            </a:r>
            <a:r>
              <a:rPr lang="en" sz="3733">
                <a:solidFill>
                  <a:srgbClr val="000000"/>
                </a:solidFill>
                <a:latin typeface="Courier New"/>
                <a:ea typeface="Courier New"/>
                <a:cs typeface="Courier New"/>
                <a:sym typeface="Courier New"/>
              </a:rPr>
              <a:t>(a_list[i])</a:t>
            </a:r>
            <a:endParaRPr sz="3733">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3733">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rPr lang="en" sz="3733">
                <a:solidFill>
                  <a:srgbClr val="795E26"/>
                </a:solidFill>
                <a:latin typeface="Courier New"/>
                <a:ea typeface="Courier New"/>
                <a:cs typeface="Courier New"/>
                <a:sym typeface="Courier New"/>
              </a:rPr>
              <a:t>print</a:t>
            </a:r>
            <a:r>
              <a:rPr lang="en" sz="3733">
                <a:solidFill>
                  <a:srgbClr val="000000"/>
                </a:solidFill>
                <a:latin typeface="Courier New"/>
                <a:ea typeface="Courier New"/>
                <a:cs typeface="Courier New"/>
                <a:sym typeface="Courier New"/>
              </a:rPr>
              <a:t>(sum)</a:t>
            </a:r>
            <a:endParaRPr sz="3733">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1300"/>
              <a:buNone/>
            </a:pPr>
            <a:r>
              <a:t/>
            </a:r>
            <a:endParaRPr sz="3733">
              <a:latin typeface="Courier New"/>
              <a:ea typeface="Courier New"/>
              <a:cs typeface="Courier New"/>
              <a:sym typeface="Courier New"/>
            </a:endParaRPr>
          </a:p>
        </p:txBody>
      </p:sp>
      <p:sp>
        <p:nvSpPr>
          <p:cNvPr id="600" name="Google Shape;600;p61"/>
          <p:cNvSpPr txBox="1"/>
          <p:nvPr>
            <p:ph idx="12" type="sldNum"/>
          </p:nvPr>
        </p:nvSpPr>
        <p:spPr>
          <a:xfrm>
            <a:off x="22766438" y="12666269"/>
            <a:ext cx="1463391" cy="1049600"/>
          </a:xfrm>
          <a:prstGeom prst="rect">
            <a:avLst/>
          </a:prstGeom>
          <a:noFill/>
          <a:ln>
            <a:noFill/>
          </a:ln>
        </p:spPr>
        <p:txBody>
          <a:bodyPr anchorCtr="0" anchor="ctr" bIns="243800" lIns="243800" spcFirstLastPara="1" rIns="243800" wrap="square" tIns="243800">
            <a:normAutofit/>
          </a:bodyPr>
          <a:lstStyle/>
          <a:p>
            <a:pPr indent="0" lvl="0" marL="0" rtl="0" algn="r">
              <a:lnSpc>
                <a:spcPct val="100000"/>
              </a:lnSpc>
              <a:spcBef>
                <a:spcPts val="0"/>
              </a:spcBef>
              <a:spcAft>
                <a:spcPts val="0"/>
              </a:spcAft>
              <a:buSzPts val="2600"/>
              <a:buNone/>
            </a:pPr>
            <a:fld id="{00000000-1234-1234-1234-123412341234}" type="slidenum">
              <a:rPr lang="en">
                <a:solidFill>
                  <a:schemeClr val="accent1"/>
                </a:solidFill>
                <a:latin typeface="Lato"/>
                <a:ea typeface="Lato"/>
                <a:cs typeface="Lato"/>
                <a:sym typeface="Lato"/>
              </a:rPr>
              <a:t>‹#›</a:t>
            </a:fld>
            <a:endParaRPr>
              <a:solidFill>
                <a:schemeClr val="accent1"/>
              </a:solidFill>
              <a:latin typeface="Lato"/>
              <a:ea typeface="Lato"/>
              <a:cs typeface="Lato"/>
              <a:sym typeface="Lato"/>
            </a:endParaRPr>
          </a:p>
        </p:txBody>
      </p:sp>
      <p:sp>
        <p:nvSpPr>
          <p:cNvPr id="601" name="Google Shape;601;p61"/>
          <p:cNvSpPr txBox="1"/>
          <p:nvPr>
            <p:ph idx="4294967295" type="body"/>
          </p:nvPr>
        </p:nvSpPr>
        <p:spPr>
          <a:xfrm>
            <a:off x="13979954" y="7044468"/>
            <a:ext cx="3606803" cy="3302003"/>
          </a:xfrm>
          <a:prstGeom prst="rect">
            <a:avLst/>
          </a:prstGeom>
          <a:noFill/>
          <a:ln>
            <a:noFill/>
          </a:ln>
        </p:spPr>
        <p:txBody>
          <a:bodyPr anchorCtr="0" anchor="ctr" bIns="243800" lIns="243800" spcFirstLastPara="1" rIns="243800" wrap="square" tIns="243800">
            <a:noAutofit/>
          </a:bodyPr>
          <a:lstStyle/>
          <a:p>
            <a:pPr indent="0" lvl="0" marL="0" rtl="0" algn="ctr">
              <a:lnSpc>
                <a:spcPct val="115000"/>
              </a:lnSpc>
              <a:spcBef>
                <a:spcPts val="0"/>
              </a:spcBef>
              <a:spcAft>
                <a:spcPts val="0"/>
              </a:spcAft>
              <a:buSzPts val="1300"/>
              <a:buNone/>
            </a:pPr>
            <a:r>
              <a:rPr lang="en" sz="4267"/>
              <a:t>Inside loop because of indentation</a:t>
            </a:r>
            <a:endParaRPr sz="4267"/>
          </a:p>
          <a:p>
            <a:pPr indent="0" lvl="0" marL="0" rtl="0" algn="ctr">
              <a:lnSpc>
                <a:spcPct val="115000"/>
              </a:lnSpc>
              <a:spcBef>
                <a:spcPts val="0"/>
              </a:spcBef>
              <a:spcAft>
                <a:spcPts val="3200"/>
              </a:spcAft>
              <a:buSzPts val="1300"/>
              <a:buNone/>
            </a:pPr>
            <a:r>
              <a:rPr i="1" lang="en" sz="4267"/>
              <a:t>(tab)</a:t>
            </a:r>
            <a:endParaRPr i="1" sz="4267"/>
          </a:p>
        </p:txBody>
      </p:sp>
      <p:sp>
        <p:nvSpPr>
          <p:cNvPr id="602" name="Google Shape;602;p61"/>
          <p:cNvSpPr/>
          <p:nvPr/>
        </p:nvSpPr>
        <p:spPr>
          <a:xfrm flipH="1" rot="10800000">
            <a:off x="12919519" y="6634023"/>
            <a:ext cx="739747" cy="3822408"/>
          </a:xfrm>
          <a:custGeom>
            <a:rect b="b" l="l" r="r" t="t"/>
            <a:pathLst>
              <a:path extrusionOk="0" h="108810" w="17714">
                <a:moveTo>
                  <a:pt x="0" y="2672"/>
                </a:moveTo>
                <a:cubicBezTo>
                  <a:pt x="1538" y="2736"/>
                  <a:pt x="7819" y="-3289"/>
                  <a:pt x="9229" y="3056"/>
                </a:cubicBezTo>
                <a:cubicBezTo>
                  <a:pt x="10639" y="9401"/>
                  <a:pt x="7050" y="33372"/>
                  <a:pt x="8460" y="40743"/>
                </a:cubicBezTo>
                <a:cubicBezTo>
                  <a:pt x="9870" y="48114"/>
                  <a:pt x="17498" y="45294"/>
                  <a:pt x="17690" y="47281"/>
                </a:cubicBezTo>
                <a:cubicBezTo>
                  <a:pt x="17882" y="49268"/>
                  <a:pt x="10447" y="43756"/>
                  <a:pt x="9614" y="52665"/>
                </a:cubicBezTo>
                <a:cubicBezTo>
                  <a:pt x="8781" y="61574"/>
                  <a:pt x="13459" y="91378"/>
                  <a:pt x="12690" y="100735"/>
                </a:cubicBezTo>
                <a:cubicBezTo>
                  <a:pt x="11921" y="110093"/>
                  <a:pt x="6281" y="107464"/>
                  <a:pt x="4999" y="108810"/>
                </a:cubicBezTo>
              </a:path>
            </a:pathLst>
          </a:cu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3" name="Google Shape;603;p61"/>
          <p:cNvCxnSpPr/>
          <p:nvPr/>
        </p:nvCxnSpPr>
        <p:spPr>
          <a:xfrm>
            <a:off x="6078640" y="6989096"/>
            <a:ext cx="654400" cy="0"/>
          </a:xfrm>
          <a:prstGeom prst="straightConnector1">
            <a:avLst/>
          </a:prstGeom>
          <a:noFill/>
          <a:ln cap="flat" cmpd="sng" w="19050">
            <a:solidFill>
              <a:srgbClr val="CCCCCC"/>
            </a:solidFill>
            <a:prstDash val="solid"/>
            <a:round/>
            <a:headEnd len="sm" w="sm" type="none"/>
            <a:tailEnd len="med" w="med" type="triangle"/>
          </a:ln>
        </p:spPr>
      </p:cxnSp>
      <p:cxnSp>
        <p:nvCxnSpPr>
          <p:cNvPr id="604" name="Google Shape;604;p61"/>
          <p:cNvCxnSpPr/>
          <p:nvPr/>
        </p:nvCxnSpPr>
        <p:spPr>
          <a:xfrm>
            <a:off x="6078640" y="7747568"/>
            <a:ext cx="654400" cy="0"/>
          </a:xfrm>
          <a:prstGeom prst="straightConnector1">
            <a:avLst/>
          </a:prstGeom>
          <a:noFill/>
          <a:ln cap="flat" cmpd="sng" w="19050">
            <a:solidFill>
              <a:srgbClr val="CCCCCC"/>
            </a:solidFill>
            <a:prstDash val="solid"/>
            <a:round/>
            <a:headEnd len="sm" w="sm" type="none"/>
            <a:tailEnd len="med" w="med" type="triangle"/>
          </a:ln>
        </p:spPr>
      </p:cxnSp>
      <p:cxnSp>
        <p:nvCxnSpPr>
          <p:cNvPr id="605" name="Google Shape;605;p61"/>
          <p:cNvCxnSpPr/>
          <p:nvPr/>
        </p:nvCxnSpPr>
        <p:spPr>
          <a:xfrm>
            <a:off x="6078640" y="8532760"/>
            <a:ext cx="654400" cy="0"/>
          </a:xfrm>
          <a:prstGeom prst="straightConnector1">
            <a:avLst/>
          </a:prstGeom>
          <a:noFill/>
          <a:ln cap="flat" cmpd="sng" w="19050">
            <a:solidFill>
              <a:srgbClr val="CCCCCC"/>
            </a:solidFill>
            <a:prstDash val="solid"/>
            <a:round/>
            <a:headEnd len="sm" w="sm" type="none"/>
            <a:tailEnd len="med" w="med" type="triangle"/>
          </a:ln>
        </p:spPr>
      </p:cxnSp>
      <p:cxnSp>
        <p:nvCxnSpPr>
          <p:cNvPr id="606" name="Google Shape;606;p61"/>
          <p:cNvCxnSpPr/>
          <p:nvPr/>
        </p:nvCxnSpPr>
        <p:spPr>
          <a:xfrm>
            <a:off x="6078640" y="10104813"/>
            <a:ext cx="654400" cy="0"/>
          </a:xfrm>
          <a:prstGeom prst="straightConnector1">
            <a:avLst/>
          </a:prstGeom>
          <a:noFill/>
          <a:ln cap="flat" cmpd="sng" w="19050">
            <a:solidFill>
              <a:srgbClr val="CCCCCC"/>
            </a:solidFill>
            <a:prstDash val="solid"/>
            <a:round/>
            <a:headEnd len="sm" w="sm" type="none"/>
            <a:tailEnd len="med" w="med" type="triangle"/>
          </a:ln>
        </p:spPr>
      </p:cxnSp>
      <p:cxnSp>
        <p:nvCxnSpPr>
          <p:cNvPr id="607" name="Google Shape;607;p61"/>
          <p:cNvCxnSpPr/>
          <p:nvPr/>
        </p:nvCxnSpPr>
        <p:spPr>
          <a:xfrm>
            <a:off x="6707547" y="6823496"/>
            <a:ext cx="0" cy="331200"/>
          </a:xfrm>
          <a:prstGeom prst="straightConnector1">
            <a:avLst/>
          </a:prstGeom>
          <a:noFill/>
          <a:ln cap="flat" cmpd="sng" w="19050">
            <a:solidFill>
              <a:srgbClr val="CCCCCC"/>
            </a:solidFill>
            <a:prstDash val="solid"/>
            <a:round/>
            <a:headEnd len="sm" w="sm" type="none"/>
            <a:tailEnd len="sm" w="sm" type="none"/>
          </a:ln>
        </p:spPr>
      </p:cxnSp>
      <p:cxnSp>
        <p:nvCxnSpPr>
          <p:cNvPr id="608" name="Google Shape;608;p61"/>
          <p:cNvCxnSpPr/>
          <p:nvPr/>
        </p:nvCxnSpPr>
        <p:spPr>
          <a:xfrm>
            <a:off x="6707547" y="7581968"/>
            <a:ext cx="0" cy="331200"/>
          </a:xfrm>
          <a:prstGeom prst="straightConnector1">
            <a:avLst/>
          </a:prstGeom>
          <a:noFill/>
          <a:ln cap="flat" cmpd="sng" w="19050">
            <a:solidFill>
              <a:srgbClr val="CCCCCC"/>
            </a:solidFill>
            <a:prstDash val="solid"/>
            <a:round/>
            <a:headEnd len="sm" w="sm" type="none"/>
            <a:tailEnd len="sm" w="sm" type="none"/>
          </a:ln>
        </p:spPr>
      </p:cxnSp>
      <p:cxnSp>
        <p:nvCxnSpPr>
          <p:cNvPr id="609" name="Google Shape;609;p61"/>
          <p:cNvCxnSpPr/>
          <p:nvPr/>
        </p:nvCxnSpPr>
        <p:spPr>
          <a:xfrm>
            <a:off x="6707547" y="8367160"/>
            <a:ext cx="0" cy="331200"/>
          </a:xfrm>
          <a:prstGeom prst="straightConnector1">
            <a:avLst/>
          </a:prstGeom>
          <a:noFill/>
          <a:ln cap="flat" cmpd="sng" w="19050">
            <a:solidFill>
              <a:srgbClr val="CCCCCC"/>
            </a:solidFill>
            <a:prstDash val="solid"/>
            <a:round/>
            <a:headEnd len="sm" w="sm" type="none"/>
            <a:tailEnd len="sm" w="sm" type="none"/>
          </a:ln>
        </p:spPr>
      </p:cxnSp>
      <p:cxnSp>
        <p:nvCxnSpPr>
          <p:cNvPr id="610" name="Google Shape;610;p61"/>
          <p:cNvCxnSpPr/>
          <p:nvPr/>
        </p:nvCxnSpPr>
        <p:spPr>
          <a:xfrm>
            <a:off x="6707547" y="9939203"/>
            <a:ext cx="0" cy="331200"/>
          </a:xfrm>
          <a:prstGeom prst="straightConnector1">
            <a:avLst/>
          </a:prstGeom>
          <a:noFill/>
          <a:ln cap="flat" cmpd="sng" w="19050">
            <a:solidFill>
              <a:srgbClr val="CCCCCC"/>
            </a:solidFill>
            <a:prstDash val="solid"/>
            <a:round/>
            <a:headEnd len="sm" w="sm" type="none"/>
            <a:tailEnd len="sm" w="sm" type="none"/>
          </a:ln>
        </p:spPr>
      </p:cxnSp>
      <p:sp>
        <p:nvSpPr>
          <p:cNvPr id="611" name="Google Shape;611;p61"/>
          <p:cNvSpPr txBox="1"/>
          <p:nvPr/>
        </p:nvSpPr>
        <p:spPr>
          <a:xfrm>
            <a:off x="7841490" y="1044279"/>
            <a:ext cx="6721421" cy="2197816"/>
          </a:xfrm>
          <a:prstGeom prst="rect">
            <a:avLst/>
          </a:prstGeom>
          <a:noFill/>
          <a:ln>
            <a:noFill/>
          </a:ln>
        </p:spPr>
        <p:txBody>
          <a:bodyPr anchorCtr="0" anchor="t" bIns="243800" lIns="243800" spcFirstLastPara="1" rIns="243800" wrap="square" tIns="243800">
            <a:noAutofit/>
          </a:bodyPr>
          <a:lstStyle/>
          <a:p>
            <a:pPr indent="0" lvl="0" marL="0" marR="0" rtl="0" algn="l">
              <a:lnSpc>
                <a:spcPct val="115000"/>
              </a:lnSpc>
              <a:spcBef>
                <a:spcPts val="0"/>
              </a:spcBef>
              <a:spcAft>
                <a:spcPts val="3200"/>
              </a:spcAft>
              <a:buClr>
                <a:schemeClr val="accent1"/>
              </a:buClr>
              <a:buSzPts val="1300"/>
              <a:buFont typeface="Lato"/>
              <a:buNone/>
            </a:pPr>
            <a:r>
              <a:rPr b="1" i="0" lang="en" sz="4800" u="none" cap="none" strike="noStrike">
                <a:solidFill>
                  <a:schemeClr val="accent1"/>
                </a:solidFill>
                <a:latin typeface="Lato"/>
                <a:ea typeface="Lato"/>
                <a:cs typeface="Lato"/>
                <a:sym typeface="Lato"/>
              </a:rPr>
              <a:t>Don’t worry about what this code does. </a:t>
            </a:r>
            <a:endParaRPr/>
          </a:p>
        </p:txBody>
      </p:sp>
      <p:sp>
        <p:nvSpPr>
          <p:cNvPr id="612" name="Google Shape;612;p61"/>
          <p:cNvSpPr txBox="1"/>
          <p:nvPr/>
        </p:nvSpPr>
        <p:spPr>
          <a:xfrm>
            <a:off x="482592" y="601465"/>
            <a:ext cx="9345721"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4C7F"/>
                </a:solidFill>
                <a:latin typeface="Helvetica Neue"/>
                <a:ea typeface="Helvetica Neue"/>
                <a:cs typeface="Helvetica Neue"/>
                <a:sym typeface="Helvetica Neue"/>
              </a:rPr>
              <a:t>Control Flows</a:t>
            </a:r>
            <a:endParaRPr b="1" i="0" sz="6933" u="none" cap="none" strike="noStrike">
              <a:solidFill>
                <a:srgbClr val="004C7F"/>
              </a:solidFill>
              <a:latin typeface="Helvetica Neue"/>
              <a:ea typeface="Helvetica Neue"/>
              <a:cs typeface="Helvetica Neue"/>
              <a:sym typeface="Helvetica Neue"/>
            </a:endParaRPr>
          </a:p>
        </p:txBody>
      </p:sp>
      <p:sp>
        <p:nvSpPr>
          <p:cNvPr id="613" name="Google Shape;613;p61"/>
          <p:cNvSpPr txBox="1"/>
          <p:nvPr/>
        </p:nvSpPr>
        <p:spPr>
          <a:xfrm>
            <a:off x="482592" y="2028665"/>
            <a:ext cx="12006187" cy="1427200"/>
          </a:xfrm>
          <a:prstGeom prst="rect">
            <a:avLst/>
          </a:prstGeom>
          <a:noFill/>
          <a:ln>
            <a:noFill/>
          </a:ln>
        </p:spPr>
        <p:txBody>
          <a:bodyPr anchorCtr="0" anchor="t" bIns="243800" lIns="243800" spcFirstLastPara="1" rIns="243800" wrap="square" tIns="243800">
            <a:normAutofit fontScale="90000" lnSpcReduction="10000"/>
          </a:bodyPr>
          <a:lstStyle/>
          <a:p>
            <a:pPr indent="0" lvl="0" marL="0" marR="0" rtl="0" algn="l">
              <a:lnSpc>
                <a:spcPct val="100000"/>
              </a:lnSpc>
              <a:spcBef>
                <a:spcPts val="0"/>
              </a:spcBef>
              <a:spcAft>
                <a:spcPts val="0"/>
              </a:spcAft>
              <a:buClr>
                <a:schemeClr val="dk2"/>
              </a:buClr>
              <a:buSzPct val="41668"/>
              <a:buFont typeface="Raleway"/>
              <a:buNone/>
            </a:pPr>
            <a:r>
              <a:rPr b="1" i="0" lang="en" sz="6933" u="none" cap="none" strike="noStrike">
                <a:solidFill>
                  <a:srgbClr val="006D64"/>
                </a:solidFill>
                <a:latin typeface="Helvetica Neue"/>
                <a:ea typeface="Helvetica Neue"/>
                <a:cs typeface="Helvetica Neue"/>
                <a:sym typeface="Helvetica Neue"/>
              </a:rPr>
              <a:t>Indentation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1682203" y="1756107"/>
            <a:ext cx="16870560" cy="1961461"/>
          </a:xfrm>
          <a:prstGeom prst="rect">
            <a:avLst/>
          </a:prstGeom>
          <a:noFill/>
          <a:ln>
            <a:noFill/>
          </a:ln>
        </p:spPr>
        <p:txBody>
          <a:bodyPr anchorCtr="0" anchor="ctr" bIns="91400" lIns="91400" spcFirstLastPara="1" rIns="91400" wrap="square" tIns="91400">
            <a:normAutofit/>
          </a:bodyPr>
          <a:lstStyle/>
          <a:p>
            <a:pPr indent="0" lvl="0" marL="0" rtl="0" algn="l">
              <a:lnSpc>
                <a:spcPct val="100000"/>
              </a:lnSpc>
              <a:spcBef>
                <a:spcPts val="0"/>
              </a:spcBef>
              <a:spcAft>
                <a:spcPts val="0"/>
              </a:spcAft>
              <a:buClr>
                <a:srgbClr val="1F497D"/>
              </a:buClr>
              <a:buSzPts val="3600"/>
              <a:buNone/>
            </a:pPr>
            <a:r>
              <a:rPr lang="en"/>
              <a:t>Deep Learning</a:t>
            </a:r>
            <a:endParaRPr/>
          </a:p>
        </p:txBody>
      </p:sp>
      <p:sp>
        <p:nvSpPr>
          <p:cNvPr id="123" name="Google Shape;123;p7"/>
          <p:cNvSpPr txBox="1"/>
          <p:nvPr>
            <p:ph idx="12" type="sldNum"/>
          </p:nvPr>
        </p:nvSpPr>
        <p:spPr>
          <a:xfrm>
            <a:off x="20055069" y="12780352"/>
            <a:ext cx="368125" cy="594955"/>
          </a:xfrm>
          <a:prstGeom prst="rect">
            <a:avLst/>
          </a:prstGeom>
          <a:noFill/>
          <a:ln>
            <a:noFill/>
          </a:ln>
        </p:spPr>
        <p:txBody>
          <a:bodyPr anchorCtr="0" anchor="ctr" bIns="91400" lIns="91400" spcFirstLastPara="1" rIns="91400" wrap="square" tIns="91400">
            <a:spAutoFit/>
          </a:bodyPr>
          <a:lstStyle/>
          <a:p>
            <a:pPr indent="0" lvl="0" marL="0" rtl="0" algn="r">
              <a:lnSpc>
                <a:spcPct val="100000"/>
              </a:lnSpc>
              <a:spcBef>
                <a:spcPts val="0"/>
              </a:spcBef>
              <a:spcAft>
                <a:spcPts val="0"/>
              </a:spcAft>
              <a:buClr>
                <a:srgbClr val="888888"/>
              </a:buClr>
              <a:buSzPts val="1200"/>
              <a:buNone/>
            </a:pPr>
            <a:fld id="{00000000-1234-1234-1234-123412341234}" type="slidenum">
              <a:rPr lang="en"/>
              <a:t>‹#›</a:t>
            </a:fld>
            <a:endParaRPr/>
          </a:p>
        </p:txBody>
      </p:sp>
      <p:pic>
        <p:nvPicPr>
          <p:cNvPr descr="Picture 2" id="124" name="Google Shape;124;p7"/>
          <p:cNvPicPr preferRelativeResize="0"/>
          <p:nvPr/>
        </p:nvPicPr>
        <p:blipFill rotWithShape="1">
          <a:blip r:embed="rId3">
            <a:alphaModFix/>
          </a:blip>
          <a:srcRect b="0" l="0" r="0" t="0"/>
          <a:stretch/>
        </p:blipFill>
        <p:spPr>
          <a:xfrm>
            <a:off x="4906843" y="6045213"/>
            <a:ext cx="13144501" cy="49339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idx="12" type="sldNum"/>
          </p:nvPr>
        </p:nvSpPr>
        <p:spPr>
          <a:xfrm>
            <a:off x="20055069" y="12780352"/>
            <a:ext cx="368125" cy="594955"/>
          </a:xfrm>
          <a:prstGeom prst="rect">
            <a:avLst/>
          </a:prstGeom>
          <a:noFill/>
          <a:ln>
            <a:noFill/>
          </a:ln>
        </p:spPr>
        <p:txBody>
          <a:bodyPr anchorCtr="0" anchor="ctr" bIns="91400" lIns="91400" spcFirstLastPara="1" rIns="91400" wrap="square" tIns="91400">
            <a:spAutoFit/>
          </a:bodyPr>
          <a:lstStyle/>
          <a:p>
            <a:pPr indent="0" lvl="0" marL="0" rtl="0" algn="r">
              <a:lnSpc>
                <a:spcPct val="100000"/>
              </a:lnSpc>
              <a:spcBef>
                <a:spcPts val="0"/>
              </a:spcBef>
              <a:spcAft>
                <a:spcPts val="0"/>
              </a:spcAft>
              <a:buClr>
                <a:srgbClr val="888888"/>
              </a:buClr>
              <a:buSzPts val="1200"/>
              <a:buNone/>
            </a:pPr>
            <a:fld id="{00000000-1234-1234-1234-123412341234}" type="slidenum">
              <a:rPr lang="en"/>
              <a:t>‹#›</a:t>
            </a:fld>
            <a:endParaRPr/>
          </a:p>
        </p:txBody>
      </p:sp>
      <p:pic>
        <p:nvPicPr>
          <p:cNvPr id="130" name="Google Shape;130;p8"/>
          <p:cNvPicPr preferRelativeResize="0"/>
          <p:nvPr/>
        </p:nvPicPr>
        <p:blipFill rotWithShape="1">
          <a:blip r:embed="rId3">
            <a:alphaModFix/>
          </a:blip>
          <a:srcRect b="0" l="0" r="0" t="0"/>
          <a:stretch/>
        </p:blipFill>
        <p:spPr>
          <a:xfrm>
            <a:off x="4573587" y="1778000"/>
            <a:ext cx="15240000" cy="1016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9"/>
          <p:cNvPicPr preferRelativeResize="0"/>
          <p:nvPr/>
        </p:nvPicPr>
        <p:blipFill rotWithShape="1">
          <a:blip r:embed="rId3">
            <a:alphaModFix/>
          </a:blip>
          <a:srcRect b="0" l="0" r="0" t="0"/>
          <a:stretch/>
        </p:blipFill>
        <p:spPr>
          <a:xfrm>
            <a:off x="8117423" y="3956607"/>
            <a:ext cx="7715032" cy="7715032"/>
          </a:xfrm>
          <a:prstGeom prst="rect">
            <a:avLst/>
          </a:prstGeom>
          <a:noFill/>
          <a:ln>
            <a:noFill/>
          </a:ln>
        </p:spPr>
      </p:pic>
      <p:sp>
        <p:nvSpPr>
          <p:cNvPr id="136" name="Google Shape;136;p9"/>
          <p:cNvSpPr txBox="1"/>
          <p:nvPr>
            <p:ph type="title"/>
          </p:nvPr>
        </p:nvSpPr>
        <p:spPr>
          <a:xfrm>
            <a:off x="1526559" y="1419209"/>
            <a:ext cx="16870563" cy="1961459"/>
          </a:xfrm>
          <a:prstGeom prst="rect">
            <a:avLst/>
          </a:prstGeom>
          <a:noFill/>
          <a:ln>
            <a:noFill/>
          </a:ln>
        </p:spPr>
        <p:txBody>
          <a:bodyPr anchorCtr="0" anchor="ctr" bIns="91400" lIns="91400" spcFirstLastPara="1" rIns="91400" wrap="square" tIns="91400">
            <a:normAutofit/>
          </a:bodyPr>
          <a:lstStyle/>
          <a:p>
            <a:pPr indent="0" lvl="0" marL="0" rtl="0" algn="l">
              <a:lnSpc>
                <a:spcPct val="100000"/>
              </a:lnSpc>
              <a:spcBef>
                <a:spcPts val="0"/>
              </a:spcBef>
              <a:spcAft>
                <a:spcPts val="0"/>
              </a:spcAft>
              <a:buClr>
                <a:srgbClr val="1F497D"/>
              </a:buClr>
              <a:buSzPts val="3600"/>
              <a:buNone/>
            </a:pPr>
            <a:r>
              <a:rPr lang="en"/>
              <a:t>Our focus</a:t>
            </a:r>
            <a:endParaRPr/>
          </a:p>
        </p:txBody>
      </p:sp>
      <p:sp>
        <p:nvSpPr>
          <p:cNvPr id="137" name="Google Shape;137;p9"/>
          <p:cNvSpPr/>
          <p:nvPr/>
        </p:nvSpPr>
        <p:spPr>
          <a:xfrm>
            <a:off x="7043522" y="7416800"/>
            <a:ext cx="3174125" cy="794641"/>
          </a:xfrm>
          <a:prstGeom prst="rightArrow">
            <a:avLst>
              <a:gd fmla="val 50000" name="adj1"/>
              <a:gd fmla="val 50000" name="adj2"/>
            </a:avLst>
          </a:prstGeom>
          <a:solidFill>
            <a:srgbClr val="FFFFFF"/>
          </a:solidFill>
          <a:ln cap="flat" cmpd="sng" w="25400">
            <a:solidFill>
              <a:schemeClr val="accent1"/>
            </a:solidFill>
            <a:prstDash val="solid"/>
            <a:round/>
            <a:headEnd len="sm" w="sm" type="none"/>
            <a:tailEnd len="sm" w="sm" type="none"/>
          </a:ln>
        </p:spPr>
        <p:txBody>
          <a:bodyPr anchorCtr="0" anchor="ctr" bIns="91400" lIns="91400" spcFirstLastPara="1" rIns="91400" wrap="square" tIns="91400">
            <a:spAutoFit/>
          </a:bodyPr>
          <a:lstStyle/>
          <a:p>
            <a:pPr indent="0" lvl="0" marL="0" marR="0" rtl="0" algn="l">
              <a:lnSpc>
                <a:spcPct val="100000"/>
              </a:lnSpc>
              <a:spcBef>
                <a:spcPts val="0"/>
              </a:spcBef>
              <a:spcAft>
                <a:spcPts val="0"/>
              </a:spcAft>
              <a:buNone/>
            </a:pPr>
            <a:r>
              <a:t/>
            </a:r>
            <a:endParaRPr b="0" i="0" sz="1400" u="none" cap="none" strike="noStrike">
              <a:solidFill>
                <a:srgbClr val="36609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jiami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0x010100C087368E66704D45A9E2E91EAB996EEF</vt:lpwstr>
  </property>
</Properties>
</file>