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6" y="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30T00:58:09.45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2721 6875,'-3'0,"-6"0,-8-4,-5-4,-3-6,0-3,-1 1,2-1,0-1,1 3,1 0,0-1,0 2,0 0,0 2,4-1,1 2,-4 3,-13 3,-12 2,-9 2,-4 0,2 2,7-1,7 1,8-1,7 0,3 1,-1-1,0 0,1 0,1-4,1-1,0 1,1 0,4-3,1 1,0 0,-1 2,-5 1,-2 2,-4 0,-2 1,2 0,2 0,1 1,2-1,1 0,4 4,2 1,1 3,-2 1,3 2,0 0,-1-3,2 2,-1-1,3 1,4 3,-2-1,2 5,2 4,2 5,2 2,1 0,1-1,0-1,0-1,-3-6,-2-1,-3-5,-4-4,-4-3,0 0,1 4,-6-1,1 3,0-2,0-2,3 2,1-1,-1 1,0 3,-2 0,-2 0,0-1,0 1,-5-3,-1-1,0 0,1-1,1 2,5 3,-1 6,-2 5,4 1,1 0,0 0,3-1,4 0,0-5,3-2,-3 0,2 1,-1 5,-3-2,0 0,0-1,1 1,-1-4,2 3,3 2,2 1,3 0,1 0,2-1,0 1,1 3,-1 1,-3 0,-2-2,1 0,0-1,2-2,0 1,1-2,1 9,-4 5,-1 1,1 2,0 1,2-1,0-4,1-4,1 0,-4-1,0 2,-1 0,-2-2,-4 5,-4 4,-4 0,3-3,3-4,4 0,3-1,0-2,0-2,2-2,-3 2,0 9,1 5,2 3,2-1,-4-1,1 0,0-3,2-5,0-3,2-4,0-2,1 5,-4 6,0 1,-1 1,2-2,0-3,2-3,0-3,0-2,1 2,1 1,-1 3,-4-1,-1 0,0-2,1 2,2 7,11 13,9 5,8 4,4-7,0-8,-1-2,-1-2,-3-6,-1-3,-5-4,-6 1,-5 11,-3 3,-4 2,-1-3,-1-4,0-5,4 0,12-2,8-2,3-1,2 1,-1 1,2 10,-3 6,5-1,1 0,-1-3,-3-10,-2 3,3-2,-1-5,10-4,2-2,6 0,10 0,-2 0,-1 0,-7 2,-7-5,-7 0,-4 0,-5 1,3 5,0 3,-1 3,7 2,1-2,-1-1,-2-7,-2-1,-3-2,2 0,1-2,-2 2,3-1,8 1,4 3,4 3,4 1,-2-4,-5-1,-2 2,-5 2,-4 4,4 5,6 0,9-1,13 5,8-1,6-2,2-7,-9-4,-13-7,-12-1,4 3,24 3,19 2,11-4,4-5,-2-4,-14-5,-20-2,-18-2,-14-2,-10 0,-6 0,3 0,6 1,8-1,5 1,10 0,2 0,0 0,4 0,-3 0,-6 0,-6-4,-5-4,-5-2,-9-2,-5 1,-2-6,2 1,1-1,-3-2,-1 3,0 1,0 2,8 0,7 2,6 0,6-3,0 1,-1 0,-5-3,-4-1,-2-6,-6-3,-5 0,-1-3,1-1,2 5,0 3,-5 1,-5 1,-5 0,-1 0,-2-1,-1-4,1-2,-1-6,0-14,-2-6,-10-8,-6 1,-2 1,1 6,4 9,3 7,2 4,2-1,1 2,5-1,6-3,0 2,3-5,-1 0,-3 0,-2 3,-3 3,-2 4,-1 3,-1 2,-1-2,1 0,-1-4,8 0,6 2,2 1,4-2,0 0,1 2,-4 1,-1-6,2-5,0-4,-2-5,0-3,-2 3,0-2,-2-7,4-6,1 0,-4 4,0 3,-1-1,0 3,-1 2,-2-5,-3-1,-2 2,-6 2,-12 3,-12 6,-5 7,-1 9,2 6,6-2,7 0,7 0,5-7,3-17,3-8,1-14,-7-9,-10-3,-17-3,-14 10,-3 13,7 14,7 10,3 5,2 0,7 2,4-6,6-3,4-14,4-17,0-11,-10-7,-7 4,-6 6,-10 11,-2 15,2 15,5 10,7 7,5 2,7-3,5-5,4-9,4-4,2 3,-3 3,-5 3,-4 4,-8 1,-4 7,-2 1,-4 0,-8 0,-12-9,-2-4,-3-4,1 0,5 2,8 3,-1 3,3-6,1-1,0 5,2 4,-4 2,1 1,4 4,0 5,2 4,4 1,-2 0,2 2,-3 2,2 2,-3 0,-3 1,-6 0,-3 4,-10 1,-2 8,4 1,8-2,8 1,6 2,2 2,1-1,2-1,2-2,-3-4,-1-3,2-2,-11-3,-2 3,2 1,3-1,4-1,3 3,6 0</inkml:trace>
  <inkml:trace contextRef="#ctx0" brushRef="#br0" timeOffset="11913.245">16122 10094,'-7'0,"-22"4,-20 1,-9 0,1-2,7 0,7-1,9-1,5-1,1 0,1 0,-6 0,-8-1,-9 9,-3 1,0 4,-3 0,6-3,6-3,8-3,6-1,1-2,-7-1,-7-1,-4 1,-2-1,-7 5,-2 0,2 1,6 2,1 1,1-1,6-3,1 0,-6 1,-3 1,-1 6,5 5,7 0,-5 4,-11 10,2-1,5-1,7 5,7 5,10-1,8-3,7 0,5 1,0 6,0 4,1 0,1 5,1 4,-3 4,-2-1,1-6,2-4,-7-4,-2-5,2 2,10-2,8 7,7 3,5 1,-2-5,-3-6,-5-6,-3-4,-4-5,-2 3,3-1,8 7,13 5,17 11,28 23,31 15,21 3,13-2,-7-6,-13-12,-22-14,-9-14,-7-6,13-1,20 7,19 1,9 1,-1-4,0-5,-17-8,-21-9,-23-8,-22-5,-15-3,-12-3,-5-4,-4-2,-1-3,1-3,4-4,2-3,5-1,9-1,1 0,1-1,-2 1,-4-1,-3 1,-5 4,-1 1,-3-1,0 0,-1-1,0-1,0-1,-3-4,-5-10,-1-5,-3-11,-2-5,-3 0,2-2,0 2,-2 3,0 7,1 3,2 2,5-3,2-10,-2-2,-3 4,1 4,-1 2,-3 2,-2-3,-1-1,2 1,0-7,-1-2,3-6,0 3,-1 5,-1 1,-2 4,-2 4,0 3,-1 3,0 2,0 4,-4-1,-2-6,-10 1,-10 0,-16-6,-15 2,-6-3,5 6,7 6,7 10,5 4,7 2,-3 0,-3-3,2-3,-1-1,-6-3,-2-1,3 1,4 1,5 6,9 2,4 5,5 0,2 3,3 0,4 1</inkml:trace>
  <inkml:trace contextRef="#ctx0" brushRef="#br0" timeOffset="217066.874">6290 7838,'0'8,"0"17,0 11,0 8,0 4,0-3,0-6,0-4,-3-10,-2-4,0-3,1 0,-2 0,-8 8,-9 8,-8-3,-2 2,0-2,6-2,4-2,6 1,5 0,6-1,3-1,2-2,-2 7,-1 1,-3-1,-8-1,-5-4,-4-1,0-1,0 2,-1 1,2 3,4 0,5-1,5-2,4-2,3-1,2-1,1-1,0 0,0-1,0 1,-4-4,-6-6,-4 0,-4 2,-3 1,2 3,1 1,-2 2,0 0,3 1,4 1,4-1,3 0,3 0,-2 0,-5 1,-3-5,-1-1,3 0,-1-3,-3 1,2 0,-2 2,3 2,2 1,3 1,2 1,3 0,-4 0,1 1,0-1,-3 0,-4 0,-4-4,-2-1,-3 4,2 13,4 5,5 3,-1-2,3 0,1-4,3-3,1-4,1-4,1-1,0 5,-3 3,-2-2,1 6,0 1,2-3,0-3,1-3,1 1,0-1,0-1,0-2,1 3,-1 0,0-1,0-1,0-2,0-1,0 0,0 2,-7 6,-3 0,0-1,3-2,1-1,3-3,1-1,2 3,0 1,0 3,0 0,1-1,-1-2,0-2,0 6,4 6,9 3,5 7,4-2,1 0,2-9,-5-6,-1-4,-1-4,1-4,-3-3,-1 0,2-2,0 1,3 0,0 3,-3 2,0-2,0-1,-2 1,0 1,0 2,3 0,1 2,1-4,-3-1,0-4,0 1,2 0,0 3,6 5,4 11,6 6,1 5,5 1,-1-5,-3-7,-1-9,9-1,11 7,15 1,11 8,-2-4,-3-3,-8-4,-11-3,-8-6,-9-5,-8-6,-6-1,1 0,6 1,4-1,5 0,-3 1,0-1,-3-1,-1-1,-2-3,0 0,-2-2,5 0,3 0,0-4,-1-1,-3-4,-4 0,-3-2,0-3,0-3,2 1,6 0,5-1,3 2,5 4,1 4,-5 3,-1 2,-10-2,-6-1,-5 1,-3-3,0-3,-1-1,0 2,0-2,1 2,0 2,1 2,0-2,0 1,3-3,6 0,12-5,6-5,6 2,-3-1,-6 3,-8 0,-5 0,-6 1,-7 0,-3 2,-1 4,-3-2,-1-1,3 0,1-2,3 2,1-1,1 1,0-1,1-2,1 1,-1-1,0-1,4-3,1-1,0 2,-1 0,2 0,4-1,8-2,1-1,0 0,2-4,-4-2,3 0,-1 1,-5 1,-4 5,-5 2,-2-3,-2-6,-1-2,-1 4,-4 3,-1 5,1 1,1 0,0 0,2-3,1 0,5-2,4-1,9-7,13-10,1-3,-4-1,-8 3,-6 1,-6 7,-8 5,-7 4,-6 1,-5 1,1 1,1 0,2-1,8-4,12-9,9-2,14-3,5-2,5 3,-1 3,-6 4,-9 8,-8 4,-6 1,-9-4,-7-1,-3-1,1-1,13-2,17-9,9-1,3 5,-3 5,-11 2,-13 3,-6-3,-7-1,-6 1,-5 0,-2 1,-1 1,-2 1,12-8,11-5,10-1,10-6,3 1,0 8,1 1,-4 3,-5 6,-5 3,-4 6,-6 0,-4 4,-4-12,3-10,2-3,3 1,4 3,2 2,4 2,4 3,0 1,4-6,1 1,-8 2,-4 2,-8 1,-4-7,-4-5,-4-1,-4-1,-2-7,-1-2,-2 3,0 1,4 0,5-4,5-1,4 7,3 3,1 4,5-4,2 2,0-2,-2-9,-4 0,1-8,-4-9,-4-2,-2 7,-2 10,0 9,-2 7,-2-2,1 5,0 4,-2 2,-2 1,2 1,0 0,-1 0,-1 0,-2 0,0-1,-2 4</inkml:trace>
  <inkml:trace contextRef="#ctx0" brushRef="#br0" timeOffset="224615.469">6312 7883,'0'-4,"0"-9,0-5,0-8,0-13,0-20,0-7,0-14,0-6,0 10,0 9,0 5,0 9,4 10,1 9,7 3,9 2,13-8,10-9,3-5,0 4,4-6,0-9,3-1,3-5,0-5,0-2,-1 4,1 4,-6 5,-7 10,-8 9,-10 10,-5 5,-7 4,-2 7,1 5,2 2,9-5,16-12,16-11,20-8,6-7,3-5,-2 0,-11 5,-17 9,-19 7,-15 4,-12 2,-6 4,-1 2,0 3,-1-1,-1 2,4 0,9-4,20-5,20-5,15-8,4 0,-6 7,-4 3,-5-1,4-3,5-5,6 4,7 2,-3 6,-11 8,-13 9,-7 5,3-2,1 0,7-3,9-1,19-7,40-3,37-6,35-11,3 0,-21 4,-41 4,-33 8,-7 8,5 7,30 6,27 2,34-4,10-3,-18 1,-29 2,-37 2,-33 5,-25 6,-14 6,2 4,2 3,1 2,-5-2,-7 5,-6 7,2 13,-1 6,8 9,8 9,-1-3,-6-9,-5-11,-11-5,-9 1,-9 1,-5 8,-4 7,-2 7,-4 9,-2 6,1 1,1 1,1-9,-2-10,4 0,5 3,11-5,2-10,2-5,-1-1,-5 1,-3 7,-4 2,-3-1,-1-3,-1-1,-1 4,1-2,-1-3,0 1,1 0,0-5,0-6,0-3,0 0,0 6,0-1,0-1,0 2,0-4,0-4,0-4,0 0,-4-1,-1 2,0 10,2 2,0 2,1-4,1-1,1 0,0-3,0-4,-3 3,-2 3,0-1,2-3,0-5,-2-2,-5-7,0-3,-3-5,2-1,-2-2,-1-3,-3 5,1 4,1-1,-2 1,-2 2,0 1,2-3</inkml:trace>
  <inkml:trace contextRef="#ctx0" brushRef="#br0" timeOffset="358484.677">16648 416,'-8'-8,"-24"-1,-48-8,-36-1,-3 3,16 4,21 0,14 2,3-1,-6 1,-9 2,-14 2,-1 2,-1 2,10 0,15 2,13-1,11-3,4-6,5-4,1-4,4-3,0-1,5-2,4 4,2 5,5 1,2 3,-1-1,-5 2,-2-2,-1 1,3-1,2 1,0 3,3-2,1 1,3-2,0 1,-2 1,-2 3,-3 2,-1 5,-1 6,0 2,-2 2,1 4,0 2,-1 2,1 2,-3 0,-2 0,0-3,5-2,2-3,5 0,1 0,3 3,0 1,-3 6,-1 2,-4 0,-1-4,-1-2,0 0,-2-5,5 0,0-3,1 4,-9 3,-3 2,-1 1,5 0,3 1,1 0,1-1,4 1,1-1,-1-4,-2-1,-1 0,-1 5,-1 9,-8 8,-7 8,-7 10,-2 4,4 3,9-3,6-4,8-8,6-5,6 1,3-3,3-1,-2-4,-6 2,-11 7,-11 2,-3-3,0-1,1-5,0 5,-3 4,1 4,-2 5,-1 7,2 4,6 10,1-2,5-3,3-9,5-9,1-9,-1-6,-1-5,-6-2,-3 1,0-1,0-3,0-2,1-3,5-2,1 0,5-2,3 1,4 7,0 2,0 7,1 5,-2 6,1-1,-4 1,1 1,2 7,2 11,-6 10,-4 7,-1 7,4 6,-1 2,-1-1,-6-3,0-3,4-10,5-11,0-10,2-2,3 5,2 5,-2-1,0 3,1 7,-6 9,-5 1,0 0,4-4,2-5,5-13,1-6,3-10,1-6,-3-4,-2-4,1-2,1 5,1 3,1 1,0-2,-3-6,-1 0,0 4,2-1,0 0,2 5,-4 7,0 1,0-1,1 3,-2-1,-1-1,2-3,1 5,-3 5,1 4,1-6,1-4,5-5,6-6,6-3,0-4,3-1,1 5,2 0,1 0,1-2,5 0,1-3,0-4,-1-6,-1-4,6-2,2 1,3 7,2 0,6 2,0 1,-5-1,-1-2,-3-1,-4 2,-4 1,-2-1,-2-2,-1 0,-1-6,0-1,0-1,1-3,-1 0,1 2,0 1,-1 1,1 2,0-2,0-2,4-2,12-4,14 7,11 5,8 10,15 3,11 6,12 1,2 4,-10-2,-12-5,-16-6,-14-7,-17-5,-8-7,5-4,8-5,6-3,5-2,9-1,6 0,4 0,2 0,3-7,3-10,-3-9,-3-8,-4-5,-8-7,0 1,0 1,3-4,4-3,9-10,20-3,22 0,27 8,18 3,24-5,17-3,-13-2,-37 6,-41 12,-42 11,-29 11,-21 3,-10-14,-1-13,0-12,12-4,16-6,8-2,10 7,-2 12,7-1,7-6,1 0,-3-5,3-14,-4-7,-2-6,1 0,4 6,4 1,-4 6,0 6,6-3,19-23,18-23,5-7,-12 8,-17 17,-21 15,-19 22,-11 16,-6 12,-1 2,0 0,9-5,12-11,15-18,10-19,13-18,9-4,-5 13,-20 12,-19 20,-21 15,-16 9,-12-4,-5-1,-3-11,-2-17,-1-8,-1-15,8-28,2-8,0 5,-9 9,-12 15,-12 2,-5 12,-1 10,4 12,6 9,4 9,-4 2,-2 2,0-7,-9-7,-5-6,-1-1,-2-1,2-3,-3-4,1-1,3-1,-3 2,-3 5,-4 5,-3 10,-8-1,-9 7,-8 0,-6 1,-5-1,5 7,9 8,12 6,9 4,2 0,5 0,2 1,6 5,3 5,1 2,1-1,-1-1,-6-3,-6-1,-9 3,-3 3,-12 4,-20 4,-10 3,-3 1,7 2,17-1,16 1,16 0,11 0,4-1,3-4,-2 0,-7-1,-1 1,2 2,2 0,4-18,3-16,-3-10,-7-1,-12 4,-10 10,-6 9,0 10,7 7,10 5,12 6,8 2,1 1,-2-1,-4-2,-9-2,-4 0,-2-1,6 2,7 2,-7 0,1-2,3-1,3 0,8-1</inkml:trace>
  <inkml:trace contextRef="#ctx0" brushRef="#br0" timeOffset="388754.694">2831 11977,'0'-4,"0"-4,-4-6,-4 1,-2-2,-2 1,-4 1,-1 1,-14 3,-9 4,-5 2,-2 1,-5 9,4 3,1 0,6-2,6-2,5-2,4-2,3-1,-2-1,-1 0,0-1,-2-3,-1-1,1 0,6-3,2 1,1 0,-3 2,-3 2,-3 2,-9 0,-2 1,-1 0,2 0,0 1,-1-1,3 0,0 0,2 1,-1-1,-23 3,-22 2,-15 0,-2 2,7 8,15 2,18 1,13-3,12 1,3-3,3 0,-2-2,-7 0,-8 3,-9 3,-3 1,-3 10,5 7,7 1,8 6,7 0,9-5,7-3,4-5,2 0,1 4,-4 2,-10 7,-9 4,-14 9,-3-1,3 1,5-5,10-3,9-7,9-5,6-6,4-4,3 2,1-1,-8 4,-2 3,-4 11,1 2,1-3,4-5,1-2,3-3,-3 0,0 17,1 19,-3 16,0 8,-7 4,0-1,1-8,12-12,4-11,7-14,1-4,-1-6,-3-6,-1-2,-3-3,-2 2,-1 1,0 0,0 2,-1 2,1 6,0 6,10 11,20 10,19 7,16 2,12-1,0-6,-9-5,-5-6,-10-6,-2 3,1 2,3-1,0 0,5-6,3-1,7-5,9-11,7-12,-1-5,1-7,-1 2,-5-1,-15 1,-9 2,-11-3,-2-2,2-4,10-3,13-2,10-1,-1-5,2-1,-2-4,-2-4,-4-4,-5-2,-8 2,-9 4,-9 0,-1-5,1-3,1 2,5 0,2-4,3-9,2-6,-2-5,6 2,8-1,15 1,13 3,9 0,2 4,-2 3,-10 3,-10 3,-12 6,-17 2,-19-7,-14-7,-6-6,-7 0,-4-9,2 0,10 1,14-1,17 1,12-7,11 2,2 5,-9 7,-14 3,-15-1,-10-16,-9-18,-6-16,-9-16,-19-4,-20 3,-8 13,4 6,10 10,11 3,9 6,7 7,5-3,2-4,6 0,1-7,3-6,0 3,-1-1,-3 5,-6 7,-7 11,-5 11,-5 12,-4 7,-1 5,0 5,-2 0,5-4,5-3,5-2,0-1,-2 0,-14-4,-10-1,-3 0,-3 2,3 5,3 6,4 2,4 3,-1 0,1-3,-11-6,-13-7,-6-3,-7-5,-1-3,-4 1,5 6,8 1,8 6,9 2,8 5,8 2,5 3,2 3,0 4,-2-2,-8-11,-7-6,-2 0,1 1,3 4,6 2,8 3</inkml:trace>
  <inkml:trace contextRef="#ctx0" brushRef="#br0" timeOffset="393242.702">4758 15327,'0'0</inkml:trace>
  <inkml:trace contextRef="#ctx0" brushRef="#br0" timeOffset="422157.159">772 6065,'0'0</inkml:trace>
  <inkml:trace contextRef="#ctx0" brushRef="#br0" timeOffset="675263.455">2743 1116,'-4'0,"-4"0,-6 0,-3 0,-3 4,-1 1,-2 3,0 1,1-1,-1 1,1 3,-1 0,1 1,0-1,0 0,0-1,4 1,1-2,0 6,-1 7,-1 3,-1 1,-1 0,-1 2,0 1,4 2,1-4,-1-4,0-1,-1 6,-1 2,-2-5,1-2,-1-2,0-1,0 0,0 0,3 0,2 0,4 1,3-1,4 1,3 0,-1-4,-1-1,1 0,1 1,-3 2,-7 7,-10 8,-4-3,-1-2,0-4,1-2,6-1,6 3,1 0,4 4,3 0,3 3,2-1,-2-2,-4-3,-5 6,-3 1,-4-2,-1 1,3 3,0-1,4 0,3-1,5-4,2-2,3-2,1-3,1-1,-4 0,-1 3,0 1,0 4,2 0,0 0,-2-7,-1 9,0 2,1 3,2-2,0-2,1-3,5-4,12 2,11 7,9 6,5-2,0-2,-4-5,-4-4,-1 1,-1-4,1-3,6 2,1 1,0 3,6 13,9 9,11 12,13 7,4-2,-4-4,-16-10,-18-9,2-9,12-7,19-4,14 1,7-3,-6-6,-15-5,-16-5,-16-4,-11-1,-4-2,4 0,4 0,2 0,10 1,11-4,3-2,-2-2,-1-9,-3 0,-8-2,-8-1,-8 0,-6-2,-8 0,-3 0,-1-4,0-8,-2-3,0-2,9-2,4 2,2 5,2-1,1 0,-2 1,-3-1,-5-2,-6-6,-7-2,-4 1,-3 6,-3 1,0 0,0 2,0 0,0 2,0-1,1 2,0-9,0-1,0-1,3 0,2-9,0-9,6-2,2 2,-2 7,-3-1,-2 5,-3 3,3 6,-1 2,0 1,-1 0,-2-6,3-3,0 4,0 5,-1 1,-2 4,0-1,-5 3,-6 2,-5-5,-3-1,-3 3,-2-2,3 3,1 1,0 3,3 2,-4-2,-2 0,3 1,-4-3,3-1,0-1,0 0,0 1,-2 3,0 5,-4 4,-1 0,-5-1,1 4,0 1,-1-6,0-2,3-2,1 0,2 0,6 1,1 0,1 4,-1 2,-1 3,-1 1,0 2,-2 0,-3 1,-2-1,0 2,5-3,2 2,1 3,0 2,-1 1,0 3,-1 0,-7-2,-8-2,-4 1,1-4,-4 1,1 1,4 1,5-2,5 1,2 0,7-1,2-1,1 2,2-2,1 1,-2 1,-2-3,-1 2,-2 1,2 1</inkml:trace>
  <inkml:trace contextRef="#ctx0" brushRef="#br0" timeOffset="788257.143">10253 11517,'4'4,"5"5,1 4,-1 4,1 7,-1 2,2 9,3 2,-2-3,2-5,-2-5,-3-3,-3-1,-3 0,10 4,6 5,4 1,-2-3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9FF2-5DF9-4B91-B748-B69353681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9E701-1AE6-493F-A29D-D1DF390F9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D16D-C4E1-4D38-8F2C-74EB4B12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8BA-5AA2-4432-8418-17AB0EE9FC6B}" type="datetimeFigureOut">
              <a:rPr lang="en-AU" smtClean="0"/>
              <a:t>30/11/2018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CC73A-A767-4986-8642-7D2ECD2D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771B6-0EE7-4496-9AB6-D0472A71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9B01-C972-4F39-BAE4-28595FC87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65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CEC7-EA6F-4BB0-AFF3-3B84795A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99F4E-1F93-49CB-AABA-A51AFB293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6F94-6EBA-4764-BA36-E23A16FE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8BA-5AA2-4432-8418-17AB0EE9FC6B}" type="datetimeFigureOut">
              <a:rPr lang="en-AU" smtClean="0"/>
              <a:t>30/11/2018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EC55-B792-40C2-953D-AC9FB0AB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267B9-8C51-492E-B97E-57526254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9B01-C972-4F39-BAE4-28595FC87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30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6FE9C-7FA7-4BF0-B31E-DB06509E2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A4A7D-5386-45C6-99C8-0EB63D3BC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9BDFD-AE56-4F5F-A2D3-C18804C1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8BA-5AA2-4432-8418-17AB0EE9FC6B}" type="datetimeFigureOut">
              <a:rPr lang="en-AU" smtClean="0"/>
              <a:t>30/11/2018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750D4-1DA0-4D45-AD0B-1457C89C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EBBB-33AD-4613-91D4-028878CC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9B01-C972-4F39-BAE4-28595FC87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60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A088-BC84-44B4-8755-E9C5686D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B685-3CA6-4721-B0E4-1140E61F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56E01-F78B-4FD5-B181-914D146F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8BA-5AA2-4432-8418-17AB0EE9FC6B}" type="datetimeFigureOut">
              <a:rPr lang="en-AU" smtClean="0"/>
              <a:t>30/11/2018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F612-C881-49F6-9E08-8BD77082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2D5F-26C5-4D6E-B6F9-2AAA6D89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9B01-C972-4F39-BAE4-28595FC87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99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CDA0-B9F7-40F0-B1C9-FC57A47B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333A9-0281-44C5-9DBC-87183AEA5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ACF86-8454-4A07-81F3-7A589447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8BA-5AA2-4432-8418-17AB0EE9FC6B}" type="datetimeFigureOut">
              <a:rPr lang="en-AU" smtClean="0"/>
              <a:t>30/11/2018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6C24-EBBA-4227-91A4-1F40C72D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AA53-1A43-411E-B657-2C767F1B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9B01-C972-4F39-BAE4-28595FC87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97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3F6D-5FF0-4002-BED9-63F0168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DD338-CD45-4299-BA77-A2955D541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E2C60-4783-464B-B0B1-134CB2C6C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309EC-389E-49FE-900B-44FDF640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8BA-5AA2-4432-8418-17AB0EE9FC6B}" type="datetimeFigureOut">
              <a:rPr lang="en-AU" smtClean="0"/>
              <a:t>30/11/2018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00C18-F1BF-4A6C-A0C2-A701D511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9FEC0-C709-4519-8F75-9937DEBF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9B01-C972-4F39-BAE4-28595FC87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74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AA28-F050-4C01-9EC7-07F06A52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FE2A4-07AA-4472-8939-535F31874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FBF20-70B8-45C5-A612-1B014D285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E084B-6A7B-4F82-8D82-61C60E0E9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A1B1A-1E5E-4533-A8B1-DDB48BE4F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4F6C1-80EB-4B9F-A340-23408868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8BA-5AA2-4432-8418-17AB0EE9FC6B}" type="datetimeFigureOut">
              <a:rPr lang="en-AU" smtClean="0"/>
              <a:t>30/11/2018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21306-2166-40E1-B31B-E4FFE513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F0A8E-0ECC-45F5-892D-8FE50A29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9B01-C972-4F39-BAE4-28595FC87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48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4A6A-B4EF-4DF5-873E-6C28E4D2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2ED9C-6DAD-4F53-A64D-29661229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8BA-5AA2-4432-8418-17AB0EE9FC6B}" type="datetimeFigureOut">
              <a:rPr lang="en-AU" smtClean="0"/>
              <a:t>30/11/2018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D9D64-41F9-47DA-BAFF-1D64B86A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76DE4-51E2-4F3B-813F-1C3CFFF3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9B01-C972-4F39-BAE4-28595FC87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14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314B5-C6BA-4331-811D-2D719CA7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8BA-5AA2-4432-8418-17AB0EE9FC6B}" type="datetimeFigureOut">
              <a:rPr lang="en-AU" smtClean="0"/>
              <a:t>30/11/2018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7B021-1405-4A57-BB8A-C8B1A14E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2B10E-232E-4D9F-BA3B-8B1208A7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9B01-C972-4F39-BAE4-28595FC87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16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8975-52D1-424A-A860-1465F493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99DB-E09C-4857-A9AD-280E01DC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EEA1C-DAFA-4CBA-B64B-1A45AE8CD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B01A8-F925-4C9D-A6B9-48D71E09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8BA-5AA2-4432-8418-17AB0EE9FC6B}" type="datetimeFigureOut">
              <a:rPr lang="en-AU" smtClean="0"/>
              <a:t>30/11/2018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0BC24-D652-4D47-B693-32A8D6BA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FFAFF-9F18-487C-833C-5C55584D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9B01-C972-4F39-BAE4-28595FC87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20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83B1-3E30-4FCB-9295-9EFDD054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30066-FC63-47D1-A6B8-208003F34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EA17B-B48A-42A6-8DFA-1123EF6EF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AF848-3975-4F80-B8AB-77A70F09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8BA-5AA2-4432-8418-17AB0EE9FC6B}" type="datetimeFigureOut">
              <a:rPr lang="en-AU" smtClean="0"/>
              <a:t>30/11/2018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D1110-8D41-4F59-8F76-15F2E271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0DC2E-13BD-4725-A6E0-3F45B65E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9B01-C972-4F39-BAE4-28595FC87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29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5B981-D9A9-4CB3-B4BD-F3B4E124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16271-E3DF-47B6-88C9-BDBCE2167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42D19-F590-44D9-BEC8-0675121E7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E8BA-5AA2-4432-8418-17AB0EE9FC6B}" type="datetimeFigureOut">
              <a:rPr lang="en-AU" smtClean="0"/>
              <a:t>30/11/2018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2812-18AE-490A-A1E7-3816AFED1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0912-2511-4B1D-B885-7ACCA3B86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9B01-C972-4F39-BAE4-28595FC87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88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D39ACD-1FE3-4485-9E53-EE627BBA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50" y="0"/>
            <a:ext cx="89933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58972D-5559-4587-BA67-A8E6F22CB3D4}"/>
              </a:ext>
            </a:extLst>
          </p:cNvPr>
          <p:cNvSpPr txBox="1"/>
          <p:nvPr/>
        </p:nvSpPr>
        <p:spPr>
          <a:xfrm>
            <a:off x="2226381" y="2323525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Ink Free" panose="03080402000500000000" pitchFamily="66" charset="0"/>
              </a:rPr>
              <a:t>Late night comedy, TV News</a:t>
            </a:r>
            <a:endParaRPr lang="en-AU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8C151-F37E-4585-B68C-18529CBF4995}"/>
              </a:ext>
            </a:extLst>
          </p:cNvPr>
          <p:cNvSpPr txBox="1"/>
          <p:nvPr/>
        </p:nvSpPr>
        <p:spPr>
          <a:xfrm>
            <a:off x="7849080" y="359846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Ink Free" panose="03080402000500000000" pitchFamily="66" charset="0"/>
              </a:rPr>
              <a:t>Joe Rogan</a:t>
            </a:r>
            <a:endParaRPr lang="en-AU" sz="1400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E96A51-A713-4621-99A1-433FE41794B4}"/>
              </a:ext>
            </a:extLst>
          </p:cNvPr>
          <p:cNvSpPr txBox="1"/>
          <p:nvPr/>
        </p:nvSpPr>
        <p:spPr>
          <a:xfrm>
            <a:off x="5304892" y="269285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Ink Free" panose="03080402000500000000" pitchFamily="66" charset="0"/>
              </a:rPr>
              <a:t>Fox &amp; friends</a:t>
            </a:r>
            <a:endParaRPr lang="en-AU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E83390-5873-4647-A818-A2B7B227401C}"/>
              </a:ext>
            </a:extLst>
          </p:cNvPr>
          <p:cNvSpPr txBox="1"/>
          <p:nvPr/>
        </p:nvSpPr>
        <p:spPr>
          <a:xfrm>
            <a:off x="7849080" y="146687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Ink Free" panose="03080402000500000000" pitchFamily="66" charset="0"/>
              </a:rPr>
              <a:t>YouTube right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23CFE0-774F-4F42-850D-767E5F680631}"/>
              </a:ext>
            </a:extLst>
          </p:cNvPr>
          <p:cNvSpPr txBox="1"/>
          <p:nvPr/>
        </p:nvSpPr>
        <p:spPr>
          <a:xfrm>
            <a:off x="2110393" y="5922240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Ink Free" panose="03080402000500000000" pitchFamily="66" charset="0"/>
              </a:rPr>
              <a:t>Newspapers, Online media</a:t>
            </a:r>
            <a:endParaRPr lang="en-AU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C72D3E-B1C7-4B95-AE05-7FCE28EC5070}"/>
              </a:ext>
            </a:extLst>
          </p:cNvPr>
          <p:cNvSpPr txBox="1"/>
          <p:nvPr/>
        </p:nvSpPr>
        <p:spPr>
          <a:xfrm>
            <a:off x="3302759" y="401056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Ink Free" panose="03080402000500000000" pitchFamily="66" charset="0"/>
              </a:rPr>
              <a:t>Conspiracy theorist libertarians</a:t>
            </a:r>
            <a:endParaRPr lang="en-AU" sz="1400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B628BE-D7C6-4D83-9210-042EDA9A720F}"/>
              </a:ext>
            </a:extLst>
          </p:cNvPr>
          <p:cNvSpPr txBox="1"/>
          <p:nvPr/>
        </p:nvSpPr>
        <p:spPr>
          <a:xfrm>
            <a:off x="6224406" y="4633735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Ink Free" panose="03080402000500000000" pitchFamily="66" charset="0"/>
              </a:rPr>
              <a:t>Philip </a:t>
            </a:r>
            <a:r>
              <a:rPr lang="en-US" sz="1400" b="1" dirty="0" err="1">
                <a:solidFill>
                  <a:schemeClr val="bg1"/>
                </a:solidFill>
                <a:latin typeface="Ink Free" panose="03080402000500000000" pitchFamily="66" charset="0"/>
              </a:rPr>
              <a:t>DeFranco</a:t>
            </a:r>
            <a:endParaRPr lang="en-AU" sz="1400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C60C180-F9CB-439A-8412-FFFB0192A430}"/>
                  </a:ext>
                </a:extLst>
              </p14:cNvPr>
              <p14:cNvContentPartPr/>
              <p14:nvPr/>
            </p14:nvContentPartPr>
            <p14:xfrm>
              <a:off x="2669859" y="315286"/>
              <a:ext cx="7295760" cy="5661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C60C180-F9CB-439A-8412-FFFB0192A4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7222" y="-62714"/>
                <a:ext cx="7421394" cy="64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782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Ledwich</dc:creator>
  <cp:lastModifiedBy>Mark Ledwich</cp:lastModifiedBy>
  <cp:revision>3</cp:revision>
  <dcterms:created xsi:type="dcterms:W3CDTF">2018-11-30T00:51:49Z</dcterms:created>
  <dcterms:modified xsi:type="dcterms:W3CDTF">2018-11-30T01:13:12Z</dcterms:modified>
</cp:coreProperties>
</file>