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5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86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38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20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9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5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3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0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9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m.io/cn/docs/swift/latest/#default-realm" TargetMode="External"/><Relationship Id="rId2" Type="http://schemas.openxmlformats.org/officeDocument/2006/relationships/hyperlink" Target="https://ithelp.ithome.com.tw/articles/1018332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First Realm database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Roger.wang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13260-5990-4EEB-8E2B-AD8672D6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Realm Browser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65015-243A-429F-BA50-028A8114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Realm Browser can help us to monitor and modify value in database</a:t>
            </a: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>
                <a:latin typeface="新細明體"/>
                <a:ea typeface="新細明體"/>
              </a:rPr>
              <a:t>For example, we can change tapCount to 10 runing app, then the tapCount will be 10.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98ADB395-45AA-4D0F-840D-5C0DC3A9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8" y="2514600"/>
            <a:ext cx="10540064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8FC73-3FDE-4E8A-B25F-D039C3AB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Read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D8002-76C6-4054-A85F-1639CC9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89047"/>
            <a:ext cx="8947150" cy="48593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New a function to get user data from realm in TapViewController.swift</a:t>
            </a: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>
                <a:latin typeface="新細明體"/>
                <a:ea typeface="新細明體"/>
              </a:rPr>
              <a:t>Update UI using user data. Adding codes in viewDidLoad.</a:t>
            </a:r>
          </a:p>
        </p:txBody>
      </p:sp>
      <p:pic>
        <p:nvPicPr>
          <p:cNvPr id="4" name="圖片 4" descr="螢幕快照 2017-11-24 上午11.27.40.png">
            <a:extLst>
              <a:ext uri="{FF2B5EF4-FFF2-40B4-BE49-F238E27FC236}">
                <a16:creationId xmlns:a16="http://schemas.microsoft.com/office/drawing/2014/main" id="{48A2A1EC-AF0F-4E89-8E97-D03192D9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00" y="1938117"/>
            <a:ext cx="9530188" cy="1743296"/>
          </a:xfrm>
          <a:prstGeom prst="rect">
            <a:avLst/>
          </a:prstGeom>
        </p:spPr>
      </p:pic>
      <p:pic>
        <p:nvPicPr>
          <p:cNvPr id="6" name="圖片 6" descr="螢幕快照 2017-11-24 上午11.28.46.png">
            <a:extLst>
              <a:ext uri="{FF2B5EF4-FFF2-40B4-BE49-F238E27FC236}">
                <a16:creationId xmlns:a16="http://schemas.microsoft.com/office/drawing/2014/main" id="{265888A7-9FF2-4EAE-BFD1-F14892D8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47" y="4713798"/>
            <a:ext cx="5570591" cy="12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A9C13-7F4B-45E4-BFD7-58DB7657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Read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23F5C-E451-4A1D-92F9-9DF61D8F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92720"/>
            <a:ext cx="8947150" cy="4955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TapViewController needs name to get user data from database. Back to viewcontroller.swift, Adding code in playClicked.</a:t>
            </a: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>
                <a:latin typeface="新細明體"/>
                <a:ea typeface="新細明體"/>
              </a:rPr>
              <a:t>Run it, we can see the hitcount is 10 now.</a:t>
            </a:r>
          </a:p>
          <a:p>
            <a:pPr marL="0" indent="0">
              <a:buClr>
                <a:srgbClr val="8AD0D6"/>
              </a:buClr>
              <a:buNone/>
            </a:pP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4" name="圖片 4" descr="螢幕快照 2017-11-24 上午11.29.37.png">
            <a:extLst>
              <a:ext uri="{FF2B5EF4-FFF2-40B4-BE49-F238E27FC236}">
                <a16:creationId xmlns:a16="http://schemas.microsoft.com/office/drawing/2014/main" id="{5042BC48-4109-44AB-A9D0-612F36FD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93925"/>
            <a:ext cx="3556443" cy="735631"/>
          </a:xfrm>
          <a:prstGeom prst="rect">
            <a:avLst/>
          </a:prstGeom>
        </p:spPr>
      </p:pic>
      <p:pic>
        <p:nvPicPr>
          <p:cNvPr id="6" name="圖片 6" descr="Simulator Screen Shot - iPhone X - 2017-11-23 at 17.04.21.png">
            <a:extLst>
              <a:ext uri="{FF2B5EF4-FFF2-40B4-BE49-F238E27FC236}">
                <a16:creationId xmlns:a16="http://schemas.microsoft.com/office/drawing/2014/main" id="{DCCB4434-5A9C-4D3C-88CD-3C7E712E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55" y="1447800"/>
            <a:ext cx="2413299" cy="52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A54CE-AFA8-45FF-AF2B-653D4292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Update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AAC84-1B8F-4FBF-BC06-24E2BFF1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46235"/>
            <a:ext cx="8947150" cy="4902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We click the 'Hit it' button, the hitcount need be added one and be updated to database. Go to TapViewController.swift, adding code in hitUpdate.</a:t>
            </a: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>
                <a:latin typeface="新細明體"/>
                <a:ea typeface="新細明體"/>
              </a:rPr>
              <a:t>Run app, and click button. Nothing happened, but go to the realm browser, the tapCount has been increase.</a:t>
            </a: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 marL="0" indent="0">
              <a:buClr>
                <a:srgbClr val="8AD0D6"/>
              </a:buClr>
              <a:buNone/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4" name="圖片 4" descr="螢幕快照 2017-11-24 上午11.38.09.png">
            <a:extLst>
              <a:ext uri="{FF2B5EF4-FFF2-40B4-BE49-F238E27FC236}">
                <a16:creationId xmlns:a16="http://schemas.microsoft.com/office/drawing/2014/main" id="{C237AEB2-922B-4154-8DD0-F72602D8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5" y="2128479"/>
            <a:ext cx="8642915" cy="19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84AA1-326B-43F7-A1CA-54E2BC48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Observe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EE919-82F0-4BDC-BE13-0CC87729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14450"/>
            <a:ext cx="8947150" cy="5265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Realm proivde method to observe object changing. Adding code in viewWillAppear.</a:t>
            </a: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>
                <a:latin typeface="新細明體"/>
                <a:ea typeface="新細明體"/>
              </a:rPr>
              <a:t>We need stop observe when view disappear. Adding code in viewWillDisappear. </a:t>
            </a:r>
            <a:r>
              <a:rPr lang="zh-TW">
                <a:latin typeface="新細明體"/>
                <a:ea typeface="新細明體"/>
              </a:rPr>
              <a:t>Run it and see what we got.</a:t>
            </a:r>
          </a:p>
        </p:txBody>
      </p:sp>
      <p:pic>
        <p:nvPicPr>
          <p:cNvPr id="4" name="圖片 4" descr="螢幕快照 2017-11-24 上午11.38.44.png">
            <a:extLst>
              <a:ext uri="{FF2B5EF4-FFF2-40B4-BE49-F238E27FC236}">
                <a16:creationId xmlns:a16="http://schemas.microsoft.com/office/drawing/2014/main" id="{E9A781EE-5F2C-43E2-981A-5E869101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96" y="1790700"/>
            <a:ext cx="6759057" cy="2699368"/>
          </a:xfrm>
          <a:prstGeom prst="rect">
            <a:avLst/>
          </a:prstGeom>
        </p:spPr>
      </p:pic>
      <p:pic>
        <p:nvPicPr>
          <p:cNvPr id="6" name="圖片 6" descr="螢幕快照 2017-11-24 上午11.39.11.png">
            <a:extLst>
              <a:ext uri="{FF2B5EF4-FFF2-40B4-BE49-F238E27FC236}">
                <a16:creationId xmlns:a16="http://schemas.microsoft.com/office/drawing/2014/main" id="{85769B90-5D1E-4E2E-A37F-3AD35C16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96" y="5610225"/>
            <a:ext cx="3439443" cy="6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10197-0FB6-4EC6-A354-74A98C1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Delete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BEA57-4D1A-47AF-A02B-FD63F42D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42563"/>
            <a:ext cx="8947150" cy="4805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Back to  ViewController.swif and finish the delete function. Adding code in deletecClicked.</a:t>
            </a:r>
            <a:endParaRPr lang="zh-TW" altLang="en-US"/>
          </a:p>
        </p:txBody>
      </p:sp>
      <p:pic>
        <p:nvPicPr>
          <p:cNvPr id="4" name="圖片 4" descr="螢幕快照 2017-11-24 上午11.39.45.png">
            <a:extLst>
              <a:ext uri="{FF2B5EF4-FFF2-40B4-BE49-F238E27FC236}">
                <a16:creationId xmlns:a16="http://schemas.microsoft.com/office/drawing/2014/main" id="{24530237-A56D-4EF9-AF9B-6497F447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32" y="2305050"/>
            <a:ext cx="6716279" cy="32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4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E90D5-8BC5-4BFE-9D06-06E40E1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Delete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DB807-CF6E-4041-B137-6160C185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78344"/>
            <a:ext cx="8947150" cy="4870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Run app and click the delete button. The user data should be deleted in realm database.</a:t>
            </a:r>
            <a:endParaRPr lang="zh-TW" altLang="en-US"/>
          </a:p>
        </p:txBody>
      </p:sp>
      <p:pic>
        <p:nvPicPr>
          <p:cNvPr id="4" name="圖片 4" descr="螢幕快照 2017-11-23 下午5.42.17.png">
            <a:extLst>
              <a:ext uri="{FF2B5EF4-FFF2-40B4-BE49-F238E27FC236}">
                <a16:creationId xmlns:a16="http://schemas.microsoft.com/office/drawing/2014/main" id="{3E11EE9E-72EE-47FF-A856-B849AF78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3" y="2047875"/>
            <a:ext cx="8200777" cy="21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25CAB-2993-44BD-B988-D18F5F5A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Ref.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7C763-2ABF-4D28-885D-147BE944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  <a:hlinkClick r:id="rId2"/>
              </a:rPr>
              <a:t>https://ithelp.ithome.com.tw/articles/10183329</a:t>
            </a:r>
          </a:p>
          <a:p>
            <a:pPr>
              <a:buClr>
                <a:srgbClr val="8AD0D6"/>
              </a:buClr>
            </a:pPr>
            <a:r>
              <a:rPr lang="zh-TW" altLang="en-US">
                <a:latin typeface="新細明體"/>
                <a:ea typeface="新細明體"/>
                <a:hlinkClick r:id="rId3"/>
              </a:rPr>
              <a:t>https://realm.io/cn/docs/swift/latest/#default-realm</a:t>
            </a:r>
            <a:endParaRPr lang="zh-TW" altLang="en-US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12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74C17-1462-4DB8-B3CD-5AE2833A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926E7-B8E3-4833-81D5-BB5D249B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What is Realm database?</a:t>
            </a:r>
          </a:p>
          <a:p>
            <a:r>
              <a:rPr lang="zh-TW" altLang="en-US">
                <a:latin typeface="新細明體"/>
                <a:ea typeface="新細明體"/>
              </a:rPr>
              <a:t>How to install</a:t>
            </a:r>
          </a:p>
          <a:p>
            <a:r>
              <a:rPr lang="zh-TW" altLang="en-US">
                <a:latin typeface="新細明體"/>
                <a:ea typeface="新細明體"/>
              </a:rPr>
              <a:t>How to do </a:t>
            </a:r>
            <a:r>
              <a:rPr lang="zh-TW">
                <a:latin typeface="新細明體"/>
                <a:ea typeface="新細明體"/>
              </a:rPr>
              <a:t>CRUD </a:t>
            </a:r>
            <a:r>
              <a:rPr lang="zh-TW" altLang="en-US">
                <a:latin typeface="新細明體"/>
                <a:ea typeface="新細明體"/>
              </a:rPr>
              <a:t>– TapGame</a:t>
            </a:r>
          </a:p>
        </p:txBody>
      </p:sp>
    </p:spTree>
    <p:extLst>
      <p:ext uri="{BB962C8B-B14F-4D97-AF65-F5344CB8AC3E}">
        <p14:creationId xmlns:p14="http://schemas.microsoft.com/office/powerpoint/2010/main" val="28515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BEB69-6F38-40F8-A026-A7816280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What is Realm database?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E8DA4-1F43-43DA-81D3-4C839099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Is an alternative to SQLite and Core Data.</a:t>
            </a:r>
          </a:p>
        </p:txBody>
      </p:sp>
      <p:pic>
        <p:nvPicPr>
          <p:cNvPr id="4" name="圖片 4" descr="螢幕快照 2017-11-23 上午11.07.23.png">
            <a:extLst>
              <a:ext uri="{FF2B5EF4-FFF2-40B4-BE49-F238E27FC236}">
                <a16:creationId xmlns:a16="http://schemas.microsoft.com/office/drawing/2014/main" id="{19A2C78F-B4AB-47B4-BECE-D47A78C8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0" y="2428875"/>
            <a:ext cx="9012421" cy="40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C2453-013F-47AF-8B44-1FF3ABF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How to install?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FDD72-14E2-4B82-BD54-E3EE3C46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Using CocoaPods</a:t>
            </a: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pPr>
              <a:buClr>
                <a:srgbClr val="8AD0D6"/>
              </a:buClr>
            </a:pPr>
            <a:endParaRPr lang="zh-TW" altLang="en-US">
              <a:latin typeface="新細明體"/>
              <a:ea typeface="新細明體"/>
            </a:endParaRPr>
          </a:p>
          <a:p>
            <a:r>
              <a:rPr lang="zh-TW" altLang="en-US">
                <a:latin typeface="新細明體"/>
                <a:ea typeface="新細明體"/>
              </a:rPr>
              <a:t>If your project uses Objective-C and Swift, changes 'RealmSwfit' to 'Realm'</a:t>
            </a:r>
          </a:p>
        </p:txBody>
      </p:sp>
      <p:pic>
        <p:nvPicPr>
          <p:cNvPr id="4" name="圖片 4" descr="螢幕快照 2017-11-23 上午11.39.57.png">
            <a:extLst>
              <a:ext uri="{FF2B5EF4-FFF2-40B4-BE49-F238E27FC236}">
                <a16:creationId xmlns:a16="http://schemas.microsoft.com/office/drawing/2014/main" id="{AEF87498-8561-47F2-99B5-08816FDD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82" y="2543175"/>
            <a:ext cx="259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12C3E-3A07-4A1B-B1A0-2EA347C4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TapGame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A0158-32AC-41C8-9ABE-4FED5F3B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We design a TapGame to </a:t>
            </a:r>
            <a:r>
              <a:rPr lang="zh-TW">
                <a:latin typeface="新細明體"/>
                <a:ea typeface="新細明體"/>
              </a:rPr>
              <a:t>demonstrate</a:t>
            </a:r>
            <a:r>
              <a:rPr lang="zh-TW" altLang="en-US">
                <a:latin typeface="新細明體"/>
                <a:ea typeface="新細明體"/>
              </a:rPr>
              <a:t> CRUD in Realm.</a:t>
            </a:r>
            <a:endParaRPr lang="en-US" altLang="zh-TW">
              <a:latin typeface="新細明體"/>
              <a:ea typeface="新細明體"/>
            </a:endParaRPr>
          </a:p>
        </p:txBody>
      </p:sp>
      <p:pic>
        <p:nvPicPr>
          <p:cNvPr id="4" name="圖片 4" descr="Simulator Screen Shot - iPhone X - 2017-11-23 at 15.53.03.png">
            <a:extLst>
              <a:ext uri="{FF2B5EF4-FFF2-40B4-BE49-F238E27FC236}">
                <a16:creationId xmlns:a16="http://schemas.microsoft.com/office/drawing/2014/main" id="{B0B11AD3-FBA7-46AB-BB08-78E7060C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97" y="2543175"/>
            <a:ext cx="1900308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Simulator Screen Shot - iPhone X - 2017-11-23 at 15.53.13.png">
            <a:extLst>
              <a:ext uri="{FF2B5EF4-FFF2-40B4-BE49-F238E27FC236}">
                <a16:creationId xmlns:a16="http://schemas.microsoft.com/office/drawing/2014/main" id="{AADDB8CA-FF3F-44DF-A2D1-71B92130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36" y="2543175"/>
            <a:ext cx="1900308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8" descr="Simulator Screen Shot - iPhone X - 2017-11-23 at 15.53.19.png">
            <a:extLst>
              <a:ext uri="{FF2B5EF4-FFF2-40B4-BE49-F238E27FC236}">
                <a16:creationId xmlns:a16="http://schemas.microsoft.com/office/drawing/2014/main" id="{488910F2-C75C-4823-903E-5C4A354C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03" y="2543175"/>
            <a:ext cx="1900308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3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0EF19-FFD1-4352-9922-B6D04771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Design User Model</a:t>
            </a:r>
            <a:endParaRPr lang="zh-TW" altLang="en-US"/>
          </a:p>
        </p:txBody>
      </p:sp>
      <p:pic>
        <p:nvPicPr>
          <p:cNvPr id="4" name="圖片 4" descr="螢幕快照 2017-11-23 下午3.55.24.png">
            <a:extLst>
              <a:ext uri="{FF2B5EF4-FFF2-40B4-BE49-F238E27FC236}">
                <a16:creationId xmlns:a16="http://schemas.microsoft.com/office/drawing/2014/main" id="{F45F4382-597B-4657-9E31-80DD86B5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76" y="1819275"/>
            <a:ext cx="7274375" cy="48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661E8-D4EE-408B-8482-238423F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Create</a:t>
            </a:r>
            <a:endParaRPr lang="zh-TW" altLang="en-US"/>
          </a:p>
        </p:txBody>
      </p:sp>
      <p:pic>
        <p:nvPicPr>
          <p:cNvPr id="8" name="圖片 8" descr="螢幕快照 2017-11-23 下午4.15.46.png">
            <a:extLst>
              <a:ext uri="{FF2B5EF4-FFF2-40B4-BE49-F238E27FC236}">
                <a16:creationId xmlns:a16="http://schemas.microsoft.com/office/drawing/2014/main" id="{52FB7E65-EBF8-4684-8B49-9C2BB46C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334" y="365125"/>
            <a:ext cx="7510674" cy="64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661E8-D4EE-408B-8482-238423F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Create</a:t>
            </a:r>
            <a:endParaRPr lang="zh-TW" altLang="en-US"/>
          </a:p>
        </p:txBody>
      </p:sp>
      <p:pic>
        <p:nvPicPr>
          <p:cNvPr id="5" name="圖片 5" descr="螢幕快照 2017-11-24 上午11.37.01.png">
            <a:extLst>
              <a:ext uri="{FF2B5EF4-FFF2-40B4-BE49-F238E27FC236}">
                <a16:creationId xmlns:a16="http://schemas.microsoft.com/office/drawing/2014/main" id="{D611FA90-E143-4C1E-9AA4-BDE50732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23" y="1496896"/>
            <a:ext cx="11521102" cy="32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CAF1D-92B3-44CA-9768-AA49D97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  <a:ea typeface="新細明體"/>
              </a:rPr>
              <a:t>Create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5A063-BA53-46E3-B267-830EEFCE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新細明體"/>
                <a:ea typeface="新細明體"/>
              </a:rPr>
              <a:t>Now run it, we can write user data in to realm database.</a:t>
            </a:r>
            <a:endParaRPr lang="zh-TW"/>
          </a:p>
          <a:p>
            <a:r>
              <a:rPr lang="zh-TW" altLang="en-US">
                <a:latin typeface="新細明體"/>
                <a:ea typeface="新細明體"/>
              </a:rPr>
              <a:t>But where is the database?</a:t>
            </a: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endParaRPr lang="zh-TW" altLang="en-US">
              <a:latin typeface="新細明體"/>
              <a:ea typeface="新細明體"/>
            </a:endParaRPr>
          </a:p>
          <a:p>
            <a:r>
              <a:rPr lang="zh-TW" altLang="en-US">
                <a:latin typeface="新細明體"/>
                <a:ea typeface="新細明體"/>
              </a:rPr>
              <a:t>How can we browse the database?</a:t>
            </a:r>
          </a:p>
          <a:p>
            <a:pPr lvl="1"/>
            <a:r>
              <a:rPr lang="zh-TW" altLang="en-US">
                <a:latin typeface="新細明體"/>
                <a:ea typeface="新細明體"/>
              </a:rPr>
              <a:t>Use realm browser</a:t>
            </a:r>
          </a:p>
          <a:p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4" name="圖片 4" descr="螢幕快照 2017-11-23 下午4.14.43.png">
            <a:extLst>
              <a:ext uri="{FF2B5EF4-FFF2-40B4-BE49-F238E27FC236}">
                <a16:creationId xmlns:a16="http://schemas.microsoft.com/office/drawing/2014/main" id="{93005532-8E99-4A21-B5F7-8DC4B57A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03" y="2514600"/>
            <a:ext cx="6020143" cy="1704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8" descr="螢幕快照 2017-11-23 下午4.26.58.png">
            <a:extLst>
              <a:ext uri="{FF2B5EF4-FFF2-40B4-BE49-F238E27FC236}">
                <a16:creationId xmlns:a16="http://schemas.microsoft.com/office/drawing/2014/main" id="{AE7A97A1-3C8C-4CF9-B9B4-CCAC4AFC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25" y="5133975"/>
            <a:ext cx="124777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12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離子</vt:lpstr>
      <vt:lpstr>First Realm database</vt:lpstr>
      <vt:lpstr>Outline</vt:lpstr>
      <vt:lpstr>What is Realm database?</vt:lpstr>
      <vt:lpstr>How to install?</vt:lpstr>
      <vt:lpstr>TapGame</vt:lpstr>
      <vt:lpstr>Design User Model</vt:lpstr>
      <vt:lpstr>Create</vt:lpstr>
      <vt:lpstr>Create</vt:lpstr>
      <vt:lpstr>Create</vt:lpstr>
      <vt:lpstr>Realm Browser</vt:lpstr>
      <vt:lpstr>Read</vt:lpstr>
      <vt:lpstr>Read</vt:lpstr>
      <vt:lpstr>Update</vt:lpstr>
      <vt:lpstr>Observe</vt:lpstr>
      <vt:lpstr>Delete</vt:lpstr>
      <vt:lpstr>Delete</vt:lpstr>
      <vt:lpstr>Ref.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Realm database</dc:title>
  <cp:revision>1</cp:revision>
  <dcterms:modified xsi:type="dcterms:W3CDTF">2017-11-24T03:40:57Z</dcterms:modified>
</cp:coreProperties>
</file>