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4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87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1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8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4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8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1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0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28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1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C5AA-3D3B-4C03-AF5A-D6D3877A39AF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2551-A354-4C9D-A087-B930DDB9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t="4251" r="27832"/>
          <a:stretch/>
        </p:blipFill>
        <p:spPr>
          <a:xfrm>
            <a:off x="1446980" y="-464232"/>
            <a:ext cx="9260525" cy="79507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03" b="23744"/>
          <a:stretch/>
        </p:blipFill>
        <p:spPr>
          <a:xfrm>
            <a:off x="1873241" y="1485366"/>
            <a:ext cx="8520545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1055077" y="506437"/>
            <a:ext cx="2827606" cy="2672861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0" y="831753"/>
            <a:ext cx="1497320" cy="814168"/>
          </a:xfrm>
          <a:prstGeom prst="rect">
            <a:avLst/>
          </a:prstGeom>
        </p:spPr>
      </p:pic>
      <p:sp>
        <p:nvSpPr>
          <p:cNvPr id="6" name="Conector 5"/>
          <p:cNvSpPr/>
          <p:nvPr/>
        </p:nvSpPr>
        <p:spPr>
          <a:xfrm>
            <a:off x="4147625" y="506437"/>
            <a:ext cx="2827606" cy="2672861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69" y="572178"/>
            <a:ext cx="1333317" cy="1333317"/>
          </a:xfrm>
          <a:prstGeom prst="rect">
            <a:avLst/>
          </a:prstGeom>
        </p:spPr>
      </p:pic>
      <p:sp>
        <p:nvSpPr>
          <p:cNvPr id="8" name="Conector 7"/>
          <p:cNvSpPr/>
          <p:nvPr/>
        </p:nvSpPr>
        <p:spPr>
          <a:xfrm>
            <a:off x="7306610" y="569064"/>
            <a:ext cx="2827606" cy="2672861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04" y="976880"/>
            <a:ext cx="2160417" cy="523911"/>
          </a:xfrm>
          <a:prstGeom prst="rect">
            <a:avLst/>
          </a:prstGeom>
        </p:spPr>
      </p:pic>
      <p:sp>
        <p:nvSpPr>
          <p:cNvPr id="10" name="Conector 9"/>
          <p:cNvSpPr/>
          <p:nvPr/>
        </p:nvSpPr>
        <p:spPr>
          <a:xfrm>
            <a:off x="1055077" y="3504614"/>
            <a:ext cx="2827606" cy="2672861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570" y="3706910"/>
            <a:ext cx="1584970" cy="1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Rose</dc:creator>
  <cp:lastModifiedBy>Rose</cp:lastModifiedBy>
  <cp:revision>4</cp:revision>
  <dcterms:created xsi:type="dcterms:W3CDTF">2020-01-23T20:59:38Z</dcterms:created>
  <dcterms:modified xsi:type="dcterms:W3CDTF">2020-01-23T22:57:23Z</dcterms:modified>
</cp:coreProperties>
</file>