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d7622c5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d7622c5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d7622c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d7622c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d7622c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d7622c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d7622c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7d7622c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d7622c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d7622c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d7622c5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d7622c5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d7622c5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d7622c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d71027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d71027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d71026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d71026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7d7622c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7d7622c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d7622c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d7622c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d7622c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d7622c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d7622c5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d7622c5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d7622c5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d7622c5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d7622c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d7622c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iscord.gg/J9BmED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pl.it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SWEET YOU CAN PRINT TO THE CONSOLE AND GET THE USER'S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let’s get some more information on variables and other datatypes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hold all datatypes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are set by doing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v</a:t>
            </a:r>
            <a:r>
              <a:rPr lang="en" sz="3000"/>
              <a:t>arname = data</a:t>
            </a:r>
            <a:endParaRPr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Words/Sentences are stored in things called strings. This is defined in the code as ‘’ or “”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= “NAME”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creates the variable Name and sets “NAME” to it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that you can do print(name) and it will print ‘NAME’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store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without decimals are called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with decimals are called FLOATS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set a number to a variable simply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eird_number = 2323.234256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sets the number 2323.234256 to the variable called weird_number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print(weird_number) prints out 2323.234256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plenty more data types but these are the basic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to convert a string to an integer or float, basically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= int(string) for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Floatnum = float(string) for integers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 that the string must not contain any letters or words, just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cannot be floats, but floats can be integers.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cannot store the decimal points so they are lost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do some math?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+ is the addition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is the subtraction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 is the division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 is the multiplication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** is squaring the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+ 2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= 24*24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Value = 6 **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strings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you have ‘Franks’ and ‘Bob’ but you want to print ‘FranksBob’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simply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print(‘Franks’ + ‘Bob’)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do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print(name1 + name2)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string concatenation, the combination of multiple strings into one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print() for printing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input() for getting the user’s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= data for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int(string) for converting the string to a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float(string) for converting the string to a number with a decimal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 ( + - / *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conCATonation - print(‘Frank’ + ‘Bob’)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Finale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program using all of the things we have learned here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have it do whatever you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everyone your program next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SAVE YOUR CODE ON REPL.IT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you can always read the book that is in our Google Drive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you use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ask us any questions on our discord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○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https://discord.gg/J9BmEDT</a:t>
            </a:r>
            <a:endParaRPr sz="3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you join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Programming Languages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/>
              <a:t>Compiled:</a:t>
            </a:r>
            <a:endParaRPr b="1" sz="2400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 through program to make a file able to be executable in a certain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necessarily need other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provide faster performance and optimizations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 u="sng"/>
              <a:t>Interpreted: 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 through a program for it to run immediately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is run at time of execution/no need to compile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Convenient for scripting languages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Python3?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 is a scripting language.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scripting language is an interpreted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from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Whitespace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semicolons needed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1975" y="3055188"/>
            <a:ext cx="4343400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450" y="3055199"/>
            <a:ext cx="3995701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Python?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Automated Scripts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Web-based programs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GUI’s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we be using to learn Python3?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a book called ‘Automate the Boring Stuff with Python’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updated to python3 and is considered the best learning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go on codecademy but they are behind on python versions.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are on python2 while we are on python3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book is available on PDF in the google drive.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175" y="2173800"/>
            <a:ext cx="2969700" cy="29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where do we begin?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to start, know that most python programs use what is known as the console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displays input/output from the user and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learn how to print things to the console?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195" y="2679475"/>
            <a:ext cx="3314800" cy="24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REPL.IT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https://repl.it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‘Start Coding Now’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Python3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see this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1125" y="2027049"/>
            <a:ext cx="5414299" cy="267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in the Console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left side of repl.it type in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print(“ Your Name Here “)</a:t>
            </a:r>
            <a:endParaRPr sz="3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replace that with your name but include the “”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Run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CONGRATS YOU MADE YOUR FIRST PROGRAM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Input/Output in the Console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that you successfully know how to print to the console, let's learn how to get input from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the left put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</a:t>
            </a:r>
            <a:r>
              <a:rPr lang="en" sz="2400"/>
              <a:t>ame = input(‘What is your name? ’)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print(name)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code, type your name in, and press 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is a variable you made. Variables can be called anything and are used to store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print() can take most data types and it will print 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