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性能调优方法概述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许正阳</a:t>
            </a:r>
            <a:r>
              <a:rPr lang="en-US" altLang="zh-CN"/>
              <a:t> 2024.11.7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观测工具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9570" y="2491105"/>
            <a:ext cx="5991225" cy="3019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1584325"/>
            <a:ext cx="259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大概分个</a:t>
            </a:r>
            <a:r>
              <a:rPr lang="en-US" altLang="zh-CN"/>
              <a:t> 4 </a:t>
            </a:r>
            <a:r>
              <a:rPr lang="zh-CN" altLang="en-US"/>
              <a:t>象限，不过也不是很严格。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监测</a:t>
            </a:r>
            <a:endParaRPr lang="zh-CN" altLang="en-US"/>
          </a:p>
          <a:p>
            <a:r>
              <a:rPr lang="zh-CN" altLang="en-US"/>
              <a:t>实验（工作负载）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1994535"/>
            <a:ext cx="76962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对整个系统的研究，包括了硬件组件和软件栈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41880"/>
            <a:ext cx="4832985" cy="399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视角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工作负载分析（</a:t>
            </a:r>
            <a:r>
              <a:rPr lang="en-US" altLang="zh-CN"/>
              <a:t>↓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资源分析（</a:t>
            </a:r>
            <a:r>
              <a:rPr lang="en-US" altLang="zh-CN"/>
              <a:t>↑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1757680"/>
            <a:ext cx="75819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延时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060" y="1793875"/>
            <a:ext cx="678561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系统性能指标：</a:t>
            </a:r>
            <a:endParaRPr lang="zh-CN" altLang="en-US"/>
          </a:p>
          <a:p>
            <a:pPr lvl="1"/>
            <a:r>
              <a:rPr lang="en-US" altLang="zh-CN"/>
              <a:t>IOPS</a:t>
            </a:r>
            <a:endParaRPr lang="en-US" altLang="zh-CN"/>
          </a:p>
          <a:p>
            <a:pPr lvl="1"/>
            <a:r>
              <a:rPr lang="zh-CN" altLang="en-US"/>
              <a:t>吞吐量</a:t>
            </a:r>
            <a:endParaRPr lang="zh-CN" altLang="en-US"/>
          </a:p>
          <a:p>
            <a:pPr lvl="1"/>
            <a:r>
              <a:rPr lang="zh-CN" altLang="en-US"/>
              <a:t>使用率（时间、容量）</a:t>
            </a:r>
            <a:endParaRPr lang="zh-CN" altLang="en-US"/>
          </a:p>
          <a:p>
            <a:pPr lvl="1"/>
            <a:r>
              <a:rPr lang="zh-CN" altLang="en-US"/>
              <a:t>饱和度</a:t>
            </a:r>
            <a:endParaRPr lang="zh-CN" altLang="en-US"/>
          </a:p>
          <a:p>
            <a:pPr lvl="1"/>
            <a:r>
              <a:rPr lang="zh-CN" altLang="en-US"/>
              <a:t>延时</a:t>
            </a:r>
            <a:endParaRPr lang="zh-CN" altLang="en-US"/>
          </a:p>
          <a:p>
            <a:pPr lvl="0"/>
            <a:r>
              <a:rPr lang="zh-CN" altLang="en-US"/>
              <a:t>缓存</a:t>
            </a:r>
            <a:endParaRPr lang="zh-CN" altLang="en-US"/>
          </a:p>
          <a:p>
            <a:pPr lvl="1"/>
            <a:r>
              <a:rPr lang="zh-CN" altLang="en-US"/>
              <a:t>命中率（很好理解这玩意为什么不是线性的）</a:t>
            </a:r>
            <a:endParaRPr lang="zh-CN" altLang="en-US"/>
          </a:p>
          <a:p>
            <a:pPr lvl="1"/>
            <a:r>
              <a:rPr lang="zh-CN" altLang="en-US"/>
              <a:t>失效率（每秒钟缓存失效的次数）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820" y="3209925"/>
            <a:ext cx="329565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" y="2063750"/>
            <a:ext cx="1002982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分析方法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1515" y="1238885"/>
            <a:ext cx="7696835" cy="530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utilization（</a:t>
            </a:r>
            <a:r>
              <a:rPr lang="en-US" altLang="zh-CN"/>
              <a:t>60%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saturation</a:t>
            </a:r>
            <a:endParaRPr lang="zh-CN" altLang="en-US"/>
          </a:p>
          <a:p>
            <a:r>
              <a:rPr lang="en-US" altLang="zh-CN"/>
              <a:t>errors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演示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方正书宋_GBK</vt:lpstr>
      <vt:lpstr>微软雅黑</vt:lpstr>
      <vt:lpstr>宋体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flower</cp:lastModifiedBy>
  <cp:revision>17</cp:revision>
  <dcterms:created xsi:type="dcterms:W3CDTF">2024-11-07T08:27:05Z</dcterms:created>
  <dcterms:modified xsi:type="dcterms:W3CDTF">2024-11-07T08:27:05Z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62701AB44E4319828F702C67FBFAF238_41</vt:lpwstr>
  </property>
</Properties>
</file>