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23F3-EAE3-44AC-B96A-60C219B8B9E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3B3D-47C4-436B-85E3-692EF433B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3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87" y="3746500"/>
            <a:ext cx="267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Konstantin Itskov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22813" y="2006600"/>
            <a:ext cx="1114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Successful </a:t>
            </a:r>
            <a:r>
              <a:rPr lang="en-US" sz="5400" b="1" dirty="0" err="1" smtClean="0"/>
              <a:t>Git</a:t>
            </a:r>
            <a:r>
              <a:rPr lang="en-US" sz="5400" b="1" dirty="0" smtClean="0"/>
              <a:t> Branching Methodology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2072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nvie.com/img/git-model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409415"/>
            <a:ext cx="4674391" cy="619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0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5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Itskov</dc:creator>
  <cp:lastModifiedBy>Konstantin Itskov</cp:lastModifiedBy>
  <cp:revision>3</cp:revision>
  <dcterms:created xsi:type="dcterms:W3CDTF">2015-09-03T01:37:57Z</dcterms:created>
  <dcterms:modified xsi:type="dcterms:W3CDTF">2015-09-03T03:58:38Z</dcterms:modified>
</cp:coreProperties>
</file>