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4" r:id="rId12"/>
    <p:sldId id="265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96236-81B4-4B6E-8513-9E5FBA416A80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CC4D6-57E5-4C99-98BD-0556F49B853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C4D6-57E5-4C99-98BD-0556F49B853A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67A5-35E0-475F-849E-E50D68AF138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ADFB795-2DD6-4115-B207-9B57E5773A0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67A5-35E0-475F-849E-E50D68AF138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B795-2DD6-4115-B207-9B57E5773A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67A5-35E0-475F-849E-E50D68AF138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B795-2DD6-4115-B207-9B57E5773A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67A5-35E0-475F-849E-E50D68AF138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B795-2DD6-4115-B207-9B57E5773A0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67A5-35E0-475F-849E-E50D68AF138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ADFB795-2DD6-4115-B207-9B57E5773A0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67A5-35E0-475F-849E-E50D68AF138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B795-2DD6-4115-B207-9B57E5773A0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67A5-35E0-475F-849E-E50D68AF138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B795-2DD6-4115-B207-9B57E5773A0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67A5-35E0-475F-849E-E50D68AF138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B795-2DD6-4115-B207-9B57E5773A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67A5-35E0-475F-849E-E50D68AF138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B795-2DD6-4115-B207-9B57E5773A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67A5-35E0-475F-849E-E50D68AF138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B795-2DD6-4115-B207-9B57E5773A0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67A5-35E0-475F-849E-E50D68AF138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ADFB795-2DD6-4115-B207-9B57E5773A0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CB467A5-35E0-475F-849E-E50D68AF138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ADFB795-2DD6-4115-B207-9B57E5773A0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ptha/tesseract.js" TargetMode="External"/><Relationship Id="rId2" Type="http://schemas.openxmlformats.org/officeDocument/2006/relationships/hyperlink" Target="https://en.wikipedia.org/wiki/Comparison_of_optical_character_recognition_softwar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Using OCR to simplify data entry into core business systems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Adding Efficiency and Value With OCR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096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</a:t>
            </a:r>
            <a:r>
              <a:rPr lang="en-US" dirty="0" err="1" smtClean="0"/>
              <a:t>BooFar</a:t>
            </a:r>
            <a:r>
              <a:rPr lang="en-US" dirty="0" smtClean="0"/>
              <a:t>:  Pat, Bora, Kino, Jamar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Used Tesseract.js</a:t>
            </a:r>
          </a:p>
          <a:p>
            <a:r>
              <a:rPr lang="en-US" dirty="0" smtClean="0"/>
              <a:t>Used Apache server</a:t>
            </a:r>
          </a:p>
          <a:p>
            <a:r>
              <a:rPr lang="en-US" dirty="0" smtClean="0"/>
              <a:t>Used </a:t>
            </a:r>
            <a:r>
              <a:rPr lang="en-US" dirty="0" err="1" smtClean="0"/>
              <a:t>MySQL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OCR can potentially be used in other business processes.</a:t>
            </a:r>
          </a:p>
          <a:p>
            <a:pPr lvl="1"/>
            <a:r>
              <a:rPr lang="en-US" dirty="0" smtClean="0"/>
              <a:t>Internal Systems to process claims.</a:t>
            </a:r>
          </a:p>
          <a:p>
            <a:pPr lvl="1"/>
            <a:r>
              <a:rPr lang="en-US" dirty="0" smtClean="0"/>
              <a:t>Allow for field analysts to update systems remotely using pictures.</a:t>
            </a:r>
          </a:p>
          <a:p>
            <a:pPr lvl="1"/>
            <a:r>
              <a:rPr lang="en-US" dirty="0" smtClean="0"/>
              <a:t>Parse and summarize large amounts of data pertaining to compliance and regulations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CCSU CS Club</a:t>
            </a:r>
          </a:p>
          <a:p>
            <a:r>
              <a:rPr lang="en-US" dirty="0" smtClean="0"/>
              <a:t>The Hartford</a:t>
            </a:r>
          </a:p>
          <a:p>
            <a:r>
              <a:rPr lang="en-US" dirty="0" smtClean="0"/>
              <a:t>CCSU Dining Services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en.wikipedia.org/wiki/Comparison_of_optical_character_recognition_software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 smtClean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github.com/naptha/tesseract.js</a:t>
            </a:r>
            <a:endParaRPr lang="en-US" dirty="0" smtClean="0"/>
          </a:p>
          <a:p>
            <a:r>
              <a:rPr lang="en-US" dirty="0" smtClean="0"/>
              <a:t>https</a:t>
            </a:r>
            <a:r>
              <a:rPr lang="en-US" dirty="0" smtClean="0"/>
              <a:t>://github.com/tesseract-ocr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Optical Character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Automatically transcribe text from images</a:t>
            </a:r>
          </a:p>
          <a:p>
            <a:r>
              <a:rPr lang="en-US" dirty="0" smtClean="0"/>
              <a:t>Tesseract (1985- Present)</a:t>
            </a:r>
          </a:p>
          <a:p>
            <a:r>
              <a:rPr lang="en-US" dirty="0" smtClean="0"/>
              <a:t>Active Development</a:t>
            </a:r>
          </a:p>
          <a:p>
            <a:r>
              <a:rPr lang="en-US" dirty="0" smtClean="0"/>
              <a:t>High Character Recognition Accuracy</a:t>
            </a:r>
          </a:p>
          <a:p>
            <a:r>
              <a:rPr lang="en-US" dirty="0" smtClean="0"/>
              <a:t>Multiplatform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Tesseract.js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Pure Javascript port of Tessearct-OCR</a:t>
            </a:r>
          </a:p>
          <a:p>
            <a:r>
              <a:rPr lang="en-US" dirty="0" smtClean="0"/>
              <a:t>Available from a CDN </a:t>
            </a:r>
          </a:p>
          <a:p>
            <a:r>
              <a:rPr lang="en-US" dirty="0" smtClean="0"/>
              <a:t>Seamless Webpage Integration</a:t>
            </a:r>
          </a:p>
          <a:p>
            <a:r>
              <a:rPr lang="en-US" dirty="0" smtClean="0"/>
              <a:t>Runs In the Browser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Potential customer uses a picture of their license to request an auto policy quote.</a:t>
            </a:r>
          </a:p>
          <a:p>
            <a:r>
              <a:rPr lang="en-US" dirty="0" smtClean="0"/>
              <a:t>OCR populates the quote request form with the customer’s license number and D.O.B.</a:t>
            </a:r>
          </a:p>
          <a:p>
            <a:r>
              <a:rPr lang="en-US" dirty="0" smtClean="0"/>
              <a:t>When the customer submits the form an estimated policy quote is returned.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Added Value and 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Allows customers convenient quote requests via mobile devices.</a:t>
            </a:r>
          </a:p>
          <a:p>
            <a:r>
              <a:rPr lang="en-US" dirty="0" smtClean="0"/>
              <a:t>Makes online quotes accessible to anyone with an internet connection and camera.  </a:t>
            </a:r>
          </a:p>
          <a:p>
            <a:r>
              <a:rPr lang="en-US" dirty="0" smtClean="0"/>
              <a:t>Minimizes customer typing.</a:t>
            </a:r>
          </a:p>
          <a:p>
            <a:r>
              <a:rPr lang="en-US" dirty="0" smtClean="0"/>
              <a:t>Fast, Super Fast Process!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Policy Quote Web Form</a:t>
            </a:r>
          </a:p>
          <a:p>
            <a:r>
              <a:rPr lang="en-US" dirty="0" smtClean="0"/>
              <a:t>Upload Image Button</a:t>
            </a:r>
          </a:p>
          <a:p>
            <a:r>
              <a:rPr lang="en-US" dirty="0" smtClean="0"/>
              <a:t>Submit Button</a:t>
            </a:r>
          </a:p>
          <a:p>
            <a:r>
              <a:rPr lang="en-US" dirty="0" smtClean="0"/>
              <a:t>Form Submission starts the OCR process</a:t>
            </a:r>
          </a:p>
          <a:p>
            <a:r>
              <a:rPr lang="en-US" dirty="0" smtClean="0"/>
              <a:t>When the OCR process is complete, the policy quote form is populated and verified by the user by submitting again.</a:t>
            </a:r>
          </a:p>
          <a:p>
            <a:r>
              <a:rPr lang="en-US" dirty="0" smtClean="0"/>
              <a:t>Data is stored and policy quote is returned.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Javascript for the front-end</a:t>
            </a:r>
          </a:p>
          <a:p>
            <a:r>
              <a:rPr lang="en-US" dirty="0" smtClean="0"/>
              <a:t>PHP for the back-end</a:t>
            </a:r>
          </a:p>
          <a:p>
            <a:r>
              <a:rPr lang="en-US" dirty="0" smtClean="0"/>
              <a:t>SQL for data persistence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Github for Source Control</a:t>
            </a:r>
          </a:p>
          <a:p>
            <a:r>
              <a:rPr lang="en-US" dirty="0" smtClean="0"/>
              <a:t>Used the white board to outline our use case</a:t>
            </a:r>
          </a:p>
          <a:p>
            <a:r>
              <a:rPr lang="en-US" dirty="0" smtClean="0"/>
              <a:t>Identified independent tasks</a:t>
            </a:r>
          </a:p>
          <a:p>
            <a:r>
              <a:rPr lang="en-US" dirty="0" smtClean="0"/>
              <a:t>Pat performed the core programming tasks.</a:t>
            </a:r>
          </a:p>
          <a:p>
            <a:r>
              <a:rPr lang="en-US" dirty="0" smtClean="0"/>
              <a:t>Bora created the web form.</a:t>
            </a:r>
          </a:p>
          <a:p>
            <a:r>
              <a:rPr lang="en-US" dirty="0" smtClean="0"/>
              <a:t>Kino assisted with our Javascript code.</a:t>
            </a:r>
          </a:p>
          <a:p>
            <a:r>
              <a:rPr lang="en-US" dirty="0" smtClean="0"/>
              <a:t>Jamar researched the OCR tool and demonstrated how it works.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Tesseract</a:t>
            </a:r>
            <a:r>
              <a:rPr lang="en-US" dirty="0" smtClean="0"/>
              <a:t>-OCR natively</a:t>
            </a:r>
          </a:p>
          <a:p>
            <a:r>
              <a:rPr lang="en-US" dirty="0" smtClean="0"/>
              <a:t>Node configuration/ learning curve</a:t>
            </a:r>
          </a:p>
          <a:p>
            <a:r>
              <a:rPr lang="en-US" dirty="0" smtClean="0"/>
              <a:t>Mongodb learning curve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76</TotalTime>
  <Words>340</Words>
  <Application>Microsoft Office PowerPoint</Application>
  <PresentationFormat>On-screen Show (4:3)</PresentationFormat>
  <Paragraphs>65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Equity</vt:lpstr>
      <vt:lpstr>Adding Efficiency and Value With OCR</vt:lpstr>
      <vt:lpstr>Optical Character Recognition</vt:lpstr>
      <vt:lpstr>Tesseract.js</vt:lpstr>
      <vt:lpstr>Use Case</vt:lpstr>
      <vt:lpstr>Added Value and Efficiency</vt:lpstr>
      <vt:lpstr>Program Details</vt:lpstr>
      <vt:lpstr>Program Languages</vt:lpstr>
      <vt:lpstr>Team Workflow</vt:lpstr>
      <vt:lpstr>Some Issues</vt:lpstr>
      <vt:lpstr>Resolutions</vt:lpstr>
      <vt:lpstr>Demo</vt:lpstr>
      <vt:lpstr>Potential Applications</vt:lpstr>
      <vt:lpstr>Thank you!</vt:lpstr>
      <vt:lpstr>Sources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Efficiency and Value With OCR</dc:title>
  <dc:creator>Peace</dc:creator>
  <cp:lastModifiedBy>Peace</cp:lastModifiedBy>
  <cp:revision>11</cp:revision>
  <dcterms:created xsi:type="dcterms:W3CDTF">2018-03-25T10:37:14Z</dcterms:created>
  <dcterms:modified xsi:type="dcterms:W3CDTF">2018-03-25T11:53:42Z</dcterms:modified>
</cp:coreProperties>
</file>