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127FF-386A-4046-B9C4-2DFD8C0D4A13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8154A-FF47-401A-AE99-80621580B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032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127FF-386A-4046-B9C4-2DFD8C0D4A13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8154A-FF47-401A-AE99-80621580B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168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127FF-386A-4046-B9C4-2DFD8C0D4A13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8154A-FF47-401A-AE99-80621580B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4097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127FF-386A-4046-B9C4-2DFD8C0D4A13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8154A-FF47-401A-AE99-80621580B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2848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127FF-386A-4046-B9C4-2DFD8C0D4A13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8154A-FF47-401A-AE99-80621580B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2514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127FF-386A-4046-B9C4-2DFD8C0D4A13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8154A-FF47-401A-AE99-80621580B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07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127FF-386A-4046-B9C4-2DFD8C0D4A13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8154A-FF47-401A-AE99-80621580B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3020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127FF-386A-4046-B9C4-2DFD8C0D4A13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8154A-FF47-401A-AE99-80621580B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6384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127FF-386A-4046-B9C4-2DFD8C0D4A13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8154A-FF47-401A-AE99-80621580B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207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127FF-386A-4046-B9C4-2DFD8C0D4A13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1AF8154A-FF47-401A-AE99-80621580B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211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127FF-386A-4046-B9C4-2DFD8C0D4A13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8154A-FF47-401A-AE99-80621580B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576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127FF-386A-4046-B9C4-2DFD8C0D4A13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8154A-FF47-401A-AE99-80621580B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202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127FF-386A-4046-B9C4-2DFD8C0D4A13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8154A-FF47-401A-AE99-80621580B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474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127FF-386A-4046-B9C4-2DFD8C0D4A13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8154A-FF47-401A-AE99-80621580B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837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127FF-386A-4046-B9C4-2DFD8C0D4A13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8154A-FF47-401A-AE99-80621580B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194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127FF-386A-4046-B9C4-2DFD8C0D4A13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8154A-FF47-401A-AE99-80621580B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948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127FF-386A-4046-B9C4-2DFD8C0D4A13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8154A-FF47-401A-AE99-80621580B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52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AC127FF-386A-4046-B9C4-2DFD8C0D4A13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AF8154A-FF47-401A-AE99-80621580B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617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550BC-FBD4-4E5F-A46E-2272ADA2A0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CCSU Hackathon</a:t>
            </a:r>
            <a:br>
              <a:rPr lang="en-US" dirty="0"/>
            </a:br>
            <a:r>
              <a:rPr lang="en-US" dirty="0"/>
              <a:t>Team Panda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9565AC-4991-405C-88EB-A00C81E99C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Group Members: William </a:t>
            </a:r>
            <a:r>
              <a:rPr lang="en-US" dirty="0" err="1"/>
              <a:t>Paskewitz</a:t>
            </a:r>
            <a:r>
              <a:rPr lang="en-US" dirty="0"/>
              <a:t>, Nick </a:t>
            </a:r>
            <a:r>
              <a:rPr lang="en-US" dirty="0" err="1"/>
              <a:t>Podgorski</a:t>
            </a:r>
            <a:r>
              <a:rPr lang="en-US" dirty="0"/>
              <a:t>, Phil, Michael Brouwer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9571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5C4A4-A298-463E-91A3-0EFB9C832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/>
              <a:t>What does our app solve?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37D7F-B0DB-40D1-AF68-D75554D486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This web based application solves the problem of a costumer lacking documentation of valuable items in their home/rental in the event of needing to make a claim.</a:t>
            </a:r>
          </a:p>
          <a:p>
            <a:r>
              <a:rPr lang="en-US" sz="3200" dirty="0"/>
              <a:t>By allowing users to easily record items, and communicate their existence to their insurance company ahead of any claim, this should simplify the process for both sides.</a:t>
            </a:r>
          </a:p>
        </p:txBody>
      </p:sp>
    </p:spTree>
    <p:extLst>
      <p:ext uri="{BB962C8B-B14F-4D97-AF65-F5344CB8AC3E}">
        <p14:creationId xmlns:p14="http://schemas.microsoft.com/office/powerpoint/2010/main" val="3574231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A631E-A251-40BD-9382-6C143C28A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/>
              <a:t>Target Market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C83DD0-8EAC-4E0D-BCA8-A6EB9D8B9D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Who is this intended for?</a:t>
            </a:r>
          </a:p>
          <a:p>
            <a:r>
              <a:rPr lang="en-US" sz="3200" dirty="0"/>
              <a:t>	 The intended audience is a policy-holding homeowner or renter who is concerned about loss of personal property in the event of fire/theft/etc.</a:t>
            </a:r>
          </a:p>
        </p:txBody>
      </p:sp>
    </p:spTree>
    <p:extLst>
      <p:ext uri="{BB962C8B-B14F-4D97-AF65-F5344CB8AC3E}">
        <p14:creationId xmlns:p14="http://schemas.microsoft.com/office/powerpoint/2010/main" val="1050456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65135-AE42-4AE4-AADC-770FBFB68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4210" y="346770"/>
            <a:ext cx="10018713" cy="1752599"/>
          </a:xfrm>
        </p:spPr>
        <p:txBody>
          <a:bodyPr>
            <a:normAutofit/>
          </a:bodyPr>
          <a:lstStyle/>
          <a:p>
            <a:r>
              <a:rPr lang="en-US" sz="7200" dirty="0"/>
              <a:t>Technologies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E269E0-BA1D-4FAF-B278-37E6AF6CA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4610" y="1796620"/>
            <a:ext cx="10018713" cy="3124201"/>
          </a:xfrm>
        </p:spPr>
        <p:txBody>
          <a:bodyPr>
            <a:normAutofit/>
          </a:bodyPr>
          <a:lstStyle/>
          <a:p>
            <a:r>
              <a:rPr lang="en-US" sz="3200" dirty="0"/>
              <a:t>The technologies used</a:t>
            </a:r>
          </a:p>
          <a:p>
            <a:pPr lvl="1"/>
            <a:r>
              <a:rPr lang="en-US" sz="3200" dirty="0"/>
              <a:t>Front End:	HTML, CSS, JS, Bootstrap, </a:t>
            </a:r>
            <a:r>
              <a:rPr lang="en-US" sz="3200" dirty="0" err="1"/>
              <a:t>JQuery</a:t>
            </a:r>
            <a:endParaRPr lang="en-US" sz="3200" dirty="0"/>
          </a:p>
          <a:p>
            <a:pPr lvl="1"/>
            <a:r>
              <a:rPr lang="en-US" sz="3200" dirty="0"/>
              <a:t>Back End:	PHP, MySQL</a:t>
            </a:r>
          </a:p>
        </p:txBody>
      </p:sp>
      <p:pic>
        <p:nvPicPr>
          <p:cNvPr id="1028" name="Picture 4" descr="http://files.softicons.com/download/system-icons/windows-8-metro-icons-by-dakirby309/png/512x512/Applications/HTML5.png">
            <a:extLst>
              <a:ext uri="{FF2B5EF4-FFF2-40B4-BE49-F238E27FC236}">
                <a16:creationId xmlns:a16="http://schemas.microsoft.com/office/drawing/2014/main" id="{02876602-F3F1-4541-8705-4039CA9975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145" y="4582709"/>
            <a:ext cx="1706548" cy="1706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icons.iconarchive.com/icons/graphics-vibe/developer/256/css-3-icon.png">
            <a:extLst>
              <a:ext uri="{FF2B5EF4-FFF2-40B4-BE49-F238E27FC236}">
                <a16:creationId xmlns:a16="http://schemas.microsoft.com/office/drawing/2014/main" id="{9A45B351-B595-4E62-A95B-C0BB75FC6D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0693" y="4664123"/>
            <a:ext cx="1706548" cy="1706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downloadicons.net/sites/default/files/javascript-file-icon-49311.png">
            <a:extLst>
              <a:ext uri="{FF2B5EF4-FFF2-40B4-BE49-F238E27FC236}">
                <a16:creationId xmlns:a16="http://schemas.microsoft.com/office/drawing/2014/main" id="{50FA482B-498D-4745-9462-DF565A98A3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9318" y="4760119"/>
            <a:ext cx="1726074" cy="1726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://logonoid.com/images/bootstrap-logo.png">
            <a:extLst>
              <a:ext uri="{FF2B5EF4-FFF2-40B4-BE49-F238E27FC236}">
                <a16:creationId xmlns:a16="http://schemas.microsoft.com/office/drawing/2014/main" id="{3EEA3D74-50AA-4BEC-95A7-6BDD7BE17B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7241" y="4760119"/>
            <a:ext cx="1385990" cy="1551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ttps://tse2.mm.bing.net/th?id=OIP.NCDlcbPXpKNI2PrZHjv9pAHaH5&amp;pid=15.1&amp;P=0&amp;w=300&amp;h=300">
            <a:extLst>
              <a:ext uri="{FF2B5EF4-FFF2-40B4-BE49-F238E27FC236}">
                <a16:creationId xmlns:a16="http://schemas.microsoft.com/office/drawing/2014/main" id="{1A17F364-1119-49AB-A8F2-5D2EE60A64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5392" y="4580691"/>
            <a:ext cx="1557941" cy="1657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http://files.softicons.com/download/web-icons/developer-icon-set-by-graphics-vibe/png/256x256/php.png">
            <a:extLst>
              <a:ext uri="{FF2B5EF4-FFF2-40B4-BE49-F238E27FC236}">
                <a16:creationId xmlns:a16="http://schemas.microsoft.com/office/drawing/2014/main" id="{177FA325-51B9-481C-B80C-AFC3A48AD9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112" y="4519580"/>
            <a:ext cx="1851091" cy="1851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http://icons.iconarchive.com/icons/graphics-vibe/developer/256/mysql-icon.png">
            <a:extLst>
              <a:ext uri="{FF2B5EF4-FFF2-40B4-BE49-F238E27FC236}">
                <a16:creationId xmlns:a16="http://schemas.microsoft.com/office/drawing/2014/main" id="{3CDDD5D6-BE9A-40DC-B812-25007DF34A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855" y="4547743"/>
            <a:ext cx="1852645" cy="1852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0296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2A9DE-AAF5-4478-84DF-CD7222428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/>
              <a:t>Development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2A0DF-2B1D-46B5-A1D6-6E595AF67D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Our four person team split into groups of 2 so we could tackle this challenge efficiently.  The front end and back end were worked on simultaneously with frequent meetings to discuss the progress as a whole.</a:t>
            </a:r>
          </a:p>
        </p:txBody>
      </p:sp>
    </p:spTree>
    <p:extLst>
      <p:ext uri="{BB962C8B-B14F-4D97-AF65-F5344CB8AC3E}">
        <p14:creationId xmlns:p14="http://schemas.microsoft.com/office/powerpoint/2010/main" val="2870669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58</TotalTime>
  <Words>136</Words>
  <Application>Microsoft Office PowerPoint</Application>
  <PresentationFormat>Widescreen</PresentationFormat>
  <Paragraphs>14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Corbel</vt:lpstr>
      <vt:lpstr>Parallax</vt:lpstr>
      <vt:lpstr>CCSU Hackathon Team Panda</vt:lpstr>
      <vt:lpstr>What does our app solve?</vt:lpstr>
      <vt:lpstr>Target Market</vt:lpstr>
      <vt:lpstr>Technologies</vt:lpstr>
      <vt:lpstr>Development Method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CCSU Hackathon Team Panda</dc:title>
  <dc:creator>Michael Brouwer</dc:creator>
  <cp:lastModifiedBy>Michael Brouwer</cp:lastModifiedBy>
  <cp:revision>9</cp:revision>
  <dcterms:created xsi:type="dcterms:W3CDTF">2018-03-25T10:49:04Z</dcterms:created>
  <dcterms:modified xsi:type="dcterms:W3CDTF">2018-03-25T11:47:28Z</dcterms:modified>
</cp:coreProperties>
</file>