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0BC-FBD4-4E5F-A46E-2272ADA2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919" y="383290"/>
            <a:ext cx="8574622" cy="1898591"/>
          </a:xfrm>
        </p:spPr>
        <p:txBody>
          <a:bodyPr>
            <a:normAutofit/>
          </a:bodyPr>
          <a:lstStyle/>
          <a:p>
            <a:r>
              <a:rPr lang="en-US" sz="7200" b="1" dirty="0"/>
              <a:t>CCSU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65AC-4991-405C-88EB-A00C81E9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080" y="5277935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Group Members: </a:t>
            </a:r>
            <a:r>
              <a:rPr lang="en-US" dirty="0"/>
              <a:t>William Paskewitz</a:t>
            </a:r>
            <a:br>
              <a:rPr lang="en-US" dirty="0"/>
            </a:br>
            <a:r>
              <a:rPr lang="en-US" dirty="0"/>
              <a:t> Nick </a:t>
            </a:r>
            <a:r>
              <a:rPr lang="en-US" dirty="0" err="1"/>
              <a:t>Podgorski</a:t>
            </a:r>
            <a:br>
              <a:rPr lang="en-US" dirty="0"/>
            </a:br>
            <a:r>
              <a:rPr lang="en-US" dirty="0"/>
              <a:t>Philip Murray</a:t>
            </a:r>
            <a:br>
              <a:rPr lang="en-US" dirty="0"/>
            </a:br>
            <a:r>
              <a:rPr lang="en-US" dirty="0"/>
              <a:t>Michael Brouwer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5606-55F6-4C91-BB09-7AAD27F0B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7773"/>
            <a:ext cx="5288538" cy="26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C4A4-A298-463E-91A3-0EFB9C83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does our app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7D7F-B0DB-40D1-AF68-D75554D4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This web based application solves the problem of a costumer lacking documentation of valuable items in their home/rental in the event of needing to make a claim.</a:t>
            </a:r>
          </a:p>
          <a:p>
            <a:r>
              <a:rPr lang="en-US" sz="3200" dirty="0"/>
              <a:t>By allowing users to easily record items, and communicate their existence to their insurance company ahead of any claim, this should simplify the process for both sides.</a:t>
            </a:r>
          </a:p>
        </p:txBody>
      </p:sp>
    </p:spTree>
    <p:extLst>
      <p:ext uri="{BB962C8B-B14F-4D97-AF65-F5344CB8AC3E}">
        <p14:creationId xmlns:p14="http://schemas.microsoft.com/office/powerpoint/2010/main" val="35742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631E-A251-40BD-9382-6C143C2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3DD0-8EAC-4E0D-BCA8-A6EB9D8B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Who is this intended for?</a:t>
            </a:r>
          </a:p>
          <a:p>
            <a:r>
              <a:rPr lang="en-US" sz="3200" dirty="0"/>
              <a:t>	 The intended audience is a policy-holding homeowner or renter who is concerned about loss of personal property in the event of fire/theft/etc.</a:t>
            </a:r>
          </a:p>
        </p:txBody>
      </p:sp>
    </p:spTree>
    <p:extLst>
      <p:ext uri="{BB962C8B-B14F-4D97-AF65-F5344CB8AC3E}">
        <p14:creationId xmlns:p14="http://schemas.microsoft.com/office/powerpoint/2010/main" val="10504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135-AE42-4AE4-AADC-770FBFB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10" y="34677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69E0-BA1D-4FAF-B278-37E6AF6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610" y="1796620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/>
              <a:t>The technologies used</a:t>
            </a:r>
          </a:p>
          <a:p>
            <a:pPr lvl="1"/>
            <a:r>
              <a:rPr lang="en-US" sz="3200" dirty="0"/>
              <a:t>Front End:	HTML, CSS, JS, Bootstrap, jQuery</a:t>
            </a:r>
          </a:p>
          <a:p>
            <a:pPr lvl="1"/>
            <a:r>
              <a:rPr lang="en-US" sz="3200" dirty="0"/>
              <a:t>Back End:	PHP, MySQL</a:t>
            </a:r>
          </a:p>
        </p:txBody>
      </p:sp>
      <p:pic>
        <p:nvPicPr>
          <p:cNvPr id="1028" name="Picture 4" descr="http://files.softicons.com/download/system-icons/windows-8-metro-icons-by-dakirby309/png/512x512/Applications/HTML5.png">
            <a:extLst>
              <a:ext uri="{FF2B5EF4-FFF2-40B4-BE49-F238E27FC236}">
                <a16:creationId xmlns:a16="http://schemas.microsoft.com/office/drawing/2014/main" id="{02876602-F3F1-4541-8705-4039CA99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5" y="4582709"/>
            <a:ext cx="1706548" cy="17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graphics-vibe/developer/256/css-3-icon.png">
            <a:extLst>
              <a:ext uri="{FF2B5EF4-FFF2-40B4-BE49-F238E27FC236}">
                <a16:creationId xmlns:a16="http://schemas.microsoft.com/office/drawing/2014/main" id="{9A45B351-B595-4E62-A95B-C0BB75F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93" y="4664123"/>
            <a:ext cx="1706548" cy="17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ownloadicons.net/sites/default/files/javascript-file-icon-49311.png">
            <a:extLst>
              <a:ext uri="{FF2B5EF4-FFF2-40B4-BE49-F238E27FC236}">
                <a16:creationId xmlns:a16="http://schemas.microsoft.com/office/drawing/2014/main" id="{50FA482B-498D-4745-9462-DF565A98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318" y="4760119"/>
            <a:ext cx="1726074" cy="17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ogonoid.com/images/bootstrap-logo.png">
            <a:extLst>
              <a:ext uri="{FF2B5EF4-FFF2-40B4-BE49-F238E27FC236}">
                <a16:creationId xmlns:a16="http://schemas.microsoft.com/office/drawing/2014/main" id="{3EEA3D74-50AA-4BEC-95A7-6BDD7BE1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41" y="4760119"/>
            <a:ext cx="1385990" cy="15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se2.mm.bing.net/th?id=OIP.NCDlcbPXpKNI2PrZHjv9pAHaH5&amp;pid=15.1&amp;P=0&amp;w=300&amp;h=300">
            <a:extLst>
              <a:ext uri="{FF2B5EF4-FFF2-40B4-BE49-F238E27FC236}">
                <a16:creationId xmlns:a16="http://schemas.microsoft.com/office/drawing/2014/main" id="{1A17F364-1119-49AB-A8F2-5D2EE60A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92" y="4580691"/>
            <a:ext cx="1557941" cy="16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iles.softicons.com/download/web-icons/developer-icon-set-by-graphics-vibe/png/256x256/php.png">
            <a:extLst>
              <a:ext uri="{FF2B5EF4-FFF2-40B4-BE49-F238E27FC236}">
                <a16:creationId xmlns:a16="http://schemas.microsoft.com/office/drawing/2014/main" id="{177FA325-51B9-481C-B80C-AFC3A48A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2" y="4519580"/>
            <a:ext cx="1851091" cy="185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cons.iconarchive.com/icons/graphics-vibe/developer/256/mysql-icon.png">
            <a:extLst>
              <a:ext uri="{FF2B5EF4-FFF2-40B4-BE49-F238E27FC236}">
                <a16:creationId xmlns:a16="http://schemas.microsoft.com/office/drawing/2014/main" id="{3CDDD5D6-BE9A-40DC-B812-25007DF3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5" y="4547743"/>
            <a:ext cx="1852645" cy="185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A9DE-AAF5-4478-84DF-CD72224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Development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A0DF-2B1D-46B5-A1D6-6E595AF6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four person team split into groups of 2 so we could tackle this challenge efficiently.  The front end and back end were worked on simultaneously with frequent meetings to discuss the progress as a whole.</a:t>
            </a:r>
          </a:p>
        </p:txBody>
      </p:sp>
    </p:spTree>
    <p:extLst>
      <p:ext uri="{BB962C8B-B14F-4D97-AF65-F5344CB8AC3E}">
        <p14:creationId xmlns:p14="http://schemas.microsoft.com/office/powerpoint/2010/main" val="28706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680-1C8F-4F0B-9EB0-417BAF1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4" y="2481432"/>
            <a:ext cx="12656321" cy="1752599"/>
          </a:xfrm>
        </p:spPr>
        <p:txBody>
          <a:bodyPr>
            <a:noAutofit/>
          </a:bodyPr>
          <a:lstStyle/>
          <a:p>
            <a:r>
              <a:rPr lang="en-US" sz="10000" dirty="0"/>
              <a:t>Demo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1796013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</TotalTime>
  <Words>131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CCSU Hackathon</vt:lpstr>
      <vt:lpstr>What does our app solve?</vt:lpstr>
      <vt:lpstr>Target Market</vt:lpstr>
      <vt:lpstr>Technologies</vt:lpstr>
      <vt:lpstr>Development Method</vt:lpstr>
      <vt:lpstr>Demo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CCSU Hackathon Team Panda</dc:title>
  <dc:creator>Michael Brouwer</dc:creator>
  <cp:lastModifiedBy>Paskewitz, William (Student)</cp:lastModifiedBy>
  <cp:revision>15</cp:revision>
  <dcterms:created xsi:type="dcterms:W3CDTF">2018-03-25T10:49:04Z</dcterms:created>
  <dcterms:modified xsi:type="dcterms:W3CDTF">2018-03-25T12:53:21Z</dcterms:modified>
</cp:coreProperties>
</file>