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50a668d70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a50a668d7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50a668d7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a50a668d7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50a668d7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50a668d7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50a668d70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50a668d7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50a668d70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a50a668d70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50a668d70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a50a668d70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50a668d70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a50a668d7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65627212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a65627212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656272128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a656272128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a656272128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a656272128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65627212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65627212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a656272128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a656272128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a656272128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a656272128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a656272128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a656272128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656272128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656272128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a656272128_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a656272128_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a656272128_7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a656272128_7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656272128_7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a656272128_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656272128_7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a656272128_7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50a668d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50a668d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50a668d7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50a668d7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Relationship Id="rId5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30.png"/><Relationship Id="rId8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Irl Adventures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 Fassio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Persaud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 Steben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901275"/>
            <a:ext cx="364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Blueprint for all observer classes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900" y="901275"/>
            <a:ext cx="32289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100" y="1955800"/>
            <a:ext cx="3898406" cy="289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163900" y="2125575"/>
            <a:ext cx="364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Attached is called in player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When update is called observer might </a:t>
            </a:r>
            <a:r>
              <a:rPr lang="en"/>
              <a:t>change state of day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Pattern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Within PlayerDay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71450"/>
            <a:ext cx="611505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Pattern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255100" y="1110025"/>
            <a:ext cx="31056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Blueprint for different states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0700" y="962763"/>
            <a:ext cx="467677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800" y="2125088"/>
            <a:ext cx="7610497" cy="2837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and Observer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385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 random event happens, the observer is told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currentDay.notifyObservers();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475" y="1718200"/>
            <a:ext cx="45720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into Template Pattern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9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Each state can start whatever activity they want to do 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750" y="1765600"/>
            <a:ext cx="3194796" cy="27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169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“Recipe” is the same except for updateChar(myPlayer)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225" y="675812"/>
            <a:ext cx="6696075" cy="446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Each activity is </a:t>
            </a:r>
            <a:r>
              <a:rPr lang="en"/>
              <a:t>similar</a:t>
            </a:r>
            <a:r>
              <a:rPr lang="en"/>
              <a:t> in execution but with 1 small difference</a:t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175" y="1725175"/>
            <a:ext cx="6541076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Composite UML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401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Composite</a:t>
            </a:r>
            <a:r>
              <a:rPr lang="en"/>
              <a:t> used on Buttons and Panels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Ability to use update on buttons to show new stats when there is a a level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Groups components together incase they need to </a:t>
            </a:r>
            <a:r>
              <a:rPr lang="en"/>
              <a:t>change latter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102" y="749375"/>
            <a:ext cx="4712720" cy="39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Composite</a:t>
            </a:r>
            <a:r>
              <a:rPr lang="en"/>
              <a:t> Code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6184550" y="895250"/>
            <a:ext cx="2647800" cy="3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MyPanel stores all components inside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When update called MyPanel calls it on all </a:t>
            </a:r>
            <a:r>
              <a:rPr lang="en"/>
              <a:t>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MyButton changes text</a:t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75" y="3726750"/>
            <a:ext cx="2952775" cy="126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075" y="895250"/>
            <a:ext cx="2952787" cy="28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2848" y="895250"/>
            <a:ext cx="3001702" cy="217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</a:t>
            </a:r>
            <a:r>
              <a:rPr lang="en"/>
              <a:t>Factory</a:t>
            </a:r>
            <a:r>
              <a:rPr lang="en"/>
              <a:t> UML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152475"/>
            <a:ext cx="405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This is for the </a:t>
            </a:r>
            <a:r>
              <a:rPr lang="en"/>
              <a:t>creation</a:t>
            </a:r>
            <a:r>
              <a:rPr lang="en"/>
              <a:t> and implementation of all the subwindows that the program can make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Both the creator and window have interfaces they can implement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creator then builds the </a:t>
            </a:r>
            <a:r>
              <a:rPr lang="en"/>
              <a:t>necessary</a:t>
            </a:r>
            <a:r>
              <a:rPr lang="en"/>
              <a:t> window</a:t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352" y="0"/>
            <a:ext cx="478164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 character data like name, level, and stats in the Character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Only one instance of a character at a time, need to make sure every time a stat is updated it goes to the same character.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425" y="1311288"/>
            <a:ext cx="1962150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3500" y="1311288"/>
            <a:ext cx="181927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</a:t>
            </a:r>
            <a:r>
              <a:rPr lang="en"/>
              <a:t>Factory</a:t>
            </a:r>
            <a:r>
              <a:rPr lang="en"/>
              <a:t> Code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152475"/>
            <a:ext cx="26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Each one has a creator for it that implements the actual subwindow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This was due to the fact that I didn’t know what each subwindow needed so they all very by a lot </a:t>
            </a:r>
            <a:endParaRPr/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025" y="1195475"/>
            <a:ext cx="1881950" cy="7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5450" y="631125"/>
            <a:ext cx="1881950" cy="128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4837" y="3309935"/>
            <a:ext cx="2743200" cy="1565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3450" y="1914279"/>
            <a:ext cx="2914576" cy="139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95869" y="3309925"/>
            <a:ext cx="3318957" cy="15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99859" y="1914275"/>
            <a:ext cx="2972941" cy="13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UML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 Cont.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Private constructor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getInstance method ensures that only one Character object is made</a:t>
            </a:r>
            <a:endParaRPr sz="17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325" y="1098800"/>
            <a:ext cx="400050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Memento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Saves character data in-between sessions</a:t>
            </a:r>
            <a:endParaRPr sz="19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675" y="425576"/>
            <a:ext cx="2808000" cy="4292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Factory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random events over the course of the game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Events create a skill check, and if the character passes they level up.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Uses Abstract Factory to determine the difficulty of the skill check based off of the user’s level.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975" y="728025"/>
            <a:ext cx="5719500" cy="3687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Facory Cont.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Which type of event that occurs  is randomly selected.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Multiple difficulties for each type.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8375" y="757288"/>
            <a:ext cx="5719500" cy="362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75" y="454175"/>
            <a:ext cx="4048125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325" y="2058925"/>
            <a:ext cx="34671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and Observer (Context Class)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1160700" y="1074650"/>
            <a:ext cx="6642900" cy="10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Day is the glue for for the state and observers patterns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Serves as context/subject for both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925" y="2020100"/>
            <a:ext cx="5602949" cy="30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 Pattern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312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Within PlayerDay class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350" y="1711288"/>
            <a:ext cx="52197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