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368B5F3-F823-4C70-B51A-0DA5C75830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454" y="-780176"/>
            <a:ext cx="3169294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D0501B8-FCBF-4F93-BF47-7821730ACC95}"/>
              </a:ext>
            </a:extLst>
          </p:cNvPr>
          <p:cNvSpPr txBox="1"/>
          <p:nvPr/>
        </p:nvSpPr>
        <p:spPr>
          <a:xfrm>
            <a:off x="4372451" y="2256639"/>
            <a:ext cx="15167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latin typeface="华文行楷" panose="02010800040101010101" pitchFamily="2" charset="-122"/>
                <a:ea typeface="华文行楷" panose="02010800040101010101" pitchFamily="2" charset="-122"/>
              </a:rPr>
              <a:t>稀</a:t>
            </a:r>
            <a:endParaRPr lang="en-US" altLang="zh-CN" sz="6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60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</a:t>
            </a:r>
            <a:r>
              <a:rPr lang="zh-CN" altLang="en-US" sz="6000" dirty="0">
                <a:latin typeface="华文行楷" panose="02010800040101010101" pitchFamily="2" charset="-122"/>
                <a:ea typeface="华文行楷" panose="02010800040101010101" pitchFamily="2" charset="-122"/>
              </a:rPr>
              <a:t>音</a:t>
            </a:r>
          </a:p>
        </p:txBody>
      </p:sp>
    </p:spTree>
    <p:extLst>
      <p:ext uri="{BB962C8B-B14F-4D97-AF65-F5344CB8AC3E}">
        <p14:creationId xmlns:p14="http://schemas.microsoft.com/office/powerpoint/2010/main" val="37146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华文行楷</vt:lpstr>
      <vt:lpstr>Arial</vt:lpstr>
      <vt:lpstr>Calibri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Semi-circle</dc:creator>
  <cp:lastModifiedBy>方大 陈</cp:lastModifiedBy>
  <cp:revision>5</cp:revision>
  <dcterms:created xsi:type="dcterms:W3CDTF">2020-07-06T14:48:04Z</dcterms:created>
  <dcterms:modified xsi:type="dcterms:W3CDTF">2020-07-06T15:45:10Z</dcterms:modified>
</cp:coreProperties>
</file>