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ja-JP" sz="6000" spc="-1" strike="noStrike">
                <a:solidFill>
                  <a:srgbClr val="000000"/>
                </a:solidFill>
                <a:latin typeface="游ゴシック Light"/>
              </a:rPr>
              <a:t>マスター タイトルの書式設定</a:t>
            </a:r>
            <a:endParaRPr b="0" lang="ja-JP" sz="60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0449CFC-7F69-4944-8A16-368BF8869038}" type="datetime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7/17/18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93E870D-7305-43D0-AF60-36D2B9F6CC4F}" type="slidenum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&lt;番号&gt;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アウトラインテキストの書式を編集するにはクリックします。</a:t>
            </a:r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2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latin typeface="游ゴシック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latin typeface="游ゴシック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latin typeface="游ゴシック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マスター テキストの書式設定</a:t>
            </a:r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rgbClr val="000000"/>
                </a:solidFill>
                <a:latin typeface="游ゴシック"/>
              </a:rPr>
              <a:t>第 </a:t>
            </a:r>
            <a:r>
              <a:rPr b="0" lang="ja-JP" sz="2400" spc="-1" strike="noStrike">
                <a:solidFill>
                  <a:srgbClr val="000000"/>
                </a:solidFill>
                <a:latin typeface="游ゴシック"/>
              </a:rPr>
              <a:t>2 </a:t>
            </a:r>
            <a:r>
              <a:rPr b="0" lang="ja-JP" sz="2400" spc="-1" strike="noStrike">
                <a:solidFill>
                  <a:srgbClr val="000000"/>
                </a:solidFill>
                <a:latin typeface="游ゴシック"/>
              </a:rPr>
              <a:t>レベル</a:t>
            </a:r>
            <a:endParaRPr b="0" lang="ja-JP" sz="2400" spc="-1" strike="noStrike">
              <a:solidFill>
                <a:srgbClr val="000000"/>
              </a:solidFill>
              <a:latin typeface="游ゴシック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3 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latin typeface="游ゴシック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第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4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</a:t>
            </a:r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第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5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</a:t>
            </a:r>
            <a:endParaRPr b="0" lang="ja-JP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09589B7-CE8E-4E43-9F83-7BA70756F0E0}" type="datetime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7/17/18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FF3E5F-D3C0-4707-AE1A-B40BBE04662C}" type="slidenum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ja-JP" sz="6000" spc="-1" strike="noStrike">
                <a:solidFill>
                  <a:srgbClr val="000000"/>
                </a:solidFill>
                <a:latin typeface="游ゴシック Light"/>
              </a:rPr>
              <a:t>7/17(</a:t>
            </a:r>
            <a:r>
              <a:rPr b="0" lang="ja-JP" sz="6000" spc="-1" strike="noStrike">
                <a:solidFill>
                  <a:srgbClr val="000000"/>
                </a:solidFill>
                <a:latin typeface="游ゴシック Light"/>
              </a:rPr>
              <a:t>火</a:t>
            </a:r>
            <a:r>
              <a:rPr b="0" lang="ja-JP" sz="6000" spc="-1" strike="noStrike">
                <a:solidFill>
                  <a:srgbClr val="000000"/>
                </a:solidFill>
                <a:latin typeface="游ゴシック Light"/>
              </a:rPr>
              <a:t>)</a:t>
            </a:r>
            <a:endParaRPr b="0" lang="ja-JP" sz="60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游ゴシック"/>
              </a:rPr>
              <a:t>大滝恒輝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4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29" name="図 4" descr=""/>
          <p:cNvPicPr/>
          <p:nvPr/>
        </p:nvPicPr>
        <p:blipFill>
          <a:blip r:embed="rId1"/>
          <a:stretch/>
        </p:blipFill>
        <p:spPr>
          <a:xfrm>
            <a:off x="2496240" y="19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30" name="図 6" descr=""/>
          <p:cNvPicPr/>
          <p:nvPr/>
        </p:nvPicPr>
        <p:blipFill>
          <a:blip r:embed="rId2"/>
          <a:stretch/>
        </p:blipFill>
        <p:spPr>
          <a:xfrm>
            <a:off x="6816240" y="343692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31" name="図 8" descr=""/>
          <p:cNvPicPr/>
          <p:nvPr/>
        </p:nvPicPr>
        <p:blipFill>
          <a:blip r:embed="rId3"/>
          <a:stretch/>
        </p:blipFill>
        <p:spPr>
          <a:xfrm>
            <a:off x="2495520" y="344304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32" name="図 10" descr=""/>
          <p:cNvPicPr/>
          <p:nvPr/>
        </p:nvPicPr>
        <p:blipFill>
          <a:blip r:embed="rId4"/>
          <a:stretch/>
        </p:blipFill>
        <p:spPr>
          <a:xfrm>
            <a:off x="6816240" y="18540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496440" y="3037680"/>
            <a:ext cx="1580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5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35" name="図 8" descr=""/>
          <p:cNvPicPr/>
          <p:nvPr/>
        </p:nvPicPr>
        <p:blipFill>
          <a:blip r:embed="rId1"/>
          <a:stretch/>
        </p:blipFill>
        <p:spPr>
          <a:xfrm>
            <a:off x="6815520" y="343908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36" name="図 10" descr=""/>
          <p:cNvPicPr/>
          <p:nvPr/>
        </p:nvPicPr>
        <p:blipFill>
          <a:blip r:embed="rId2"/>
          <a:stretch/>
        </p:blipFill>
        <p:spPr>
          <a:xfrm>
            <a:off x="2495520" y="344304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37" name="図 19" descr=""/>
          <p:cNvPicPr/>
          <p:nvPr/>
        </p:nvPicPr>
        <p:blipFill>
          <a:blip r:embed="rId3"/>
          <a:stretch/>
        </p:blipFill>
        <p:spPr>
          <a:xfrm>
            <a:off x="2496240" y="18540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38" name="図 20" descr=""/>
          <p:cNvPicPr/>
          <p:nvPr/>
        </p:nvPicPr>
        <p:blipFill>
          <a:blip r:embed="rId4"/>
          <a:stretch/>
        </p:blipFill>
        <p:spPr>
          <a:xfrm>
            <a:off x="6816240" y="17928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495000" y="303768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5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41" name="図 8" descr=""/>
          <p:cNvPicPr/>
          <p:nvPr/>
        </p:nvPicPr>
        <p:blipFill>
          <a:blip r:embed="rId1"/>
          <a:stretch/>
        </p:blipFill>
        <p:spPr>
          <a:xfrm>
            <a:off x="6815520" y="343908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42" name="図 10" descr=""/>
          <p:cNvPicPr/>
          <p:nvPr/>
        </p:nvPicPr>
        <p:blipFill>
          <a:blip r:embed="rId2"/>
          <a:stretch/>
        </p:blipFill>
        <p:spPr>
          <a:xfrm>
            <a:off x="2495520" y="344304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43" name="図 19" descr=""/>
          <p:cNvPicPr/>
          <p:nvPr/>
        </p:nvPicPr>
        <p:blipFill>
          <a:blip r:embed="rId3"/>
          <a:stretch/>
        </p:blipFill>
        <p:spPr>
          <a:xfrm>
            <a:off x="2496240" y="18540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44" name="図 20" descr=""/>
          <p:cNvPicPr/>
          <p:nvPr/>
        </p:nvPicPr>
        <p:blipFill>
          <a:blip r:embed="rId4"/>
          <a:stretch/>
        </p:blipFill>
        <p:spPr>
          <a:xfrm>
            <a:off x="6816240" y="17928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496440" y="3037680"/>
            <a:ext cx="1580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先週からの変更点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人工粘性の変更</a:t>
            </a:r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Smoothing length </a:t>
            </a: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の取り方の変更</a:t>
            </a:r>
            <a:endParaRPr b="0" lang="ja-JP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コンテンツ プレースホルダー 4" descr=""/>
          <p:cNvPicPr/>
          <p:nvPr/>
        </p:nvPicPr>
        <p:blipFill>
          <a:blip r:embed="rId1"/>
          <a:stretch/>
        </p:blipFill>
        <p:spPr>
          <a:xfrm>
            <a:off x="2495520" y="1911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62064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1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88" name="図 6" descr=""/>
          <p:cNvPicPr/>
          <p:nvPr/>
        </p:nvPicPr>
        <p:blipFill>
          <a:blip r:embed="rId2"/>
          <a:stretch/>
        </p:blipFill>
        <p:spPr>
          <a:xfrm>
            <a:off x="681624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89" name="図 8" descr=""/>
          <p:cNvPicPr/>
          <p:nvPr/>
        </p:nvPicPr>
        <p:blipFill>
          <a:blip r:embed="rId3"/>
          <a:stretch/>
        </p:blipFill>
        <p:spPr>
          <a:xfrm>
            <a:off x="249552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90" name="図 10" descr=""/>
          <p:cNvPicPr/>
          <p:nvPr/>
        </p:nvPicPr>
        <p:blipFill>
          <a:blip r:embed="rId4"/>
          <a:stretch/>
        </p:blipFill>
        <p:spPr>
          <a:xfrm>
            <a:off x="6815520" y="1911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495000" y="303768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コンテンツ プレースホルダー 4" descr=""/>
          <p:cNvPicPr/>
          <p:nvPr/>
        </p:nvPicPr>
        <p:blipFill>
          <a:blip r:embed="rId1"/>
          <a:stretch/>
        </p:blipFill>
        <p:spPr>
          <a:xfrm>
            <a:off x="2495520" y="1911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93" name="TextShape 1"/>
          <p:cNvSpPr txBox="1"/>
          <p:nvPr/>
        </p:nvSpPr>
        <p:spPr>
          <a:xfrm>
            <a:off x="62064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</a:t>
            </a: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1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94" name="図 6" descr=""/>
          <p:cNvPicPr/>
          <p:nvPr/>
        </p:nvPicPr>
        <p:blipFill>
          <a:blip r:embed="rId2"/>
          <a:stretch/>
        </p:blipFill>
        <p:spPr>
          <a:xfrm>
            <a:off x="681624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95" name="図 8" descr=""/>
          <p:cNvPicPr/>
          <p:nvPr/>
        </p:nvPicPr>
        <p:blipFill>
          <a:blip r:embed="rId3"/>
          <a:stretch/>
        </p:blipFill>
        <p:spPr>
          <a:xfrm>
            <a:off x="249552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96" name="図 10" descr=""/>
          <p:cNvPicPr/>
          <p:nvPr/>
        </p:nvPicPr>
        <p:blipFill>
          <a:blip r:embed="rId4"/>
          <a:stretch/>
        </p:blipFill>
        <p:spPr>
          <a:xfrm>
            <a:off x="6816240" y="1911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496440" y="3037680"/>
            <a:ext cx="1580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2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99" name="図 3" descr=""/>
          <p:cNvPicPr/>
          <p:nvPr/>
        </p:nvPicPr>
        <p:blipFill>
          <a:blip r:embed="rId1"/>
          <a:stretch/>
        </p:blipFill>
        <p:spPr>
          <a:xfrm>
            <a:off x="2496240" y="1983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00" name="図 11" descr=""/>
          <p:cNvPicPr/>
          <p:nvPr/>
        </p:nvPicPr>
        <p:blipFill>
          <a:blip r:embed="rId2"/>
          <a:stretch/>
        </p:blipFill>
        <p:spPr>
          <a:xfrm>
            <a:off x="6816240" y="344448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01" name="図 13" descr=""/>
          <p:cNvPicPr/>
          <p:nvPr/>
        </p:nvPicPr>
        <p:blipFill>
          <a:blip r:embed="rId3"/>
          <a:stretch/>
        </p:blipFill>
        <p:spPr>
          <a:xfrm>
            <a:off x="249624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02" name="図 15" descr=""/>
          <p:cNvPicPr/>
          <p:nvPr/>
        </p:nvPicPr>
        <p:blipFill>
          <a:blip r:embed="rId4"/>
          <a:stretch/>
        </p:blipFill>
        <p:spPr>
          <a:xfrm>
            <a:off x="6816240" y="1983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495000" y="303768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2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05" name="図 3" descr=""/>
          <p:cNvPicPr/>
          <p:nvPr/>
        </p:nvPicPr>
        <p:blipFill>
          <a:blip r:embed="rId1"/>
          <a:stretch/>
        </p:blipFill>
        <p:spPr>
          <a:xfrm>
            <a:off x="2496240" y="1983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06" name="図 11" descr=""/>
          <p:cNvPicPr/>
          <p:nvPr/>
        </p:nvPicPr>
        <p:blipFill>
          <a:blip r:embed="rId2"/>
          <a:stretch/>
        </p:blipFill>
        <p:spPr>
          <a:xfrm>
            <a:off x="6816240" y="344448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07" name="図 13" descr=""/>
          <p:cNvPicPr/>
          <p:nvPr/>
        </p:nvPicPr>
        <p:blipFill>
          <a:blip r:embed="rId3"/>
          <a:stretch/>
        </p:blipFill>
        <p:spPr>
          <a:xfrm>
            <a:off x="249624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08" name="図 15" descr=""/>
          <p:cNvPicPr/>
          <p:nvPr/>
        </p:nvPicPr>
        <p:blipFill>
          <a:blip r:embed="rId4"/>
          <a:stretch/>
        </p:blipFill>
        <p:spPr>
          <a:xfrm>
            <a:off x="6816240" y="1983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496440" y="3037680"/>
            <a:ext cx="1580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3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11" name="図 4" descr=""/>
          <p:cNvPicPr/>
          <p:nvPr/>
        </p:nvPicPr>
        <p:blipFill>
          <a:blip r:embed="rId1"/>
          <a:stretch/>
        </p:blipFill>
        <p:spPr>
          <a:xfrm>
            <a:off x="2495520" y="18540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12" name="図 6" descr=""/>
          <p:cNvPicPr/>
          <p:nvPr/>
        </p:nvPicPr>
        <p:blipFill>
          <a:blip r:embed="rId2"/>
          <a:stretch/>
        </p:blipFill>
        <p:spPr>
          <a:xfrm>
            <a:off x="674460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13" name="図 8" descr=""/>
          <p:cNvPicPr/>
          <p:nvPr/>
        </p:nvPicPr>
        <p:blipFill>
          <a:blip r:embed="rId3"/>
          <a:stretch/>
        </p:blipFill>
        <p:spPr>
          <a:xfrm>
            <a:off x="2495520" y="341928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14" name="図 10" descr=""/>
          <p:cNvPicPr/>
          <p:nvPr/>
        </p:nvPicPr>
        <p:blipFill>
          <a:blip r:embed="rId4"/>
          <a:stretch/>
        </p:blipFill>
        <p:spPr>
          <a:xfrm>
            <a:off x="6816240" y="1911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495000" y="303768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3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17" name="図 4" descr=""/>
          <p:cNvPicPr/>
          <p:nvPr/>
        </p:nvPicPr>
        <p:blipFill>
          <a:blip r:embed="rId1"/>
          <a:stretch/>
        </p:blipFill>
        <p:spPr>
          <a:xfrm>
            <a:off x="2495520" y="18540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18" name="図 6" descr=""/>
          <p:cNvPicPr/>
          <p:nvPr/>
        </p:nvPicPr>
        <p:blipFill>
          <a:blip r:embed="rId2"/>
          <a:stretch/>
        </p:blipFill>
        <p:spPr>
          <a:xfrm>
            <a:off x="6744600" y="343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19" name="図 8" descr=""/>
          <p:cNvPicPr/>
          <p:nvPr/>
        </p:nvPicPr>
        <p:blipFill>
          <a:blip r:embed="rId3"/>
          <a:stretch/>
        </p:blipFill>
        <p:spPr>
          <a:xfrm>
            <a:off x="2495520" y="341928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20" name="図 10" descr=""/>
          <p:cNvPicPr/>
          <p:nvPr/>
        </p:nvPicPr>
        <p:blipFill>
          <a:blip r:embed="rId4"/>
          <a:stretch/>
        </p:blipFill>
        <p:spPr>
          <a:xfrm>
            <a:off x="6816240" y="19116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96440" y="3037680"/>
            <a:ext cx="1580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20640" y="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Test 4</a:t>
            </a:r>
            <a:endParaRPr b="0" lang="ja-JP" sz="4400" spc="-1" strike="noStrike">
              <a:solidFill>
                <a:srgbClr val="000000"/>
              </a:solidFill>
              <a:latin typeface="游ゴシック"/>
            </a:endParaRPr>
          </a:p>
        </p:txBody>
      </p:sp>
      <p:pic>
        <p:nvPicPr>
          <p:cNvPr id="123" name="図 4" descr=""/>
          <p:cNvPicPr/>
          <p:nvPr/>
        </p:nvPicPr>
        <p:blipFill>
          <a:blip r:embed="rId1"/>
          <a:stretch/>
        </p:blipFill>
        <p:spPr>
          <a:xfrm>
            <a:off x="2496240" y="19116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24" name="図 6" descr=""/>
          <p:cNvPicPr/>
          <p:nvPr/>
        </p:nvPicPr>
        <p:blipFill>
          <a:blip r:embed="rId2"/>
          <a:stretch/>
        </p:blipFill>
        <p:spPr>
          <a:xfrm>
            <a:off x="6816240" y="343692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25" name="図 8" descr=""/>
          <p:cNvPicPr/>
          <p:nvPr/>
        </p:nvPicPr>
        <p:blipFill>
          <a:blip r:embed="rId3"/>
          <a:stretch/>
        </p:blipFill>
        <p:spPr>
          <a:xfrm>
            <a:off x="2495520" y="3443040"/>
            <a:ext cx="4319640" cy="3235320"/>
          </a:xfrm>
          <a:prstGeom prst="rect">
            <a:avLst/>
          </a:prstGeom>
          <a:ln>
            <a:noFill/>
          </a:ln>
        </p:spPr>
      </p:pic>
      <p:pic>
        <p:nvPicPr>
          <p:cNvPr id="126" name="図 10" descr=""/>
          <p:cNvPicPr/>
          <p:nvPr/>
        </p:nvPicPr>
        <p:blipFill>
          <a:blip r:embed="rId4"/>
          <a:stretch/>
        </p:blipFill>
        <p:spPr>
          <a:xfrm>
            <a:off x="6816240" y="185400"/>
            <a:ext cx="4319640" cy="323532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495000" y="3037680"/>
            <a:ext cx="1595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青：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CSPH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粒子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緑：解析解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Application>LibreOffice/6.0.3.2$Linux_X86_64 LibreOffice_project/00m0$Build-2</Application>
  <Words>181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2018-07-08T06:24:23Z</dcterms:created>
  <dc:creator>大滝 恒輝</dc:creator>
  <dc:description/>
  <dc:language>ja-JP</dc:language>
  <cp:lastModifiedBy/>
  <dcterms:modified xsi:type="dcterms:W3CDTF">2018-07-17T10:04:12Z</dcterms:modified>
  <cp:revision>21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