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65" r:id="rId6"/>
    <p:sldId id="258" r:id="rId7"/>
    <p:sldId id="266" r:id="rId8"/>
    <p:sldId id="259" r:id="rId9"/>
    <p:sldId id="267" r:id="rId10"/>
    <p:sldId id="260" r:id="rId11"/>
    <p:sldId id="268" r:id="rId12"/>
    <p:sldId id="261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98" userDrawn="1">
          <p15:clr>
            <a:srgbClr val="A4A3A4"/>
          </p15:clr>
        </p15:guide>
        <p15:guide id="3" pos="75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883"/>
      </p:cViewPr>
      <p:guideLst>
        <p:guide orient="horz" pos="2160"/>
        <p:guide pos="98"/>
        <p:guide pos="75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4AC745-59D1-4B6B-BCB3-456401991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082999-EC48-44E4-A98E-385E6EF94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00D229-071F-4572-AD6E-08E604FC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25E4-A750-49A5-9677-D1BF3408CB8C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DFC57C-7D59-4FD8-8ABF-62BAB993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67D20C-5303-4217-BB93-9454DFF8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682A-94D4-442F-9AA7-EB3037E62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07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D08E34-9114-4DE1-ADEC-1FA2EFA11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AB6EF7-8F30-4215-B488-D9A2D9A82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41E46B-6CB2-48FA-8352-3FF30095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25E4-A750-49A5-9677-D1BF3408CB8C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58D29B-CA47-4E59-90B4-D94B724E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739E35-35EE-451A-960A-7EFFD735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682A-94D4-442F-9AA7-EB3037E62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11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A29298-C861-4782-ABF0-FC12DA3C3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CD2458-FE14-45FB-8799-12B70263A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FB536B-D270-4FB7-AA2A-F7ABE7B4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25E4-A750-49A5-9677-D1BF3408CB8C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923FAA-9180-408E-A366-5C6C0A8B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8F7A93-22BE-49F3-A776-A15F40B2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682A-94D4-442F-9AA7-EB3037E62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67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B9766-4B04-478F-BB14-6779DDE4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7610BA-9D20-4EF1-941D-9FD5480A4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2423DC-2C48-4532-A60D-A575418A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25E4-A750-49A5-9677-D1BF3408CB8C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283231-EDF5-4336-AF56-80DFA64F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F47D5-7D25-4915-8799-48E580DD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682A-94D4-442F-9AA7-EB3037E62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11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E7660-4D69-4B56-853A-D89BA2B3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C06C34-4FCF-45DB-8C08-13C3D0787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3B0637-518F-4492-8753-2A074FAB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25E4-A750-49A5-9677-D1BF3408CB8C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F15693-122A-49DB-B9FB-43B6195C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A2BA5A-8798-4EEB-A29D-DD39FF3B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682A-94D4-442F-9AA7-EB3037E62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75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8AD6EE-EC24-4262-8253-F719E57F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4ECBE9-6F13-41B4-A736-52688817E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04E86E-E14E-4C99-A379-49AEDCC86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A75231-5357-4FEE-8A10-4DDE74A4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25E4-A750-49A5-9677-D1BF3408CB8C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566091-1E45-4E0E-B758-A3FC6C47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79B01D-EF7B-497F-9D87-D39626EB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682A-94D4-442F-9AA7-EB3037E62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38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5EAF7-C051-42E7-94F7-AD7CE105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8470C5-135E-4345-91AF-2C6C55681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4C8363-A6CD-4560-B999-3271A2832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EF90AD-3A76-4A30-8163-336CCC1DE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4CB407-5D2F-46B6-8B05-0AF2CDB23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9F85A2D-7D99-4C3E-B616-2D057422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25E4-A750-49A5-9677-D1BF3408CB8C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A466E8-9904-47FB-8816-843F09DF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6890E4-1BB7-424B-AD70-393D66C7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682A-94D4-442F-9AA7-EB3037E62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05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5F165E-44E1-4597-AE1A-F56E2815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A540CC-A703-40F0-ADA7-9796AF02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25E4-A750-49A5-9677-D1BF3408CB8C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0D6CCE-8D17-4D41-B146-D82F8073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C68F15-0958-4DB6-A8A1-BC3FA81C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682A-94D4-442F-9AA7-EB3037E62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36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BB0CACF-F072-4572-B7F3-6B50679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25E4-A750-49A5-9677-D1BF3408CB8C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1C9E60-7B74-443D-8EBE-E15D5AFB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59B4F3-D17D-4735-A18E-C4882800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682A-94D4-442F-9AA7-EB3037E62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55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F15581-CD52-4632-916C-30D5A7AD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4647C5-03C9-40F6-905D-2BC2B6E3D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47E6B1-3E53-46F2-98FA-CFAF53C65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410A1A-20B2-410A-8842-4047FB3C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25E4-A750-49A5-9677-D1BF3408CB8C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29F0D6-472F-4039-A8AC-CB7F896A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53CEC4-AF55-4EF2-9616-BC84FDD3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682A-94D4-442F-9AA7-EB3037E62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81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C2FD6-D878-4422-BA41-33C9C8AD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5E6F7CA-A6FB-45C1-B2F0-342246BB7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963457D-98C0-477A-AE41-7B64283ED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FCF8EC-1822-4C75-8FC6-C10FF94D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25E4-A750-49A5-9677-D1BF3408CB8C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B58C73-74B0-4639-B40C-E774507A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AF1B75-4B72-4D0F-B0DB-F66346CC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1682A-94D4-442F-9AA7-EB3037E62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80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7125AF1-4D9D-4E67-A146-076C6418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278B55-1696-4EAA-BE55-5E4160E23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1EA42E-736A-49B6-9BA8-81CD339F9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B25E4-A750-49A5-9677-D1BF3408CB8C}" type="datetimeFigureOut">
              <a:rPr kumimoji="1" lang="ja-JP" altLang="en-US" smtClean="0"/>
              <a:t>2018/7/17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B10F10-9959-442C-ADDE-C807C3DE1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F0F6D6-26B9-4732-B7DE-58D2FFD85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682A-94D4-442F-9AA7-EB3037E626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62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702F3-7EBF-47B0-867B-B00A8EE4B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7/17(</a:t>
            </a:r>
            <a:r>
              <a:rPr lang="ja-JP" altLang="en-US" dirty="0"/>
              <a:t>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3C5977-21C9-4ED8-A5F9-C43C251591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大滝恒輝</a:t>
            </a:r>
          </a:p>
        </p:txBody>
      </p:sp>
    </p:spTree>
    <p:extLst>
      <p:ext uri="{BB962C8B-B14F-4D97-AF65-F5344CB8AC3E}">
        <p14:creationId xmlns:p14="http://schemas.microsoft.com/office/powerpoint/2010/main" val="55054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847B0E-9947-440E-851E-0BB35522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13" y="5866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Test 4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2CC87D7-3718-4ABE-9B4A-19CD0C60A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13" y="191160"/>
            <a:ext cx="4320000" cy="323568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1C9B4D9-3616-458B-83D7-C7BFBEC48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313" y="3437026"/>
            <a:ext cx="4320000" cy="323568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D8AF88D-28E7-4A1D-8291-9F971638F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3442892"/>
            <a:ext cx="4320000" cy="323568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25D622F-5683-4568-90C2-11A0C7DA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313" y="185294"/>
            <a:ext cx="4320000" cy="3235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7506DDC1-F609-4C42-97BC-6FA2A36AAFB6}"/>
                  </a:ext>
                </a:extLst>
              </p:cNvPr>
              <p:cNvSpPr txBox="1"/>
              <p:nvPr/>
            </p:nvSpPr>
            <p:spPr>
              <a:xfrm>
                <a:off x="294640" y="1757680"/>
                <a:ext cx="149271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粒子数：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800</m:t>
                    </m:r>
                  </m:oMath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7506DDC1-F609-4C42-97BC-6FA2A36AA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1757680"/>
                <a:ext cx="1492716" cy="923330"/>
              </a:xfrm>
              <a:prstGeom prst="rect">
                <a:avLst/>
              </a:prstGeom>
              <a:blipFill>
                <a:blip r:embed="rId6"/>
                <a:stretch>
                  <a:fillRect l="-3265" t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3101954-B5C9-413A-BB9E-358D5330F273}"/>
              </a:ext>
            </a:extLst>
          </p:cNvPr>
          <p:cNvSpPr txBox="1"/>
          <p:nvPr/>
        </p:nvSpPr>
        <p:spPr>
          <a:xfrm>
            <a:off x="426720" y="3037840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青：</a:t>
            </a:r>
            <a:r>
              <a:rPr kumimoji="1" lang="en-US" altLang="ja-JP" dirty="0"/>
              <a:t>SSPH</a:t>
            </a:r>
            <a:r>
              <a:rPr kumimoji="1" lang="ja-JP" altLang="en-US" dirty="0"/>
              <a:t>粒子</a:t>
            </a:r>
            <a:endParaRPr kumimoji="1" lang="en-US" altLang="ja-JP" dirty="0"/>
          </a:p>
          <a:p>
            <a:r>
              <a:rPr lang="ja-JP" altLang="en-US" dirty="0"/>
              <a:t>緑：解析解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654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847B0E-9947-440E-851E-0BB35522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13" y="5866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Test 5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FCAEDA0-57A6-4800-A840-6C80F862C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550" y="3439187"/>
            <a:ext cx="4319999" cy="323568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20CD0AE-11DC-4DFB-A90B-A00169D97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3442894"/>
            <a:ext cx="4319999" cy="323568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FE217F43-C45B-4FFA-B320-9BD130851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13" y="185294"/>
            <a:ext cx="4319999" cy="323568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4039CE8D-1385-4CF6-B072-4E0A41EFA5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313" y="179427"/>
            <a:ext cx="4319999" cy="32356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AF1B637-3BE8-4BCE-BA70-2EF8992D9033}"/>
                  </a:ext>
                </a:extLst>
              </p:cNvPr>
              <p:cNvSpPr txBox="1"/>
              <p:nvPr/>
            </p:nvSpPr>
            <p:spPr>
              <a:xfrm>
                <a:off x="294640" y="1757680"/>
                <a:ext cx="149271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粒子数：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800</m:t>
                    </m:r>
                  </m:oMath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AF1B637-3BE8-4BCE-BA70-2EF8992D9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1757680"/>
                <a:ext cx="1492716" cy="1200329"/>
              </a:xfrm>
              <a:prstGeom prst="rect">
                <a:avLst/>
              </a:prstGeom>
              <a:blipFill>
                <a:blip r:embed="rId6"/>
                <a:stretch>
                  <a:fillRect l="-3265" t="-2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17FFEFD-668D-46D5-B737-CBC0ACDE13D7}"/>
              </a:ext>
            </a:extLst>
          </p:cNvPr>
          <p:cNvSpPr txBox="1"/>
          <p:nvPr/>
        </p:nvSpPr>
        <p:spPr>
          <a:xfrm>
            <a:off x="426720" y="3037840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青：</a:t>
            </a:r>
            <a:r>
              <a:rPr kumimoji="1" lang="en-US" altLang="ja-JP" dirty="0"/>
              <a:t>CSPH</a:t>
            </a:r>
            <a:r>
              <a:rPr kumimoji="1" lang="ja-JP" altLang="en-US" dirty="0"/>
              <a:t>粒子</a:t>
            </a:r>
            <a:endParaRPr kumimoji="1" lang="en-US" altLang="ja-JP" dirty="0"/>
          </a:p>
          <a:p>
            <a:r>
              <a:rPr lang="ja-JP" altLang="en-US" dirty="0"/>
              <a:t>緑：解析解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221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847B0E-9947-440E-851E-0BB35522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13" y="5866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Test 5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FCAEDA0-57A6-4800-A840-6C80F862C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550" y="3439187"/>
            <a:ext cx="4320000" cy="323568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20CD0AE-11DC-4DFB-A90B-A00169D97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3442894"/>
            <a:ext cx="4320000" cy="323568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FE217F43-C45B-4FFA-B320-9BD130851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13" y="185294"/>
            <a:ext cx="4320000" cy="323568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4039CE8D-1385-4CF6-B072-4E0A41EFA5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313" y="179427"/>
            <a:ext cx="4320000" cy="32356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AF1B637-3BE8-4BCE-BA70-2EF8992D9033}"/>
                  </a:ext>
                </a:extLst>
              </p:cNvPr>
              <p:cNvSpPr txBox="1"/>
              <p:nvPr/>
            </p:nvSpPr>
            <p:spPr>
              <a:xfrm>
                <a:off x="294640" y="1757680"/>
                <a:ext cx="149271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粒子数：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800</m:t>
                    </m:r>
                  </m:oMath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kumimoji="1" lang="en-US" altLang="ja-JP" dirty="0"/>
              </a:p>
              <a:p>
                <a:pPr/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AF1B637-3BE8-4BCE-BA70-2EF8992D9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1757680"/>
                <a:ext cx="1492716" cy="1200329"/>
              </a:xfrm>
              <a:prstGeom prst="rect">
                <a:avLst/>
              </a:prstGeom>
              <a:blipFill>
                <a:blip r:embed="rId6"/>
                <a:stretch>
                  <a:fillRect l="-3265" t="-2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6DE7D1D-D183-499C-BF23-F8EFEFF9AD6A}"/>
              </a:ext>
            </a:extLst>
          </p:cNvPr>
          <p:cNvSpPr txBox="1"/>
          <p:nvPr/>
        </p:nvSpPr>
        <p:spPr>
          <a:xfrm>
            <a:off x="426720" y="3037840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青：</a:t>
            </a:r>
            <a:r>
              <a:rPr kumimoji="1" lang="en-US" altLang="ja-JP" dirty="0"/>
              <a:t>SSPH</a:t>
            </a:r>
            <a:r>
              <a:rPr kumimoji="1" lang="ja-JP" altLang="en-US" dirty="0"/>
              <a:t>粒子</a:t>
            </a:r>
            <a:endParaRPr kumimoji="1" lang="en-US" altLang="ja-JP" dirty="0"/>
          </a:p>
          <a:p>
            <a:r>
              <a:rPr lang="ja-JP" altLang="en-US" dirty="0"/>
              <a:t>緑：解析解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109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FE21DE-6197-4FD0-991D-3D3A4274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先週からの変更点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5648DF-90E7-48FC-9152-A737E822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人工粘性の変更</a:t>
            </a:r>
            <a:endParaRPr kumimoji="1" lang="en-US" altLang="ja-JP" dirty="0"/>
          </a:p>
          <a:p>
            <a:r>
              <a:rPr lang="en-US" altLang="ja-JP" dirty="0"/>
              <a:t>Smoothing length </a:t>
            </a:r>
            <a:r>
              <a:rPr lang="ja-JP" altLang="en-US"/>
              <a:t>の取り方の変更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884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E0314B1-9DAC-45B6-95D6-ED9BC890B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91160"/>
            <a:ext cx="4319999" cy="3235680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A847B0E-9947-440E-851E-0BB35522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13" y="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Test 1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E986C7A-518F-4D9C-9ECD-E67B414BE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313" y="3431160"/>
            <a:ext cx="4319999" cy="323568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E2876CE-2F9D-4F5B-80D7-888B8B006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3431160"/>
            <a:ext cx="4319999" cy="323568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4ADEE53-5709-4550-8558-C414E6B25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549" y="191160"/>
            <a:ext cx="4319999" cy="3235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6CE6277-C8A5-42B0-8A79-D689357E5536}"/>
                  </a:ext>
                </a:extLst>
              </p:cNvPr>
              <p:cNvSpPr txBox="1"/>
              <p:nvPr/>
            </p:nvSpPr>
            <p:spPr>
              <a:xfrm>
                <a:off x="294640" y="1757680"/>
                <a:ext cx="149271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粒子数：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800</m:t>
                    </m:r>
                  </m:oMath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6CE6277-C8A5-42B0-8A79-D689357E5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1757680"/>
                <a:ext cx="1492716" cy="923330"/>
              </a:xfrm>
              <a:prstGeom prst="rect">
                <a:avLst/>
              </a:prstGeom>
              <a:blipFill>
                <a:blip r:embed="rId6"/>
                <a:stretch>
                  <a:fillRect l="-3265" t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D6C3882-E9C6-4544-9AD4-8CE6E06A8961}"/>
              </a:ext>
            </a:extLst>
          </p:cNvPr>
          <p:cNvSpPr txBox="1"/>
          <p:nvPr/>
        </p:nvSpPr>
        <p:spPr>
          <a:xfrm>
            <a:off x="426720" y="3037840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青：</a:t>
            </a:r>
            <a:r>
              <a:rPr kumimoji="1" lang="en-US" altLang="ja-JP" dirty="0"/>
              <a:t>CSPH</a:t>
            </a:r>
            <a:r>
              <a:rPr kumimoji="1" lang="ja-JP" altLang="en-US" dirty="0"/>
              <a:t>粒子</a:t>
            </a:r>
            <a:endParaRPr kumimoji="1" lang="en-US" altLang="ja-JP" dirty="0"/>
          </a:p>
          <a:p>
            <a:r>
              <a:rPr lang="ja-JP" altLang="en-US" dirty="0"/>
              <a:t>緑：解析解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015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E0314B1-9DAC-45B6-95D6-ED9BC890B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91160"/>
            <a:ext cx="4320000" cy="3235680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A847B0E-9947-440E-851E-0BB35522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13" y="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Test 1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E986C7A-518F-4D9C-9ECD-E67B414BE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313" y="3431160"/>
            <a:ext cx="4320000" cy="323568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E2876CE-2F9D-4F5B-80D7-888B8B006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3431160"/>
            <a:ext cx="4320000" cy="323568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84ADEE53-5709-4550-8558-C414E6B258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313" y="191160"/>
            <a:ext cx="4320000" cy="3235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6CE6277-C8A5-42B0-8A79-D689357E5536}"/>
                  </a:ext>
                </a:extLst>
              </p:cNvPr>
              <p:cNvSpPr txBox="1"/>
              <p:nvPr/>
            </p:nvSpPr>
            <p:spPr>
              <a:xfrm>
                <a:off x="294640" y="1757680"/>
                <a:ext cx="149271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粒子数：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800</m:t>
                    </m:r>
                  </m:oMath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6CE6277-C8A5-42B0-8A79-D689357E5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1757680"/>
                <a:ext cx="1492716" cy="923330"/>
              </a:xfrm>
              <a:prstGeom prst="rect">
                <a:avLst/>
              </a:prstGeom>
              <a:blipFill>
                <a:blip r:embed="rId6"/>
                <a:stretch>
                  <a:fillRect l="-3265" t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D6C3882-E9C6-4544-9AD4-8CE6E06A8961}"/>
              </a:ext>
            </a:extLst>
          </p:cNvPr>
          <p:cNvSpPr txBox="1"/>
          <p:nvPr/>
        </p:nvSpPr>
        <p:spPr>
          <a:xfrm>
            <a:off x="426720" y="3037840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青：</a:t>
            </a:r>
            <a:r>
              <a:rPr kumimoji="1" lang="en-US" altLang="ja-JP" dirty="0"/>
              <a:t>SSPH</a:t>
            </a:r>
            <a:r>
              <a:rPr kumimoji="1" lang="ja-JP" altLang="en-US" dirty="0"/>
              <a:t>粒子</a:t>
            </a:r>
            <a:endParaRPr kumimoji="1" lang="en-US" altLang="ja-JP" dirty="0"/>
          </a:p>
          <a:p>
            <a:r>
              <a:rPr lang="ja-JP" altLang="en-US" dirty="0"/>
              <a:t>緑：解析解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270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847B0E-9947-440E-851E-0BB35522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13" y="5866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Test 2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DD55D79-77B1-45B3-96D7-0E358802E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13" y="198413"/>
            <a:ext cx="4319999" cy="323568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A2F7F9D-68FD-400E-A113-C57E53998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313" y="3444395"/>
            <a:ext cx="4319999" cy="323568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B217B14-B104-407A-9970-4E6FE33F6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13" y="3431160"/>
            <a:ext cx="4319999" cy="323568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E6F2FA1-1D49-49EF-8E54-5B74736FCB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313" y="198413"/>
            <a:ext cx="4319999" cy="3235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8790AD5-9447-4FF1-84C4-A603217226D0}"/>
                  </a:ext>
                </a:extLst>
              </p:cNvPr>
              <p:cNvSpPr txBox="1"/>
              <p:nvPr/>
            </p:nvSpPr>
            <p:spPr>
              <a:xfrm>
                <a:off x="294640" y="1757680"/>
                <a:ext cx="149271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粒子数：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800</m:t>
                    </m:r>
                  </m:oMath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8790AD5-9447-4FF1-84C4-A60321722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1757680"/>
                <a:ext cx="1492716" cy="923330"/>
              </a:xfrm>
              <a:prstGeom prst="rect">
                <a:avLst/>
              </a:prstGeom>
              <a:blipFill>
                <a:blip r:embed="rId6"/>
                <a:stretch>
                  <a:fillRect l="-3265" t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A3CAAB-6176-46E9-8AB9-EB2F98C69AA5}"/>
              </a:ext>
            </a:extLst>
          </p:cNvPr>
          <p:cNvSpPr txBox="1"/>
          <p:nvPr/>
        </p:nvSpPr>
        <p:spPr>
          <a:xfrm>
            <a:off x="426720" y="3037840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青：</a:t>
            </a:r>
            <a:r>
              <a:rPr kumimoji="1" lang="en-US" altLang="ja-JP" dirty="0"/>
              <a:t>CSPH</a:t>
            </a:r>
            <a:r>
              <a:rPr kumimoji="1" lang="ja-JP" altLang="en-US" dirty="0"/>
              <a:t>粒子</a:t>
            </a:r>
            <a:endParaRPr kumimoji="1" lang="en-US" altLang="ja-JP" dirty="0"/>
          </a:p>
          <a:p>
            <a:r>
              <a:rPr lang="ja-JP" altLang="en-US" dirty="0"/>
              <a:t>緑：解析解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633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847B0E-9947-440E-851E-0BB35522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13" y="5866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Test 2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DD55D79-77B1-45B3-96D7-0E358802E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13" y="198413"/>
            <a:ext cx="4320000" cy="323568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A2F7F9D-68FD-400E-A113-C57E53998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313" y="3444395"/>
            <a:ext cx="4320000" cy="323568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B217B14-B104-407A-9970-4E6FE33F6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13" y="3431160"/>
            <a:ext cx="4320000" cy="323568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E6F2FA1-1D49-49EF-8E54-5B74736FCB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313" y="198413"/>
            <a:ext cx="4320000" cy="3235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8790AD5-9447-4FF1-84C4-A603217226D0}"/>
                  </a:ext>
                </a:extLst>
              </p:cNvPr>
              <p:cNvSpPr txBox="1"/>
              <p:nvPr/>
            </p:nvSpPr>
            <p:spPr>
              <a:xfrm>
                <a:off x="294640" y="1757680"/>
                <a:ext cx="149271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粒子数：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800</m:t>
                    </m:r>
                  </m:oMath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8790AD5-9447-4FF1-84C4-A60321722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1757680"/>
                <a:ext cx="1492716" cy="923330"/>
              </a:xfrm>
              <a:prstGeom prst="rect">
                <a:avLst/>
              </a:prstGeom>
              <a:blipFill>
                <a:blip r:embed="rId6"/>
                <a:stretch>
                  <a:fillRect l="-3265" t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1E6A36A-990D-4CEC-B4EB-8D7E7F48BC3E}"/>
              </a:ext>
            </a:extLst>
          </p:cNvPr>
          <p:cNvSpPr txBox="1"/>
          <p:nvPr/>
        </p:nvSpPr>
        <p:spPr>
          <a:xfrm>
            <a:off x="426720" y="3037840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青：</a:t>
            </a:r>
            <a:r>
              <a:rPr kumimoji="1" lang="en-US" altLang="ja-JP" dirty="0"/>
              <a:t>SSPH</a:t>
            </a:r>
            <a:r>
              <a:rPr kumimoji="1" lang="ja-JP" altLang="en-US" dirty="0"/>
              <a:t>粒子</a:t>
            </a:r>
            <a:endParaRPr kumimoji="1" lang="en-US" altLang="ja-JP" dirty="0"/>
          </a:p>
          <a:p>
            <a:r>
              <a:rPr lang="ja-JP" altLang="en-US" dirty="0"/>
              <a:t>緑：解析解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328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847B0E-9947-440E-851E-0BB35522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13" y="5866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Test 3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2E1F3A2-5CEE-4DE3-869A-94E725F2C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85294"/>
            <a:ext cx="4319999" cy="323568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A8BF578-1B31-4133-9251-C8585B0C7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430" y="3431160"/>
            <a:ext cx="4319999" cy="323568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F8A20E4-DC9F-4004-AE22-70609BA2F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3419428"/>
            <a:ext cx="4319999" cy="323568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B1EA8DE-7342-4F0B-8D1B-5279423201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313" y="191160"/>
            <a:ext cx="4319999" cy="3235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56D2023-F1A8-403B-B106-5B63635E7FF6}"/>
                  </a:ext>
                </a:extLst>
              </p:cNvPr>
              <p:cNvSpPr txBox="1"/>
              <p:nvPr/>
            </p:nvSpPr>
            <p:spPr>
              <a:xfrm>
                <a:off x="294640" y="1757680"/>
                <a:ext cx="149271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粒子数：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800</m:t>
                    </m:r>
                  </m:oMath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56D2023-F1A8-403B-B106-5B63635E7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1757680"/>
                <a:ext cx="1492716" cy="923330"/>
              </a:xfrm>
              <a:prstGeom prst="rect">
                <a:avLst/>
              </a:prstGeom>
              <a:blipFill>
                <a:blip r:embed="rId6"/>
                <a:stretch>
                  <a:fillRect l="-3265" t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3855222-320E-44DA-8190-A9AD2F572F0A}"/>
              </a:ext>
            </a:extLst>
          </p:cNvPr>
          <p:cNvSpPr txBox="1"/>
          <p:nvPr/>
        </p:nvSpPr>
        <p:spPr>
          <a:xfrm>
            <a:off x="426720" y="3037840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青：</a:t>
            </a:r>
            <a:r>
              <a:rPr kumimoji="1" lang="en-US" altLang="ja-JP" dirty="0"/>
              <a:t>CSPH</a:t>
            </a:r>
            <a:r>
              <a:rPr kumimoji="1" lang="ja-JP" altLang="en-US" dirty="0"/>
              <a:t>粒子</a:t>
            </a:r>
            <a:endParaRPr kumimoji="1" lang="en-US" altLang="ja-JP" dirty="0"/>
          </a:p>
          <a:p>
            <a:r>
              <a:rPr lang="ja-JP" altLang="en-US" dirty="0"/>
              <a:t>緑：解析解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225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847B0E-9947-440E-851E-0BB35522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13" y="5866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Test 3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2E1F3A2-5CEE-4DE3-869A-94E725F2C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185294"/>
            <a:ext cx="4320000" cy="323568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A8BF578-1B31-4133-9251-C8585B0C7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430" y="3431160"/>
            <a:ext cx="4320000" cy="323568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F8A20E4-DC9F-4004-AE22-70609BA2F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3419428"/>
            <a:ext cx="4320000" cy="323568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B1EA8DE-7342-4F0B-8D1B-5279423201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313" y="191160"/>
            <a:ext cx="4320000" cy="3235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56D2023-F1A8-403B-B106-5B63635E7FF6}"/>
                  </a:ext>
                </a:extLst>
              </p:cNvPr>
              <p:cNvSpPr txBox="1"/>
              <p:nvPr/>
            </p:nvSpPr>
            <p:spPr>
              <a:xfrm>
                <a:off x="294640" y="1757680"/>
                <a:ext cx="149271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粒子数：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800</m:t>
                    </m:r>
                  </m:oMath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ja-JP" i="1" dirty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56D2023-F1A8-403B-B106-5B63635E7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1757680"/>
                <a:ext cx="1492716" cy="923330"/>
              </a:xfrm>
              <a:prstGeom prst="rect">
                <a:avLst/>
              </a:prstGeom>
              <a:blipFill>
                <a:blip r:embed="rId6"/>
                <a:stretch>
                  <a:fillRect l="-3265" t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89A149C-8020-401A-91F4-BA2121D18E1E}"/>
              </a:ext>
            </a:extLst>
          </p:cNvPr>
          <p:cNvSpPr txBox="1"/>
          <p:nvPr/>
        </p:nvSpPr>
        <p:spPr>
          <a:xfrm>
            <a:off x="426720" y="3037840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青：</a:t>
            </a:r>
            <a:r>
              <a:rPr kumimoji="1" lang="en-US" altLang="ja-JP" dirty="0"/>
              <a:t>SSPH</a:t>
            </a:r>
            <a:r>
              <a:rPr kumimoji="1" lang="ja-JP" altLang="en-US" dirty="0"/>
              <a:t>粒子</a:t>
            </a:r>
            <a:endParaRPr kumimoji="1" lang="en-US" altLang="ja-JP" dirty="0"/>
          </a:p>
          <a:p>
            <a:r>
              <a:rPr lang="ja-JP" altLang="en-US" dirty="0"/>
              <a:t>緑：解析解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04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847B0E-9947-440E-851E-0BB35522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13" y="5866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Test 4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2CC87D7-3718-4ABE-9B4A-19CD0C60A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313" y="191160"/>
            <a:ext cx="4319999" cy="323568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1C9B4D9-3616-458B-83D7-C7BFBEC48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313" y="3437026"/>
            <a:ext cx="4319999" cy="323568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D8AF88D-28E7-4A1D-8291-9F971638F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3442892"/>
            <a:ext cx="4319999" cy="323568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25D622F-5683-4568-90C2-11A0C7DA5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313" y="185294"/>
            <a:ext cx="4319999" cy="3235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7506DDC1-F609-4C42-97BC-6FA2A36AAFB6}"/>
                  </a:ext>
                </a:extLst>
              </p:cNvPr>
              <p:cNvSpPr txBox="1"/>
              <p:nvPr/>
            </p:nvSpPr>
            <p:spPr>
              <a:xfrm>
                <a:off x="294640" y="1757680"/>
                <a:ext cx="149271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粒子数：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800</m:t>
                    </m:r>
                  </m:oMath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7506DDC1-F609-4C42-97BC-6FA2A36AA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1757680"/>
                <a:ext cx="1492716" cy="923330"/>
              </a:xfrm>
              <a:prstGeom prst="rect">
                <a:avLst/>
              </a:prstGeom>
              <a:blipFill>
                <a:blip r:embed="rId6"/>
                <a:stretch>
                  <a:fillRect l="-3265" t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71F757-A0FF-4D84-B700-379164F19948}"/>
              </a:ext>
            </a:extLst>
          </p:cNvPr>
          <p:cNvSpPr txBox="1"/>
          <p:nvPr/>
        </p:nvSpPr>
        <p:spPr>
          <a:xfrm>
            <a:off x="426720" y="3037840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青：</a:t>
            </a:r>
            <a:r>
              <a:rPr kumimoji="1" lang="en-US" altLang="ja-JP" dirty="0"/>
              <a:t>CSPH</a:t>
            </a:r>
            <a:r>
              <a:rPr kumimoji="1" lang="ja-JP" altLang="en-US" dirty="0"/>
              <a:t>粒子</a:t>
            </a:r>
            <a:endParaRPr kumimoji="1" lang="en-US" altLang="ja-JP" dirty="0"/>
          </a:p>
          <a:p>
            <a:r>
              <a:rPr lang="ja-JP" altLang="en-US" dirty="0"/>
              <a:t>緑：解析解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183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181</Words>
  <Application>Microsoft Office PowerPoint</Application>
  <PresentationFormat>ワイド画面</PresentationFormat>
  <Paragraphs>55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游ゴシック Light</vt:lpstr>
      <vt:lpstr>Arial</vt:lpstr>
      <vt:lpstr>Cambria Math</vt:lpstr>
      <vt:lpstr>Office テーマ</vt:lpstr>
      <vt:lpstr>7/17(火)</vt:lpstr>
      <vt:lpstr>先週からの変更点</vt:lpstr>
      <vt:lpstr>Test 1</vt:lpstr>
      <vt:lpstr>Test 1</vt:lpstr>
      <vt:lpstr>Test 2</vt:lpstr>
      <vt:lpstr>Test 2</vt:lpstr>
      <vt:lpstr>Test 3</vt:lpstr>
      <vt:lpstr>Test 3</vt:lpstr>
      <vt:lpstr>Test 4</vt:lpstr>
      <vt:lpstr>Test 4</vt:lpstr>
      <vt:lpstr>Test 5</vt:lpstr>
      <vt:lpstr>Test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大滝 恒輝</dc:creator>
  <cp:lastModifiedBy>大滝 恒輝</cp:lastModifiedBy>
  <cp:revision>20</cp:revision>
  <dcterms:created xsi:type="dcterms:W3CDTF">2018-07-08T06:24:23Z</dcterms:created>
  <dcterms:modified xsi:type="dcterms:W3CDTF">2018-07-17T00:48:48Z</dcterms:modified>
</cp:coreProperties>
</file>