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0279975" cx="42808525"/>
  <p:notesSz cx="6769100" cy="9906000"/>
  <p:embeddedFontLst>
    <p:embeddedFont>
      <p:font typeface="Helvetica Neue"/>
      <p:regular r:id="rId7"/>
      <p:bold r:id="rId8"/>
      <p:italic r:id="rId9"/>
      <p:boldItalic r:id="rId10"/>
    </p:embeddedFont>
    <p:embeddedFont>
      <p:font typeface="Roboto Mon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75">
          <p15:clr>
            <a:srgbClr val="000000"/>
          </p15:clr>
        </p15:guide>
        <p15:guide id="2" orient="horz" pos="17995">
          <p15:clr>
            <a:srgbClr val="000000"/>
          </p15:clr>
        </p15:guide>
        <p15:guide id="3" orient="horz" pos="4029">
          <p15:clr>
            <a:srgbClr val="000000"/>
          </p15:clr>
        </p15:guide>
        <p15:guide id="4" orient="horz" pos="576">
          <p15:clr>
            <a:srgbClr val="000000"/>
          </p15:clr>
        </p15:guide>
        <p15:guide id="5" orient="horz" pos="3211">
          <p15:clr>
            <a:srgbClr val="000000"/>
          </p15:clr>
        </p15:guide>
        <p15:guide id="6" pos="17486">
          <p15:clr>
            <a:srgbClr val="000000"/>
          </p15:clr>
        </p15:guide>
        <p15:guide id="7" pos="8712">
          <p15:clr>
            <a:srgbClr val="000000"/>
          </p15:clr>
        </p15:guide>
        <p15:guide id="8" pos="26278">
          <p15:clr>
            <a:srgbClr val="000000"/>
          </p15:clr>
        </p15:guide>
        <p15:guide id="9" pos="654">
          <p15:clr>
            <a:srgbClr val="000000"/>
          </p15:clr>
        </p15:guide>
        <p15:guide id="10" pos="18284">
          <p15:clr>
            <a:srgbClr val="000000"/>
          </p15:clr>
        </p15:guide>
        <p15:guide id="11" pos="13667">
          <p15:clr>
            <a:srgbClr val="000000"/>
          </p15:clr>
        </p15:guide>
        <p15:guide id="12" pos="9511">
          <p15:clr>
            <a:srgbClr val="000000"/>
          </p15:clr>
        </p15:guide>
        <p15:guide id="13" pos="13284">
          <p15:clr>
            <a:srgbClr val="000000"/>
          </p15:clr>
        </p15:guide>
      </p15:sldGuideLst>
    </p:ext>
    <p:ext uri="{2D200454-40CA-4A62-9FC3-DE9A4176ACB9}">
      <p15:notesGuideLst>
        <p15:guide id="1" orient="horz" pos="3120">
          <p15:clr>
            <a:srgbClr val="000000"/>
          </p15:clr>
        </p15:guide>
        <p15:guide id="2" pos="2132">
          <p15:clr>
            <a:srgbClr val="000000"/>
          </p15:clr>
        </p15:guide>
      </p15:notesGuideLst>
    </p:ext>
    <p:ext uri="GoogleSlidesCustomDataVersion2">
      <go:slidesCustomData xmlns:go="http://customooxmlschemas.google.com/" r:id="rId15" roundtripDataSignature="AMtx7mhDpx2b8T4WCDgkOmbV3gEOt5H9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75" orient="horz"/>
        <p:guide pos="17995" orient="horz"/>
        <p:guide pos="4029" orient="horz"/>
        <p:guide pos="576" orient="horz"/>
        <p:guide pos="3211" orient="horz"/>
        <p:guide pos="17486"/>
        <p:guide pos="8712"/>
        <p:guide pos="26278"/>
        <p:guide pos="654"/>
        <p:guide pos="18284"/>
        <p:guide pos="13667"/>
        <p:guide pos="9511"/>
        <p:guide pos="13284"/>
      </p:guideLst>
    </p:cSldViewPr>
  </p:slideViewPr>
  <p:notesViewPr>
    <p:cSldViewPr snapToGrid="0">
      <p:cViewPr varScale="1">
        <p:scale>
          <a:sx n="100" d="100"/>
          <a:sy n="100" d="100"/>
        </p:scale>
        <p:origin x="0" y="0"/>
      </p:cViewPr>
      <p:guideLst>
        <p:guide pos="3120" orient="horz"/>
        <p:guide pos="2132"/>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RobotoMono-regular.fntdata"/><Relationship Id="rId10" Type="http://schemas.openxmlformats.org/officeDocument/2006/relationships/font" Target="fonts/HelveticaNeue-boldItalic.fntdata"/><Relationship Id="rId13" Type="http://schemas.openxmlformats.org/officeDocument/2006/relationships/font" Target="fonts/RobotoMono-italic.fntdata"/><Relationship Id="rId12"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HelveticaNeue-italic.fntdata"/><Relationship Id="rId15" Type="http://customschemas.google.com/relationships/presentationmetadata" Target="metadata"/><Relationship Id="rId14"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33700" cy="4953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33812" y="0"/>
            <a:ext cx="2933700" cy="4953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758825" y="742950"/>
            <a:ext cx="525145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76275" y="4705350"/>
            <a:ext cx="5416550" cy="44577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409112"/>
            <a:ext cx="2933700" cy="4953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3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33812" y="9409112"/>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758825" y="742950"/>
            <a:ext cx="5251450" cy="3714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6" name="Google Shape;86;p1:notes"/>
          <p:cNvSpPr txBox="1"/>
          <p:nvPr>
            <p:ph idx="1" type="body"/>
          </p:nvPr>
        </p:nvSpPr>
        <p:spPr>
          <a:xfrm>
            <a:off x="676275" y="4705350"/>
            <a:ext cx="5416550" cy="445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nvSpPr>
        <p:spPr>
          <a:xfrm>
            <a:off x="3833812" y="9409112"/>
            <a:ext cx="2933700" cy="4953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2"/>
          <p:cNvSpPr txBox="1"/>
          <p:nvPr>
            <p:ph type="title"/>
          </p:nvPr>
        </p:nvSpPr>
        <p:spPr>
          <a:xfrm>
            <a:off x="3209925" y="2690812"/>
            <a:ext cx="36388675" cy="5046662"/>
          </a:xfrm>
          <a:prstGeom prst="rect">
            <a:avLst/>
          </a:prstGeom>
          <a:noFill/>
          <a:ln>
            <a:noFill/>
          </a:ln>
        </p:spPr>
        <p:txBody>
          <a:bodyPr anchorCtr="0" anchor="ctr" bIns="224575" lIns="449175" spcFirstLastPara="1" rIns="449175" wrap="square" tIns="2245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body"/>
          </p:nvPr>
        </p:nvSpPr>
        <p:spPr>
          <a:xfrm>
            <a:off x="3209925" y="8747125"/>
            <a:ext cx="36388675" cy="18168937"/>
          </a:xfrm>
          <a:prstGeom prst="rect">
            <a:avLst/>
          </a:prstGeom>
          <a:noFill/>
          <a:ln>
            <a:noFill/>
          </a:ln>
        </p:spPr>
        <p:txBody>
          <a:bodyPr anchorCtr="0" anchor="t" bIns="224575" lIns="449175" spcFirstLastPara="1" rIns="449175" wrap="square" tIns="2245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3"/>
          <p:cNvSpPr txBox="1"/>
          <p:nvPr>
            <p:ph type="ctrTitle"/>
          </p:nvPr>
        </p:nvSpPr>
        <p:spPr>
          <a:xfrm>
            <a:off x="4538608" y="6653181"/>
            <a:ext cx="51443637" cy="4591317"/>
          </a:xfrm>
          <a:prstGeom prst="rect">
            <a:avLst/>
          </a:prstGeom>
          <a:noFill/>
          <a:ln>
            <a:noFill/>
          </a:ln>
        </p:spPr>
        <p:txBody>
          <a:bodyPr anchorCtr="0" anchor="ctr" bIns="224575" lIns="449175" spcFirstLastPara="1" rIns="449175" wrap="square" tIns="2245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3"/>
          <p:cNvSpPr txBox="1"/>
          <p:nvPr>
            <p:ph idx="1" type="subTitle"/>
          </p:nvPr>
        </p:nvSpPr>
        <p:spPr>
          <a:xfrm>
            <a:off x="9077215" y="12136918"/>
            <a:ext cx="42366422" cy="5473512"/>
          </a:xfrm>
          <a:prstGeom prst="rect">
            <a:avLst/>
          </a:prstGeom>
          <a:noFill/>
          <a:ln>
            <a:noFill/>
          </a:ln>
        </p:spPr>
        <p:txBody>
          <a:bodyPr anchorCtr="0" anchor="t" bIns="224575" lIns="449175" spcFirstLastPara="1" rIns="449175" wrap="square" tIns="224575">
            <a:noAutofit/>
          </a:bodyPr>
          <a:lstStyle>
            <a:lvl1pPr lvl="0" algn="ctr">
              <a:spcBef>
                <a:spcPts val="3100"/>
              </a:spcBef>
              <a:spcAft>
                <a:spcPts val="0"/>
              </a:spcAft>
              <a:buClr>
                <a:schemeClr val="dk1"/>
              </a:buClr>
              <a:buSzPts val="15500"/>
              <a:buFont typeface="Times New Roman"/>
              <a:buNone/>
              <a:defRPr/>
            </a:lvl1pPr>
            <a:lvl2pPr lvl="1" algn="ctr">
              <a:spcBef>
                <a:spcPts val="2720"/>
              </a:spcBef>
              <a:spcAft>
                <a:spcPts val="0"/>
              </a:spcAft>
              <a:buClr>
                <a:schemeClr val="dk1"/>
              </a:buClr>
              <a:buSzPts val="13600"/>
              <a:buFont typeface="Times New Roman"/>
              <a:buNone/>
              <a:defRPr/>
            </a:lvl2pPr>
            <a:lvl3pPr lvl="2" algn="ctr">
              <a:spcBef>
                <a:spcPts val="2340"/>
              </a:spcBef>
              <a:spcAft>
                <a:spcPts val="0"/>
              </a:spcAft>
              <a:buClr>
                <a:schemeClr val="dk1"/>
              </a:buClr>
              <a:buSzPts val="11700"/>
              <a:buFont typeface="Times New Roman"/>
              <a:buNone/>
              <a:defRPr/>
            </a:lvl3pPr>
            <a:lvl4pPr lvl="3" algn="ctr">
              <a:spcBef>
                <a:spcPts val="1980"/>
              </a:spcBef>
              <a:spcAft>
                <a:spcPts val="0"/>
              </a:spcAft>
              <a:buClr>
                <a:schemeClr val="dk1"/>
              </a:buClr>
              <a:buSzPts val="9900"/>
              <a:buFont typeface="Times New Roman"/>
              <a:buNone/>
              <a:defRPr/>
            </a:lvl4pPr>
            <a:lvl5pPr lvl="4" algn="ctr">
              <a:spcBef>
                <a:spcPts val="1980"/>
              </a:spcBef>
              <a:spcAft>
                <a:spcPts val="0"/>
              </a:spcAft>
              <a:buClr>
                <a:schemeClr val="dk1"/>
              </a:buClr>
              <a:buSzPts val="9900"/>
              <a:buFont typeface="Times New Roman"/>
              <a:buNone/>
              <a:defRPr/>
            </a:lvl5pPr>
            <a:lvl6pPr lvl="5" algn="ctr">
              <a:spcBef>
                <a:spcPts val="1980"/>
              </a:spcBef>
              <a:spcAft>
                <a:spcPts val="0"/>
              </a:spcAft>
              <a:buClr>
                <a:schemeClr val="dk1"/>
              </a:buClr>
              <a:buSzPts val="9900"/>
              <a:buFont typeface="Times New Roman"/>
              <a:buNone/>
              <a:defRPr/>
            </a:lvl6pPr>
            <a:lvl7pPr lvl="6" algn="ctr">
              <a:spcBef>
                <a:spcPts val="1980"/>
              </a:spcBef>
              <a:spcAft>
                <a:spcPts val="0"/>
              </a:spcAft>
              <a:buClr>
                <a:schemeClr val="dk1"/>
              </a:buClr>
              <a:buSzPts val="9900"/>
              <a:buFont typeface="Times New Roman"/>
              <a:buNone/>
              <a:defRPr/>
            </a:lvl7pPr>
            <a:lvl8pPr lvl="7" algn="ctr">
              <a:spcBef>
                <a:spcPts val="1980"/>
              </a:spcBef>
              <a:spcAft>
                <a:spcPts val="0"/>
              </a:spcAft>
              <a:buClr>
                <a:schemeClr val="dk1"/>
              </a:buClr>
              <a:buSzPts val="9900"/>
              <a:buFont typeface="Times New Roman"/>
              <a:buNone/>
              <a:defRPr/>
            </a:lvl8pPr>
            <a:lvl9pPr lvl="8" algn="ctr">
              <a:spcBef>
                <a:spcPts val="1980"/>
              </a:spcBef>
              <a:spcAft>
                <a:spcPts val="0"/>
              </a:spcAft>
              <a:buClr>
                <a:schemeClr val="dk1"/>
              </a:buClr>
              <a:buSzPts val="9900"/>
              <a:buFont typeface="Times New Roman"/>
              <a:buNone/>
              <a:defRPr/>
            </a:lvl9pPr>
          </a:lstStyle>
          <a:p/>
        </p:txBody>
      </p:sp>
      <p:sp>
        <p:nvSpPr>
          <p:cNvPr id="81" name="Google Shape;81;p13"/>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4"/>
          <p:cNvSpPr txBox="1"/>
          <p:nvPr>
            <p:ph type="title"/>
          </p:nvPr>
        </p:nvSpPr>
        <p:spPr>
          <a:xfrm rot="5400000">
            <a:off x="40985125" y="4041183"/>
            <a:ext cx="17134473" cy="12859766"/>
          </a:xfrm>
          <a:prstGeom prst="rect">
            <a:avLst/>
          </a:prstGeom>
          <a:noFill/>
          <a:ln>
            <a:noFill/>
          </a:ln>
        </p:spPr>
        <p:txBody>
          <a:bodyPr anchorCtr="0" anchor="ctr" bIns="224575" lIns="449175" spcFirstLastPara="1" rIns="449175" wrap="square" tIns="2245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4"/>
          <p:cNvSpPr txBox="1"/>
          <p:nvPr>
            <p:ph idx="1" type="body"/>
          </p:nvPr>
        </p:nvSpPr>
        <p:spPr>
          <a:xfrm rot="5400000">
            <a:off x="15153667" y="-8711229"/>
            <a:ext cx="17134473" cy="38364591"/>
          </a:xfrm>
          <a:prstGeom prst="rect">
            <a:avLst/>
          </a:prstGeom>
          <a:noFill/>
          <a:ln>
            <a:noFill/>
          </a:ln>
        </p:spPr>
        <p:txBody>
          <a:bodyPr anchorCtr="0" anchor="t" bIns="224575" lIns="449175" spcFirstLastPara="1" rIns="449175" wrap="square" tIns="2245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4"/>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5"/>
          <p:cNvSpPr txBox="1"/>
          <p:nvPr>
            <p:ph type="title"/>
          </p:nvPr>
        </p:nvSpPr>
        <p:spPr>
          <a:xfrm>
            <a:off x="3209925" y="2690812"/>
            <a:ext cx="36388675" cy="5046662"/>
          </a:xfrm>
          <a:prstGeom prst="rect">
            <a:avLst/>
          </a:prstGeom>
          <a:noFill/>
          <a:ln>
            <a:noFill/>
          </a:ln>
        </p:spPr>
        <p:txBody>
          <a:bodyPr anchorCtr="0" anchor="ctr" bIns="224575" lIns="449175" spcFirstLastPara="1" rIns="449175" wrap="square" tIns="2245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5"/>
          <p:cNvSpPr txBox="1"/>
          <p:nvPr>
            <p:ph idx="1" type="body"/>
          </p:nvPr>
        </p:nvSpPr>
        <p:spPr>
          <a:xfrm rot="5400000">
            <a:off x="12319794" y="-362744"/>
            <a:ext cx="18168937" cy="36388675"/>
          </a:xfrm>
          <a:prstGeom prst="rect">
            <a:avLst/>
          </a:prstGeom>
          <a:noFill/>
          <a:ln>
            <a:noFill/>
          </a:ln>
        </p:spPr>
        <p:txBody>
          <a:bodyPr anchorCtr="0" anchor="t" bIns="224575" lIns="449175" spcFirstLastPara="1" rIns="449175" wrap="square" tIns="2245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5"/>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6"/>
          <p:cNvSpPr txBox="1"/>
          <p:nvPr>
            <p:ph type="title"/>
          </p:nvPr>
        </p:nvSpPr>
        <p:spPr>
          <a:xfrm>
            <a:off x="11861595" y="14992664"/>
            <a:ext cx="36313423" cy="1769967"/>
          </a:xfrm>
          <a:prstGeom prst="rect">
            <a:avLst/>
          </a:prstGeom>
          <a:noFill/>
          <a:ln>
            <a:noFill/>
          </a:ln>
        </p:spPr>
        <p:txBody>
          <a:bodyPr anchorCtr="0" anchor="b" bIns="224575" lIns="449175" spcFirstLastPara="1" rIns="449175" wrap="square" tIns="22457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6"/>
          <p:cNvSpPr/>
          <p:nvPr>
            <p:ph idx="2" type="pic"/>
          </p:nvPr>
        </p:nvSpPr>
        <p:spPr>
          <a:xfrm>
            <a:off x="11861595" y="1914056"/>
            <a:ext cx="36313423" cy="12850855"/>
          </a:xfrm>
          <a:prstGeom prst="rect">
            <a:avLst/>
          </a:prstGeom>
          <a:noFill/>
          <a:ln>
            <a:noFill/>
          </a:ln>
        </p:spPr>
      </p:sp>
      <p:sp>
        <p:nvSpPr>
          <p:cNvPr id="34" name="Google Shape;34;p6"/>
          <p:cNvSpPr txBox="1"/>
          <p:nvPr>
            <p:ph idx="1" type="body"/>
          </p:nvPr>
        </p:nvSpPr>
        <p:spPr>
          <a:xfrm>
            <a:off x="11861595" y="16762631"/>
            <a:ext cx="36313423" cy="2513651"/>
          </a:xfrm>
          <a:prstGeom prst="rect">
            <a:avLst/>
          </a:prstGeom>
          <a:noFill/>
          <a:ln>
            <a:noFill/>
          </a:ln>
        </p:spPr>
        <p:txBody>
          <a:bodyPr anchorCtr="0" anchor="t" bIns="224575" lIns="449175" spcFirstLastPara="1" rIns="449175" wrap="square" tIns="224575">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35" name="Google Shape;35;p6"/>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7"/>
          <p:cNvSpPr txBox="1"/>
          <p:nvPr>
            <p:ph type="title"/>
          </p:nvPr>
        </p:nvSpPr>
        <p:spPr>
          <a:xfrm>
            <a:off x="3026501" y="852448"/>
            <a:ext cx="19910939" cy="3629177"/>
          </a:xfrm>
          <a:prstGeom prst="rect">
            <a:avLst/>
          </a:prstGeom>
          <a:noFill/>
          <a:ln>
            <a:noFill/>
          </a:ln>
        </p:spPr>
        <p:txBody>
          <a:bodyPr anchorCtr="0" anchor="b" bIns="224575" lIns="449175" spcFirstLastPara="1" rIns="449175" wrap="square" tIns="22457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7"/>
          <p:cNvSpPr txBox="1"/>
          <p:nvPr>
            <p:ph idx="1" type="body"/>
          </p:nvPr>
        </p:nvSpPr>
        <p:spPr>
          <a:xfrm>
            <a:off x="23661515" y="852448"/>
            <a:ext cx="33832837" cy="18279746"/>
          </a:xfrm>
          <a:prstGeom prst="rect">
            <a:avLst/>
          </a:prstGeom>
          <a:noFill/>
          <a:ln>
            <a:noFill/>
          </a:ln>
        </p:spPr>
        <p:txBody>
          <a:bodyPr anchorCtr="0" anchor="t" bIns="224575" lIns="449175" spcFirstLastPara="1" rIns="449175" wrap="square" tIns="224575">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1" name="Google Shape;41;p7"/>
          <p:cNvSpPr txBox="1"/>
          <p:nvPr>
            <p:ph idx="2" type="body"/>
          </p:nvPr>
        </p:nvSpPr>
        <p:spPr>
          <a:xfrm>
            <a:off x="3026501" y="4481624"/>
            <a:ext cx="19910939" cy="14650569"/>
          </a:xfrm>
          <a:prstGeom prst="rect">
            <a:avLst/>
          </a:prstGeom>
          <a:noFill/>
          <a:ln>
            <a:noFill/>
          </a:ln>
        </p:spPr>
        <p:txBody>
          <a:bodyPr anchorCtr="0" anchor="t" bIns="224575" lIns="449175" spcFirstLastPara="1" rIns="449175" wrap="square" tIns="224575">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2" name="Google Shape;42;p7"/>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3209925" y="2690812"/>
            <a:ext cx="36388675" cy="5046662"/>
          </a:xfrm>
          <a:prstGeom prst="rect">
            <a:avLst/>
          </a:prstGeom>
          <a:noFill/>
          <a:ln>
            <a:noFill/>
          </a:ln>
        </p:spPr>
        <p:txBody>
          <a:bodyPr anchorCtr="0" anchor="ctr" bIns="224575" lIns="449175" spcFirstLastPara="1" rIns="449175" wrap="square" tIns="2245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8"/>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9"/>
          <p:cNvSpPr txBox="1"/>
          <p:nvPr>
            <p:ph type="title"/>
          </p:nvPr>
        </p:nvSpPr>
        <p:spPr>
          <a:xfrm>
            <a:off x="3026501" y="858026"/>
            <a:ext cx="54467851" cy="3569682"/>
          </a:xfrm>
          <a:prstGeom prst="rect">
            <a:avLst/>
          </a:prstGeom>
          <a:noFill/>
          <a:ln>
            <a:noFill/>
          </a:ln>
        </p:spPr>
        <p:txBody>
          <a:bodyPr anchorCtr="0" anchor="ctr" bIns="224575" lIns="449175" spcFirstLastPara="1" rIns="449175" wrap="square" tIns="2245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9"/>
          <p:cNvSpPr txBox="1"/>
          <p:nvPr>
            <p:ph idx="1" type="body"/>
          </p:nvPr>
        </p:nvSpPr>
        <p:spPr>
          <a:xfrm>
            <a:off x="3026500" y="4793972"/>
            <a:ext cx="26740548" cy="1998650"/>
          </a:xfrm>
          <a:prstGeom prst="rect">
            <a:avLst/>
          </a:prstGeom>
          <a:noFill/>
          <a:ln>
            <a:noFill/>
          </a:ln>
        </p:spPr>
        <p:txBody>
          <a:bodyPr anchorCtr="0" anchor="b" bIns="224575" lIns="449175" spcFirstLastPara="1" rIns="449175" wrap="square" tIns="224575">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3" name="Google Shape;53;p9"/>
          <p:cNvSpPr txBox="1"/>
          <p:nvPr>
            <p:ph idx="2" type="body"/>
          </p:nvPr>
        </p:nvSpPr>
        <p:spPr>
          <a:xfrm>
            <a:off x="3026500" y="6792622"/>
            <a:ext cx="26740548" cy="12339572"/>
          </a:xfrm>
          <a:prstGeom prst="rect">
            <a:avLst/>
          </a:prstGeom>
          <a:noFill/>
          <a:ln>
            <a:noFill/>
          </a:ln>
        </p:spPr>
        <p:txBody>
          <a:bodyPr anchorCtr="0" anchor="t" bIns="224575" lIns="449175" spcFirstLastPara="1" rIns="449175" wrap="square" tIns="224575">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4" name="Google Shape;54;p9"/>
          <p:cNvSpPr txBox="1"/>
          <p:nvPr>
            <p:ph idx="3" type="body"/>
          </p:nvPr>
        </p:nvSpPr>
        <p:spPr>
          <a:xfrm>
            <a:off x="30744665" y="4793972"/>
            <a:ext cx="26749687" cy="1998650"/>
          </a:xfrm>
          <a:prstGeom prst="rect">
            <a:avLst/>
          </a:prstGeom>
          <a:noFill/>
          <a:ln>
            <a:noFill/>
          </a:ln>
        </p:spPr>
        <p:txBody>
          <a:bodyPr anchorCtr="0" anchor="b" bIns="224575" lIns="449175" spcFirstLastPara="1" rIns="449175" wrap="square" tIns="224575">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5" name="Google Shape;55;p9"/>
          <p:cNvSpPr txBox="1"/>
          <p:nvPr>
            <p:ph idx="4" type="body"/>
          </p:nvPr>
        </p:nvSpPr>
        <p:spPr>
          <a:xfrm>
            <a:off x="30744665" y="6792622"/>
            <a:ext cx="26749687" cy="12339572"/>
          </a:xfrm>
          <a:prstGeom prst="rect">
            <a:avLst/>
          </a:prstGeom>
          <a:noFill/>
          <a:ln>
            <a:noFill/>
          </a:ln>
        </p:spPr>
        <p:txBody>
          <a:bodyPr anchorCtr="0" anchor="t" bIns="224575" lIns="449175" spcFirstLastPara="1" rIns="449175" wrap="square" tIns="224575">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6" name="Google Shape;56;p9"/>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10"/>
          <p:cNvSpPr txBox="1"/>
          <p:nvPr>
            <p:ph type="title"/>
          </p:nvPr>
        </p:nvSpPr>
        <p:spPr>
          <a:xfrm>
            <a:off x="3209925" y="2690812"/>
            <a:ext cx="36388675" cy="5046662"/>
          </a:xfrm>
          <a:prstGeom prst="rect">
            <a:avLst/>
          </a:prstGeom>
          <a:noFill/>
          <a:ln>
            <a:noFill/>
          </a:ln>
        </p:spPr>
        <p:txBody>
          <a:bodyPr anchorCtr="0" anchor="ctr" bIns="224575" lIns="449175" spcFirstLastPara="1" rIns="449175" wrap="square" tIns="2245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10"/>
          <p:cNvSpPr txBox="1"/>
          <p:nvPr>
            <p:ph idx="1" type="body"/>
          </p:nvPr>
        </p:nvSpPr>
        <p:spPr>
          <a:xfrm>
            <a:off x="4538608" y="6187448"/>
            <a:ext cx="25612178" cy="12850855"/>
          </a:xfrm>
          <a:prstGeom prst="rect">
            <a:avLst/>
          </a:prstGeom>
          <a:noFill/>
          <a:ln>
            <a:noFill/>
          </a:ln>
        </p:spPr>
        <p:txBody>
          <a:bodyPr anchorCtr="0" anchor="t" bIns="224575" lIns="449175" spcFirstLastPara="1" rIns="449175" wrap="square" tIns="224575">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2" name="Google Shape;62;p10"/>
          <p:cNvSpPr txBox="1"/>
          <p:nvPr>
            <p:ph idx="2" type="body"/>
          </p:nvPr>
        </p:nvSpPr>
        <p:spPr>
          <a:xfrm>
            <a:off x="30370065" y="6187448"/>
            <a:ext cx="25612179" cy="12850855"/>
          </a:xfrm>
          <a:prstGeom prst="rect">
            <a:avLst/>
          </a:prstGeom>
          <a:noFill/>
          <a:ln>
            <a:noFill/>
          </a:ln>
        </p:spPr>
        <p:txBody>
          <a:bodyPr anchorCtr="0" anchor="t" bIns="224575" lIns="449175" spcFirstLastPara="1" rIns="449175" wrap="square" tIns="224575">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3" name="Google Shape;63;p10"/>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1"/>
          <p:cNvSpPr txBox="1"/>
          <p:nvPr>
            <p:ph type="title"/>
          </p:nvPr>
        </p:nvSpPr>
        <p:spPr>
          <a:xfrm>
            <a:off x="4780728" y="13762797"/>
            <a:ext cx="51443637" cy="4253871"/>
          </a:xfrm>
          <a:prstGeom prst="rect">
            <a:avLst/>
          </a:prstGeom>
          <a:noFill/>
          <a:ln>
            <a:noFill/>
          </a:ln>
        </p:spPr>
        <p:txBody>
          <a:bodyPr anchorCtr="0" anchor="t" bIns="224575" lIns="449175" spcFirstLastPara="1" rIns="449175" wrap="square" tIns="22457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1"/>
          <p:cNvSpPr txBox="1"/>
          <p:nvPr>
            <p:ph idx="1" type="body"/>
          </p:nvPr>
        </p:nvSpPr>
        <p:spPr>
          <a:xfrm>
            <a:off x="4780728" y="9077590"/>
            <a:ext cx="51443637" cy="4685208"/>
          </a:xfrm>
          <a:prstGeom prst="rect">
            <a:avLst/>
          </a:prstGeom>
          <a:noFill/>
          <a:ln>
            <a:noFill/>
          </a:ln>
        </p:spPr>
        <p:txBody>
          <a:bodyPr anchorCtr="0" anchor="b" bIns="224575" lIns="449175" spcFirstLastPara="1" rIns="449175" wrap="square" tIns="224575">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69" name="Google Shape;69;p11"/>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7000"/>
              <a:buFont typeface="Times New Roman"/>
              <a:buNone/>
              <a:defRPr b="0" i="0" sz="7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3209925" y="2690812"/>
            <a:ext cx="36388675" cy="5046662"/>
          </a:xfrm>
          <a:prstGeom prst="rect">
            <a:avLst/>
          </a:prstGeom>
          <a:noFill/>
          <a:ln>
            <a:noFill/>
          </a:ln>
        </p:spPr>
        <p:txBody>
          <a:bodyPr anchorCtr="0" anchor="ctr" bIns="224575" lIns="449175" spcFirstLastPara="1" rIns="449175" wrap="square" tIns="224575">
            <a:noAutofit/>
          </a:bodyPr>
          <a:lstStyle>
            <a:lvl1pPr lvl="0"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21600" u="none" cap="none" strike="noStrike">
                <a:solidFill>
                  <a:schemeClr val="dk2"/>
                </a:solidFill>
                <a:latin typeface="Times New Roman"/>
                <a:ea typeface="Times New Roman"/>
                <a:cs typeface="Times New Roman"/>
                <a:sym typeface="Times New Roman"/>
              </a:defRPr>
            </a:lvl9pPr>
          </a:lstStyle>
          <a:p/>
        </p:txBody>
      </p:sp>
      <p:sp>
        <p:nvSpPr>
          <p:cNvPr id="11" name="Google Shape;11;p2"/>
          <p:cNvSpPr txBox="1"/>
          <p:nvPr>
            <p:ph idx="1" type="body"/>
          </p:nvPr>
        </p:nvSpPr>
        <p:spPr>
          <a:xfrm>
            <a:off x="3209925" y="8747125"/>
            <a:ext cx="36388675" cy="18168937"/>
          </a:xfrm>
          <a:prstGeom prst="rect">
            <a:avLst/>
          </a:prstGeom>
          <a:noFill/>
          <a:ln>
            <a:noFill/>
          </a:ln>
        </p:spPr>
        <p:txBody>
          <a:bodyPr anchorCtr="0" anchor="t" bIns="224575" lIns="449175" spcFirstLastPara="1" rIns="449175" wrap="square" tIns="224575">
            <a:noAutofit/>
          </a:bodyPr>
          <a:lstStyle>
            <a:lvl1pPr indent="-1212850" lvl="0" marL="457200" marR="0" rtl="0" algn="l">
              <a:spcBef>
                <a:spcPts val="3100"/>
              </a:spcBef>
              <a:spcAft>
                <a:spcPts val="0"/>
              </a:spcAft>
              <a:buClr>
                <a:schemeClr val="dk1"/>
              </a:buClr>
              <a:buSzPts val="15500"/>
              <a:buFont typeface="Times New Roman"/>
              <a:buChar char="•"/>
              <a:defRPr b="0" i="0" sz="15500" u="none" cap="none" strike="noStrike">
                <a:solidFill>
                  <a:schemeClr val="dk1"/>
                </a:solidFill>
                <a:latin typeface="Times New Roman"/>
                <a:ea typeface="Times New Roman"/>
                <a:cs typeface="Times New Roman"/>
                <a:sym typeface="Times New Roman"/>
              </a:defRPr>
            </a:lvl1pPr>
            <a:lvl2pPr indent="-1092200" lvl="1" marL="914400" marR="0" rtl="0" algn="l">
              <a:spcBef>
                <a:spcPts val="2720"/>
              </a:spcBef>
              <a:spcAft>
                <a:spcPts val="0"/>
              </a:spcAft>
              <a:buClr>
                <a:schemeClr val="dk1"/>
              </a:buClr>
              <a:buSzPts val="13600"/>
              <a:buFont typeface="Times New Roman"/>
              <a:buChar char="–"/>
              <a:defRPr b="0" i="0" sz="13600" u="none" cap="none" strike="noStrike">
                <a:solidFill>
                  <a:schemeClr val="dk1"/>
                </a:solidFill>
                <a:latin typeface="Times New Roman"/>
                <a:ea typeface="Times New Roman"/>
                <a:cs typeface="Times New Roman"/>
                <a:sym typeface="Times New Roman"/>
              </a:defRPr>
            </a:lvl2pPr>
            <a:lvl3pPr indent="-971550" lvl="2" marL="1371600" marR="0" rtl="0" algn="l">
              <a:spcBef>
                <a:spcPts val="2340"/>
              </a:spcBef>
              <a:spcAft>
                <a:spcPts val="0"/>
              </a:spcAft>
              <a:buClr>
                <a:schemeClr val="dk1"/>
              </a:buClr>
              <a:buSzPts val="11700"/>
              <a:buFont typeface="Times New Roman"/>
              <a:buChar char="•"/>
              <a:defRPr b="0" i="0" sz="11700" u="none" cap="none" strike="noStrike">
                <a:solidFill>
                  <a:schemeClr val="dk1"/>
                </a:solidFill>
                <a:latin typeface="Times New Roman"/>
                <a:ea typeface="Times New Roman"/>
                <a:cs typeface="Times New Roman"/>
                <a:sym typeface="Times New Roman"/>
              </a:defRPr>
            </a:lvl3pPr>
            <a:lvl4pPr indent="-857250" lvl="3" marL="1828800" marR="0" rtl="0" algn="l">
              <a:spcBef>
                <a:spcPts val="1980"/>
              </a:spcBef>
              <a:spcAft>
                <a:spcPts val="0"/>
              </a:spcAft>
              <a:buClr>
                <a:schemeClr val="dk1"/>
              </a:buClr>
              <a:buSzPts val="9900"/>
              <a:buFont typeface="Times New Roman"/>
              <a:buChar char="–"/>
              <a:defRPr b="0" i="0" sz="9900" u="none" cap="none" strike="noStrike">
                <a:solidFill>
                  <a:schemeClr val="dk1"/>
                </a:solidFill>
                <a:latin typeface="Times New Roman"/>
                <a:ea typeface="Times New Roman"/>
                <a:cs typeface="Times New Roman"/>
                <a:sym typeface="Times New Roman"/>
              </a:defRPr>
            </a:lvl4pPr>
            <a:lvl5pPr indent="-857250" lvl="4" marL="2286000" marR="0" rtl="0" algn="l">
              <a:spcBef>
                <a:spcPts val="1980"/>
              </a:spcBef>
              <a:spcAft>
                <a:spcPts val="0"/>
              </a:spcAft>
              <a:buClr>
                <a:schemeClr val="dk1"/>
              </a:buClr>
              <a:buSzPts val="9900"/>
              <a:buFont typeface="Times New Roman"/>
              <a:buChar char="»"/>
              <a:defRPr b="0" i="0" sz="9900" u="none" cap="none" strike="noStrike">
                <a:solidFill>
                  <a:schemeClr val="dk1"/>
                </a:solidFill>
                <a:latin typeface="Times New Roman"/>
                <a:ea typeface="Times New Roman"/>
                <a:cs typeface="Times New Roman"/>
                <a:sym typeface="Times New Roman"/>
              </a:defRPr>
            </a:lvl5pPr>
            <a:lvl6pPr indent="-857250" lvl="5" marL="2743200" marR="0" rtl="0" algn="l">
              <a:spcBef>
                <a:spcPts val="1980"/>
              </a:spcBef>
              <a:spcAft>
                <a:spcPts val="0"/>
              </a:spcAft>
              <a:buClr>
                <a:schemeClr val="dk1"/>
              </a:buClr>
              <a:buSzPts val="9900"/>
              <a:buFont typeface="Times New Roman"/>
              <a:buChar char="»"/>
              <a:defRPr b="0" i="0" sz="9900" u="none" cap="none" strike="noStrike">
                <a:solidFill>
                  <a:schemeClr val="dk1"/>
                </a:solidFill>
                <a:latin typeface="Times New Roman"/>
                <a:ea typeface="Times New Roman"/>
                <a:cs typeface="Times New Roman"/>
                <a:sym typeface="Times New Roman"/>
              </a:defRPr>
            </a:lvl6pPr>
            <a:lvl7pPr indent="-857250" lvl="6" marL="3200400" marR="0" rtl="0" algn="l">
              <a:spcBef>
                <a:spcPts val="1980"/>
              </a:spcBef>
              <a:spcAft>
                <a:spcPts val="0"/>
              </a:spcAft>
              <a:buClr>
                <a:schemeClr val="dk1"/>
              </a:buClr>
              <a:buSzPts val="9900"/>
              <a:buFont typeface="Times New Roman"/>
              <a:buChar char="»"/>
              <a:defRPr b="0" i="0" sz="9900" u="none" cap="none" strike="noStrike">
                <a:solidFill>
                  <a:schemeClr val="dk1"/>
                </a:solidFill>
                <a:latin typeface="Times New Roman"/>
                <a:ea typeface="Times New Roman"/>
                <a:cs typeface="Times New Roman"/>
                <a:sym typeface="Times New Roman"/>
              </a:defRPr>
            </a:lvl7pPr>
            <a:lvl8pPr indent="-857250" lvl="7" marL="3657600" marR="0" rtl="0" algn="l">
              <a:spcBef>
                <a:spcPts val="1980"/>
              </a:spcBef>
              <a:spcAft>
                <a:spcPts val="0"/>
              </a:spcAft>
              <a:buClr>
                <a:schemeClr val="dk1"/>
              </a:buClr>
              <a:buSzPts val="9900"/>
              <a:buFont typeface="Times New Roman"/>
              <a:buChar char="»"/>
              <a:defRPr b="0" i="0" sz="9900" u="none" cap="none" strike="noStrike">
                <a:solidFill>
                  <a:schemeClr val="dk1"/>
                </a:solidFill>
                <a:latin typeface="Times New Roman"/>
                <a:ea typeface="Times New Roman"/>
                <a:cs typeface="Times New Roman"/>
                <a:sym typeface="Times New Roman"/>
              </a:defRPr>
            </a:lvl8pPr>
            <a:lvl9pPr indent="-857250" lvl="8" marL="4114800" marR="0" rtl="0" algn="l">
              <a:spcBef>
                <a:spcPts val="1980"/>
              </a:spcBef>
              <a:spcAft>
                <a:spcPts val="0"/>
              </a:spcAft>
              <a:buClr>
                <a:schemeClr val="dk1"/>
              </a:buClr>
              <a:buSzPts val="9900"/>
              <a:buFont typeface="Times New Roman"/>
              <a:buChar char="»"/>
              <a:defRPr b="0" i="0" sz="9900" u="none" cap="none" strike="noStrike">
                <a:solidFill>
                  <a:schemeClr val="dk1"/>
                </a:solidFill>
                <a:latin typeface="Times New Roman"/>
                <a:ea typeface="Times New Roman"/>
                <a:cs typeface="Times New Roman"/>
                <a:sym typeface="Times New Roman"/>
              </a:defRPr>
            </a:lvl9pPr>
          </a:lstStyle>
          <a:p/>
        </p:txBody>
      </p:sp>
      <p:sp>
        <p:nvSpPr>
          <p:cNvPr id="12" name="Google Shape;12;p2"/>
          <p:cNvSpPr txBox="1"/>
          <p:nvPr>
            <p:ph idx="10" type="dt"/>
          </p:nvPr>
        </p:nvSpPr>
        <p:spPr>
          <a:xfrm>
            <a:off x="3209925" y="27589162"/>
            <a:ext cx="8918575" cy="2017712"/>
          </a:xfrm>
          <a:prstGeom prst="rect">
            <a:avLst/>
          </a:prstGeom>
          <a:noFill/>
          <a:ln>
            <a:noFill/>
          </a:ln>
        </p:spPr>
        <p:txBody>
          <a:bodyPr anchorCtr="0" anchor="t" bIns="224575" lIns="449175" spcFirstLastPara="1" rIns="449175" wrap="square" tIns="224575">
            <a:noAutofit/>
          </a:bodyPr>
          <a:lstStyle>
            <a:lvl1pPr lvl="0"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14625637" y="27589162"/>
            <a:ext cx="13557250" cy="2017712"/>
          </a:xfrm>
          <a:prstGeom prst="rect">
            <a:avLst/>
          </a:prstGeom>
          <a:noFill/>
          <a:ln>
            <a:noFill/>
          </a:ln>
        </p:spPr>
        <p:txBody>
          <a:bodyPr anchorCtr="0" anchor="t" bIns="224575" lIns="449175" spcFirstLastPara="1" rIns="449175" wrap="square" tIns="224575">
            <a:noAutofit/>
          </a:bodyPr>
          <a:lstStyle>
            <a:lvl1pPr lvl="0"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3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30680025" y="27589162"/>
            <a:ext cx="8918575" cy="2017712"/>
          </a:xfrm>
          <a:prstGeom prst="rect">
            <a:avLst/>
          </a:prstGeom>
          <a:noFill/>
          <a:ln>
            <a:noFill/>
          </a:ln>
        </p:spPr>
        <p:txBody>
          <a:bodyPr anchorCtr="0" anchor="t" bIns="224575" lIns="449175" spcFirstLastPara="1" rIns="449175" wrap="square" tIns="224575">
            <a:noAutofit/>
          </a:bodyPr>
          <a:lstStyle>
            <a:lvl1pPr indent="0" lvl="0"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7000"/>
              <a:buFont typeface="Times New Roman"/>
              <a:buNone/>
              <a:defRPr b="0" i="0" sz="7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
          <p:cNvSpPr txBox="1"/>
          <p:nvPr/>
        </p:nvSpPr>
        <p:spPr>
          <a:xfrm>
            <a:off x="0" y="29298900"/>
            <a:ext cx="42808525" cy="993775"/>
          </a:xfrm>
          <a:prstGeom prst="rect">
            <a:avLst/>
          </a:prstGeom>
          <a:solidFill>
            <a:srgbClr val="006684"/>
          </a:solid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300" u="none">
              <a:solidFill>
                <a:schemeClr val="dk1"/>
              </a:solidFill>
              <a:latin typeface="Arial"/>
              <a:ea typeface="Arial"/>
              <a:cs typeface="Arial"/>
              <a:sym typeface="Arial"/>
            </a:endParaRPr>
          </a:p>
        </p:txBody>
      </p:sp>
      <p:sp>
        <p:nvSpPr>
          <p:cNvPr id="90" name="Google Shape;90;p1"/>
          <p:cNvSpPr txBox="1"/>
          <p:nvPr/>
        </p:nvSpPr>
        <p:spPr>
          <a:xfrm>
            <a:off x="487725" y="28105375"/>
            <a:ext cx="243681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5400"/>
              <a:buFont typeface="Arial"/>
              <a:buNone/>
            </a:pPr>
            <a:r>
              <a:rPr b="1" i="0" lang="en-US" sz="5400" u="none">
                <a:solidFill>
                  <a:schemeClr val="lt1"/>
                </a:solidFill>
                <a:latin typeface="Arial"/>
                <a:ea typeface="Arial"/>
                <a:cs typeface="Arial"/>
                <a:sym typeface="Arial"/>
              </a:rPr>
              <a:t>Our Dedication.Your Journey.</a:t>
            </a:r>
            <a:endParaRPr/>
          </a:p>
        </p:txBody>
      </p:sp>
      <p:sp>
        <p:nvSpPr>
          <p:cNvPr id="91" name="Google Shape;91;p1"/>
          <p:cNvSpPr txBox="1"/>
          <p:nvPr/>
        </p:nvSpPr>
        <p:spPr>
          <a:xfrm>
            <a:off x="31964312" y="29322712"/>
            <a:ext cx="9853612" cy="92392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5400"/>
              <a:buFont typeface="Arial"/>
              <a:buNone/>
            </a:pPr>
            <a:r>
              <a:rPr b="1" i="0" lang="en-US" sz="5400" u="none">
                <a:solidFill>
                  <a:schemeClr val="lt1"/>
                </a:solidFill>
                <a:latin typeface="Arial"/>
                <a:ea typeface="Arial"/>
                <a:cs typeface="Arial"/>
                <a:sym typeface="Arial"/>
              </a:rPr>
              <a:t>www.cct.ie</a:t>
            </a:r>
            <a:endParaRPr/>
          </a:p>
        </p:txBody>
      </p:sp>
      <p:grpSp>
        <p:nvGrpSpPr>
          <p:cNvPr id="92" name="Google Shape;92;p1"/>
          <p:cNvGrpSpPr/>
          <p:nvPr/>
        </p:nvGrpSpPr>
        <p:grpSpPr>
          <a:xfrm>
            <a:off x="935374" y="14103923"/>
            <a:ext cx="12887106" cy="1851499"/>
            <a:chOff x="943194" y="16253059"/>
            <a:chExt cx="12887106" cy="126658"/>
          </a:xfrm>
        </p:grpSpPr>
        <p:sp>
          <p:nvSpPr>
            <p:cNvPr id="93" name="Google Shape;93;p1"/>
            <p:cNvSpPr txBox="1"/>
            <p:nvPr/>
          </p:nvSpPr>
          <p:spPr>
            <a:xfrm>
              <a:off x="943194" y="16253059"/>
              <a:ext cx="12887100" cy="2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84"/>
                </a:buClr>
                <a:buSzPts val="6600"/>
                <a:buFont typeface="Arial"/>
                <a:buNone/>
              </a:pPr>
              <a:r>
                <a:t/>
              </a:r>
              <a:endParaRPr/>
            </a:p>
          </p:txBody>
        </p:sp>
        <p:cxnSp>
          <p:nvCxnSpPr>
            <p:cNvPr id="94" name="Google Shape;94;p1"/>
            <p:cNvCxnSpPr/>
            <p:nvPr/>
          </p:nvCxnSpPr>
          <p:spPr>
            <a:xfrm flipH="1" rot="10800000">
              <a:off x="1084786" y="16379716"/>
              <a:ext cx="12745514" cy="1"/>
            </a:xfrm>
            <a:prstGeom prst="straightConnector1">
              <a:avLst/>
            </a:prstGeom>
            <a:noFill/>
            <a:ln cap="flat" cmpd="sng" w="12700">
              <a:solidFill>
                <a:srgbClr val="006684"/>
              </a:solidFill>
              <a:prstDash val="solid"/>
              <a:miter lim="800000"/>
              <a:headEnd len="med" w="med" type="none"/>
              <a:tailEnd len="med" w="med" type="none"/>
            </a:ln>
          </p:spPr>
        </p:cxnSp>
      </p:grpSp>
      <p:grpSp>
        <p:nvGrpSpPr>
          <p:cNvPr id="95" name="Google Shape;95;p1"/>
          <p:cNvGrpSpPr/>
          <p:nvPr/>
        </p:nvGrpSpPr>
        <p:grpSpPr>
          <a:xfrm>
            <a:off x="913151" y="4972208"/>
            <a:ext cx="12885433" cy="1406273"/>
            <a:chOff x="967545" y="5020846"/>
            <a:chExt cx="12885433" cy="143591"/>
          </a:xfrm>
        </p:grpSpPr>
        <p:sp>
          <p:nvSpPr>
            <p:cNvPr id="96" name="Google Shape;96;p1"/>
            <p:cNvSpPr txBox="1"/>
            <p:nvPr/>
          </p:nvSpPr>
          <p:spPr>
            <a:xfrm>
              <a:off x="967545" y="5020846"/>
              <a:ext cx="12885300" cy="11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84"/>
                </a:buClr>
                <a:buSzPts val="6600"/>
                <a:buFont typeface="Arial"/>
                <a:buNone/>
              </a:pPr>
              <a:r>
                <a:rPr b="1" i="0" lang="en-US" sz="6600" u="none">
                  <a:solidFill>
                    <a:srgbClr val="006684"/>
                  </a:solidFill>
                  <a:latin typeface="Arial"/>
                  <a:ea typeface="Arial"/>
                  <a:cs typeface="Arial"/>
                  <a:sym typeface="Arial"/>
                </a:rPr>
                <a:t>Introduction</a:t>
              </a:r>
              <a:endParaRPr/>
            </a:p>
          </p:txBody>
        </p:sp>
        <p:cxnSp>
          <p:nvCxnSpPr>
            <p:cNvPr id="97" name="Google Shape;97;p1"/>
            <p:cNvCxnSpPr/>
            <p:nvPr/>
          </p:nvCxnSpPr>
          <p:spPr>
            <a:xfrm flipH="1" rot="10800000">
              <a:off x="1107464" y="5164436"/>
              <a:ext cx="12745514" cy="1"/>
            </a:xfrm>
            <a:prstGeom prst="straightConnector1">
              <a:avLst/>
            </a:prstGeom>
            <a:noFill/>
            <a:ln cap="flat" cmpd="sng" w="12700">
              <a:solidFill>
                <a:srgbClr val="006684"/>
              </a:solidFill>
              <a:prstDash val="solid"/>
              <a:miter lim="800000"/>
              <a:headEnd len="med" w="med" type="none"/>
              <a:tailEnd len="med" w="med" type="none"/>
            </a:ln>
          </p:spPr>
        </p:cxnSp>
      </p:grpSp>
      <p:sp>
        <p:nvSpPr>
          <p:cNvPr id="98" name="Google Shape;98;p1"/>
          <p:cNvSpPr txBox="1"/>
          <p:nvPr/>
        </p:nvSpPr>
        <p:spPr>
          <a:xfrm>
            <a:off x="487725" y="5489325"/>
            <a:ext cx="13738200" cy="10078200"/>
          </a:xfrm>
          <a:prstGeom prst="rect">
            <a:avLst/>
          </a:prstGeom>
          <a:noFill/>
          <a:ln>
            <a:noFill/>
          </a:ln>
        </p:spPr>
        <p:txBody>
          <a:bodyPr anchorCtr="0" anchor="t" bIns="45700" lIns="91425" spcFirstLastPara="1" rIns="91425" wrap="square" tIns="45700">
            <a:spAutoFit/>
          </a:bodyPr>
          <a:lstStyle/>
          <a:p>
            <a:pPr indent="0" lvl="0" marL="0" rtl="0" algn="l">
              <a:lnSpc>
                <a:spcPct val="107916"/>
              </a:lnSpc>
              <a:spcBef>
                <a:spcPts val="1200"/>
              </a:spcBef>
              <a:spcAft>
                <a:spcPts val="0"/>
              </a:spcAft>
              <a:buClr>
                <a:schemeClr val="dk1"/>
              </a:buClr>
              <a:buSzPts val="1100"/>
              <a:buFont typeface="Arial"/>
              <a:buNone/>
            </a:pPr>
            <a:r>
              <a:rPr i="1" lang="en-US" sz="3600">
                <a:solidFill>
                  <a:schemeClr val="dk1"/>
                </a:solidFill>
              </a:rPr>
              <a:t> </a:t>
            </a:r>
            <a:endParaRPr i="1" sz="3600">
              <a:solidFill>
                <a:schemeClr val="dk1"/>
              </a:solidFill>
            </a:endParaRPr>
          </a:p>
          <a:p>
            <a:pPr indent="0" lvl="0" marL="0" rtl="0" algn="l">
              <a:lnSpc>
                <a:spcPct val="107916"/>
              </a:lnSpc>
              <a:spcBef>
                <a:spcPts val="1200"/>
              </a:spcBef>
              <a:spcAft>
                <a:spcPts val="0"/>
              </a:spcAft>
              <a:buClr>
                <a:schemeClr val="dk1"/>
              </a:buClr>
              <a:buSzPts val="1100"/>
              <a:buFont typeface="Arial"/>
              <a:buNone/>
            </a:pPr>
            <a:r>
              <a:rPr i="1" lang="en-US" sz="3600">
                <a:solidFill>
                  <a:schemeClr val="dk1"/>
                </a:solidFill>
              </a:rPr>
              <a:t>T</a:t>
            </a:r>
            <a:r>
              <a:rPr lang="en-US" sz="3600"/>
              <a:t>he Annual Salary Survey analyzes compensation trends across industries, age groups, and countries, based on responses from 26,950 professionals with higher education degrees. Of the respondents, 76.27% identified as female, 19.42% as male, and 2.66% as non-binary. Educationally, 55.56% hold a College degree (CD), 36.35% a Master’s degree (MD), and 5.10% a PhD. Notably, 76.86% of those with higher degrees are women, highlighting key demographic trends.Salary data reveals that the highest earners occupy senior software roles. For example, a Lead  earns $2.6 million USD, a Principal Software Engineer with an MD earns $1.675 million USD, These trends demonstrate the influence of education, experience, and job role on compensation, particularly in the tech sector.(  Fig.1)</a:t>
            </a:r>
            <a:endParaRPr i="1" sz="3600">
              <a:solidFill>
                <a:schemeClr val="dk1"/>
              </a:solidFill>
            </a:endParaRPr>
          </a:p>
          <a:p>
            <a:pPr indent="0" lvl="0" marL="0" rtl="0" algn="l">
              <a:lnSpc>
                <a:spcPct val="107916"/>
              </a:lnSpc>
              <a:spcBef>
                <a:spcPts val="1200"/>
              </a:spcBef>
              <a:spcAft>
                <a:spcPts val="0"/>
              </a:spcAft>
              <a:buClr>
                <a:schemeClr val="dk1"/>
              </a:buClr>
              <a:buSzPts val="1100"/>
              <a:buFont typeface="Arial"/>
              <a:buNone/>
            </a:pPr>
            <a:r>
              <a:t/>
            </a:r>
            <a:endParaRPr i="1" sz="3600">
              <a:solidFill>
                <a:schemeClr val="dk1"/>
              </a:solidFill>
            </a:endParaRPr>
          </a:p>
          <a:p>
            <a:pPr indent="0" lvl="0" marL="0" marR="0" rtl="0" algn="l">
              <a:lnSpc>
                <a:spcPct val="138888"/>
              </a:lnSpc>
              <a:spcBef>
                <a:spcPts val="1200"/>
              </a:spcBef>
              <a:spcAft>
                <a:spcPts val="0"/>
              </a:spcAft>
              <a:buClr>
                <a:schemeClr val="dk1"/>
              </a:buClr>
              <a:buSzPts val="3600"/>
              <a:buFont typeface="Helvetica Neue"/>
              <a:buNone/>
            </a:pPr>
            <a:r>
              <a:t/>
            </a:r>
            <a:endParaRPr sz="3600">
              <a:solidFill>
                <a:schemeClr val="dk1"/>
              </a:solidFill>
              <a:latin typeface="Helvetica Neue"/>
              <a:ea typeface="Helvetica Neue"/>
              <a:cs typeface="Helvetica Neue"/>
              <a:sym typeface="Helvetica Neue"/>
            </a:endParaRPr>
          </a:p>
        </p:txBody>
      </p:sp>
      <p:sp>
        <p:nvSpPr>
          <p:cNvPr id="99" name="Google Shape;99;p1"/>
          <p:cNvSpPr txBox="1"/>
          <p:nvPr/>
        </p:nvSpPr>
        <p:spPr>
          <a:xfrm>
            <a:off x="-347700" y="15163175"/>
            <a:ext cx="13100100" cy="931800"/>
          </a:xfrm>
          <a:prstGeom prst="rect">
            <a:avLst/>
          </a:prstGeom>
          <a:noFill/>
          <a:ln>
            <a:noFill/>
          </a:ln>
        </p:spPr>
        <p:txBody>
          <a:bodyPr anchorCtr="0" anchor="t" bIns="45700" lIns="91425" spcFirstLastPara="1" rIns="91425" wrap="square" tIns="45700">
            <a:spAutoFit/>
          </a:bodyPr>
          <a:lstStyle/>
          <a:p>
            <a:pPr indent="0" lvl="0" marL="0" rtl="0" algn="l">
              <a:lnSpc>
                <a:spcPct val="107916"/>
              </a:lnSpc>
              <a:spcBef>
                <a:spcPts val="0"/>
              </a:spcBef>
              <a:spcAft>
                <a:spcPts val="0"/>
              </a:spcAft>
              <a:buClr>
                <a:schemeClr val="dk1"/>
              </a:buClr>
              <a:buSzPts val="1100"/>
              <a:buFont typeface="Arial"/>
              <a:buNone/>
            </a:pPr>
            <a:r>
              <a:t/>
            </a:r>
            <a:endParaRPr b="1" sz="1100">
              <a:solidFill>
                <a:schemeClr val="dk1"/>
              </a:solidFill>
              <a:latin typeface="Calibri"/>
              <a:ea typeface="Calibri"/>
              <a:cs typeface="Calibri"/>
              <a:sym typeface="Calibri"/>
            </a:endParaRPr>
          </a:p>
          <a:p>
            <a:pPr indent="0" lvl="0" marL="0" rtl="0" algn="l">
              <a:lnSpc>
                <a:spcPct val="107916"/>
              </a:lnSpc>
              <a:spcBef>
                <a:spcPts val="800"/>
              </a:spcBef>
              <a:spcAft>
                <a:spcPts val="800"/>
              </a:spcAft>
              <a:buClr>
                <a:schemeClr val="dk1"/>
              </a:buClr>
              <a:buSzPts val="1100"/>
              <a:buFont typeface="Arial"/>
              <a:buNone/>
            </a:pPr>
            <a:r>
              <a:t/>
            </a:r>
            <a:endParaRPr sz="3600">
              <a:solidFill>
                <a:schemeClr val="dk1"/>
              </a:solidFill>
              <a:latin typeface="Helvetica Neue"/>
              <a:ea typeface="Helvetica Neue"/>
              <a:cs typeface="Helvetica Neue"/>
              <a:sym typeface="Helvetica Neue"/>
            </a:endParaRPr>
          </a:p>
        </p:txBody>
      </p:sp>
      <p:sp>
        <p:nvSpPr>
          <p:cNvPr id="100" name="Google Shape;100;p1"/>
          <p:cNvSpPr txBox="1"/>
          <p:nvPr/>
        </p:nvSpPr>
        <p:spPr>
          <a:xfrm>
            <a:off x="28943300" y="14419262"/>
            <a:ext cx="1278731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300" u="none">
              <a:solidFill>
                <a:schemeClr val="dk1"/>
              </a:solidFill>
              <a:latin typeface="Arial"/>
              <a:ea typeface="Arial"/>
              <a:cs typeface="Arial"/>
              <a:sym typeface="Arial"/>
            </a:endParaRPr>
          </a:p>
        </p:txBody>
      </p:sp>
      <p:sp>
        <p:nvSpPr>
          <p:cNvPr id="101" name="Google Shape;101;p1"/>
          <p:cNvSpPr txBox="1"/>
          <p:nvPr/>
        </p:nvSpPr>
        <p:spPr>
          <a:xfrm>
            <a:off x="33180525" y="18011025"/>
            <a:ext cx="36725700" cy="985200"/>
          </a:xfrm>
          <a:prstGeom prst="rect">
            <a:avLst/>
          </a:prstGeom>
          <a:noFill/>
          <a:ln>
            <a:noFill/>
          </a:ln>
        </p:spPr>
        <p:txBody>
          <a:bodyPr anchorCtr="0" anchor="t" bIns="45700" lIns="91425" spcFirstLastPara="1" rIns="91425" wrap="square" tIns="45700">
            <a:spAutoFit/>
          </a:bodyPr>
          <a:lstStyle/>
          <a:p>
            <a:pPr indent="0" lvl="0" marL="0" rtl="0" algn="l">
              <a:lnSpc>
                <a:spcPct val="141666"/>
              </a:lnSpc>
              <a:spcBef>
                <a:spcPts val="0"/>
              </a:spcBef>
              <a:spcAft>
                <a:spcPts val="0"/>
              </a:spcAft>
              <a:buClr>
                <a:schemeClr val="dk1"/>
              </a:buClr>
              <a:buSzPts val="1100"/>
              <a:buFont typeface="Arial"/>
              <a:buNone/>
            </a:pPr>
            <a:r>
              <a:rPr b="1" lang="en-US" sz="2400">
                <a:solidFill>
                  <a:schemeClr val="dk1"/>
                </a:solidFill>
              </a:rPr>
              <a:t>Fig. 1 </a:t>
            </a:r>
            <a:r>
              <a:rPr lang="en-US" sz="2400">
                <a:solidFill>
                  <a:schemeClr val="dk1"/>
                </a:solidFill>
              </a:rPr>
              <a:t>High-Paying Tech Roles: A Close</a:t>
            </a:r>
            <a:r>
              <a:rPr b="1" lang="en-US" sz="2400">
                <a:solidFill>
                  <a:schemeClr val="dk1"/>
                </a:solidFill>
              </a:rPr>
              <a:t>Fig. 1 </a:t>
            </a:r>
            <a:r>
              <a:rPr lang="en-US" sz="2400">
                <a:solidFill>
                  <a:schemeClr val="dk1"/>
                </a:solidFill>
              </a:rPr>
              <a:t>High-Paying Tech Roles: A Closer Look </a:t>
            </a:r>
            <a:endParaRPr sz="2400"/>
          </a:p>
          <a:p>
            <a:pPr indent="0" lvl="0" marL="0" rtl="0" algn="l">
              <a:lnSpc>
                <a:spcPct val="141666"/>
              </a:lnSpc>
              <a:spcBef>
                <a:spcPts val="0"/>
              </a:spcBef>
              <a:spcAft>
                <a:spcPts val="0"/>
              </a:spcAft>
              <a:buClr>
                <a:schemeClr val="dk1"/>
              </a:buClr>
              <a:buSzPts val="1100"/>
              <a:buFont typeface="Arial"/>
              <a:buNone/>
            </a:pPr>
            <a:r>
              <a:rPr lang="en-US" sz="2400">
                <a:solidFill>
                  <a:schemeClr val="dk1"/>
                </a:solidFill>
              </a:rPr>
              <a:t>r Look </a:t>
            </a:r>
            <a:endParaRPr sz="2400"/>
          </a:p>
        </p:txBody>
      </p:sp>
      <p:sp>
        <p:nvSpPr>
          <p:cNvPr id="102" name="Google Shape;102;p1"/>
          <p:cNvSpPr txBox="1"/>
          <p:nvPr/>
        </p:nvSpPr>
        <p:spPr>
          <a:xfrm>
            <a:off x="15109825" y="13462000"/>
            <a:ext cx="517525"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300" u="none">
              <a:solidFill>
                <a:schemeClr val="dk1"/>
              </a:solidFill>
              <a:latin typeface="Arial"/>
              <a:ea typeface="Arial"/>
              <a:cs typeface="Arial"/>
              <a:sym typeface="Arial"/>
            </a:endParaRPr>
          </a:p>
        </p:txBody>
      </p:sp>
      <p:sp>
        <p:nvSpPr>
          <p:cNvPr id="103" name="Google Shape;103;p1"/>
          <p:cNvSpPr txBox="1"/>
          <p:nvPr/>
        </p:nvSpPr>
        <p:spPr>
          <a:xfrm>
            <a:off x="270625" y="14419250"/>
            <a:ext cx="13100100" cy="13561500"/>
          </a:xfrm>
          <a:prstGeom prst="rect">
            <a:avLst/>
          </a:prstGeom>
          <a:noFill/>
          <a:ln cap="sq" cmpd="sng" w="12700">
            <a:solidFill>
              <a:srgbClr val="00668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chemeClr val="dk1"/>
                </a:solidFill>
              </a:rPr>
              <a:t>For the salary dataset, with Annual Salary as the target variable, I created a new Total Income column by combining cleaned salary and bonus data. This preserved key values that would have been lost if rows were dropped. The data cleaning process involved sever</a:t>
            </a:r>
            <a:r>
              <a:rPr lang="en-US" sz="3600">
                <a:solidFill>
                  <a:schemeClr val="dk1"/>
                </a:solidFill>
              </a:rPr>
              <a:t>placeholders</a:t>
            </a:r>
            <a:r>
              <a:rPr lang="en-US" sz="3600">
                <a:solidFill>
                  <a:schemeClr val="dk1"/>
                </a:solidFill>
              </a:rPr>
              <a:t>al steps to ensure consistency and accuracy. Columns were temporarily renamed using numeric  for easier manipulation and then renamed with meaningful titles (e.g., Timestamp, Age, Industry, Annual Salary). Irrelevant columns and 93 duplicate rows with missing data were removed. Missing values in key columns (e.g., Industry, Job title, State) were filled with values from related columns or defaults like 'Unknown'. Salary data was cleaned, commas removed, and outliers identified by sorting the dataset based on salary.</a:t>
            </a:r>
            <a:r>
              <a:rPr lang="en-US" sz="1100">
                <a:solidFill>
                  <a:schemeClr val="dk1"/>
                </a:solidFill>
              </a:rPr>
              <a:t>. </a:t>
            </a:r>
            <a:r>
              <a:rPr lang="en-US" sz="3600">
                <a:solidFill>
                  <a:schemeClr val="dk1"/>
                </a:solidFill>
              </a:rPr>
              <a:t> Gender categories are cleaned by replacing non-gender values with 'No_Gender' and standardizing to uppercase. Education data is standardized by filling missing values and renaming categories. New variables like </a:t>
            </a:r>
            <a:r>
              <a:rPr lang="en-US" sz="3600">
                <a:solidFill>
                  <a:srgbClr val="188038"/>
                </a:solidFill>
              </a:rPr>
              <a:t>Demographics</a:t>
            </a:r>
            <a:r>
              <a:rPr lang="en-US" sz="3600">
                <a:solidFill>
                  <a:schemeClr val="dk1"/>
                </a:solidFill>
              </a:rPr>
              <a:t> (combining gender and education) and </a:t>
            </a:r>
            <a:r>
              <a:rPr lang="en-US" sz="3600">
                <a:solidFill>
                  <a:srgbClr val="188038"/>
                </a:solidFill>
              </a:rPr>
              <a:t>Age_group</a:t>
            </a:r>
            <a:r>
              <a:rPr lang="en-US" sz="3600">
                <a:solidFill>
                  <a:schemeClr val="dk1"/>
                </a:solidFill>
              </a:rPr>
              <a:t> are created for deeper analysis.</a:t>
            </a:r>
            <a:endParaRPr i="0" sz="6100" u="none">
              <a:solidFill>
                <a:schemeClr val="dk1"/>
              </a:solidFill>
            </a:endParaRPr>
          </a:p>
        </p:txBody>
      </p:sp>
      <p:sp>
        <p:nvSpPr>
          <p:cNvPr id="104" name="Google Shape;104;p1"/>
          <p:cNvSpPr txBox="1"/>
          <p:nvPr/>
        </p:nvSpPr>
        <p:spPr>
          <a:xfrm flipH="1" rot="382">
            <a:off x="14295025" y="27533807"/>
            <a:ext cx="107979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300" u="none">
              <a:solidFill>
                <a:schemeClr val="dk1"/>
              </a:solidFill>
              <a:latin typeface="Arial"/>
              <a:ea typeface="Arial"/>
              <a:cs typeface="Arial"/>
              <a:sym typeface="Arial"/>
            </a:endParaRPr>
          </a:p>
        </p:txBody>
      </p:sp>
      <p:sp>
        <p:nvSpPr>
          <p:cNvPr id="105" name="Google Shape;105;p1"/>
          <p:cNvSpPr txBox="1"/>
          <p:nvPr/>
        </p:nvSpPr>
        <p:spPr>
          <a:xfrm>
            <a:off x="28943300" y="6221412"/>
            <a:ext cx="12787200" cy="8721000"/>
          </a:xfrm>
          <a:prstGeom prst="rect">
            <a:avLst/>
          </a:prstGeom>
          <a:noFill/>
          <a:ln>
            <a:noFill/>
          </a:ln>
        </p:spPr>
        <p:txBody>
          <a:bodyPr anchorCtr="0" anchor="t" bIns="45700" lIns="91425" spcFirstLastPara="1" rIns="91425" wrap="square" tIns="45700">
            <a:spAutoFit/>
          </a:bodyPr>
          <a:lstStyle/>
          <a:p>
            <a:pPr indent="0" lvl="0" marL="0" marR="0" rtl="0" algn="l">
              <a:lnSpc>
                <a:spcPct val="138888"/>
              </a:lnSpc>
              <a:spcBef>
                <a:spcPts val="0"/>
              </a:spcBef>
              <a:spcAft>
                <a:spcPts val="0"/>
              </a:spcAft>
              <a:buClr>
                <a:schemeClr val="dk1"/>
              </a:buClr>
              <a:buSzPts val="3600"/>
              <a:buFont typeface="Helvetica Neue"/>
              <a:buNone/>
            </a:pPr>
            <a:r>
              <a:rPr b="0" i="0" lang="en-US" sz="3600" u="none">
                <a:solidFill>
                  <a:schemeClr val="dk1"/>
                </a:solidFill>
                <a:latin typeface="Helvetica Neue"/>
                <a:ea typeface="Helvetica Neue"/>
                <a:cs typeface="Helvetica Neue"/>
                <a:sym typeface="Helvetica Neue"/>
              </a:rPr>
              <a:t>Text size 36pt Arial and exactly 50pt space between lines</a:t>
            </a:r>
            <a:endParaRPr/>
          </a:p>
          <a:p>
            <a:pPr indent="-615950" lvl="0" marL="457200" rtl="0" algn="l">
              <a:lnSpc>
                <a:spcPct val="115000"/>
              </a:lnSpc>
              <a:spcBef>
                <a:spcPts val="0"/>
              </a:spcBef>
              <a:spcAft>
                <a:spcPts val="0"/>
              </a:spcAft>
              <a:buClr>
                <a:schemeClr val="dk1"/>
              </a:buClr>
              <a:buSzPts val="6100"/>
              <a:buChar char="•"/>
            </a:pPr>
            <a:r>
              <a:rPr lang="en-US" sz="3550">
                <a:solidFill>
                  <a:schemeClr val="dk1"/>
                </a:solidFill>
                <a:highlight>
                  <a:srgbClr val="FFFFFF"/>
                </a:highlight>
              </a:rPr>
              <a:t>Annual average  Salary for USA</a:t>
            </a:r>
            <a:r>
              <a:rPr lang="en-US" sz="6350">
                <a:solidFill>
                  <a:schemeClr val="dk1"/>
                </a:solidFill>
                <a:highlight>
                  <a:srgbClr val="FFFFFF"/>
                </a:highlight>
              </a:rPr>
              <a:t> </a:t>
            </a:r>
            <a:r>
              <a:rPr lang="en-US" sz="3850">
                <a:solidFill>
                  <a:schemeClr val="dk1"/>
                </a:solidFill>
                <a:highlight>
                  <a:srgbClr val="FFFFFF"/>
                </a:highlight>
              </a:rPr>
              <a:t>: 84369.82  USD</a:t>
            </a:r>
            <a:endParaRPr sz="3850">
              <a:solidFill>
                <a:schemeClr val="dk1"/>
              </a:solidFill>
              <a:highlight>
                <a:srgbClr val="FFFFFF"/>
              </a:highlight>
            </a:endParaRPr>
          </a:p>
          <a:p>
            <a:pPr indent="-615950" lvl="0" marL="457200" rtl="0" algn="l">
              <a:lnSpc>
                <a:spcPct val="115000"/>
              </a:lnSpc>
              <a:spcBef>
                <a:spcPts val="0"/>
              </a:spcBef>
              <a:spcAft>
                <a:spcPts val="0"/>
              </a:spcAft>
              <a:buClr>
                <a:schemeClr val="dk1"/>
              </a:buClr>
              <a:buSzPts val="6100"/>
              <a:buChar char="•"/>
            </a:pPr>
            <a:r>
              <a:rPr lang="en-US" sz="3550">
                <a:solidFill>
                  <a:schemeClr val="dk1"/>
                </a:solidFill>
                <a:highlight>
                  <a:srgbClr val="FFFFFF"/>
                </a:highlight>
              </a:rPr>
              <a:t>Most highly educated gender group: Women  </a:t>
            </a:r>
            <a:r>
              <a:rPr lang="en-US" sz="3500">
                <a:solidFill>
                  <a:schemeClr val="dk1"/>
                </a:solidFill>
                <a:highlight>
                  <a:srgbClr val="FFFFFF"/>
                </a:highlight>
              </a:rPr>
              <a:t>   20704</a:t>
            </a:r>
            <a:endParaRPr sz="4100">
              <a:solidFill>
                <a:schemeClr val="dk1"/>
              </a:solidFill>
            </a:endParaRPr>
          </a:p>
          <a:p>
            <a:pPr indent="-228600" lvl="0" marL="0" marR="0" rtl="0" algn="l">
              <a:lnSpc>
                <a:spcPct val="138888"/>
              </a:lnSpc>
              <a:spcBef>
                <a:spcPts val="1200"/>
              </a:spcBef>
              <a:spcAft>
                <a:spcPts val="0"/>
              </a:spcAft>
              <a:buClr>
                <a:schemeClr val="dk1"/>
              </a:buClr>
              <a:buSzPts val="3600"/>
              <a:buFont typeface="Arial"/>
              <a:buChar char="•"/>
            </a:pPr>
            <a:r>
              <a:rPr lang="en-US" sz="3600">
                <a:solidFill>
                  <a:schemeClr val="dk1"/>
                </a:solidFill>
              </a:rPr>
              <a:t>Top </a:t>
            </a:r>
            <a:r>
              <a:rPr lang="en-US" sz="3600">
                <a:solidFill>
                  <a:schemeClr val="dk1"/>
                </a:solidFill>
              </a:rPr>
              <a:t>performance</a:t>
            </a:r>
            <a:r>
              <a:rPr lang="en-US" sz="3600">
                <a:solidFill>
                  <a:schemeClr val="dk1"/>
                </a:solidFill>
              </a:rPr>
              <a:t>  annual salary  in USA    :Master </a:t>
            </a:r>
            <a:r>
              <a:rPr lang="en-US" sz="3600">
                <a:solidFill>
                  <a:schemeClr val="dk1"/>
                </a:solidFill>
              </a:rPr>
              <a:t>degree</a:t>
            </a:r>
            <a:r>
              <a:rPr lang="en-US" sz="3600">
                <a:solidFill>
                  <a:schemeClr val="dk1"/>
                </a:solidFill>
              </a:rPr>
              <a:t> , Non Binary   ,from </a:t>
            </a:r>
            <a:r>
              <a:rPr lang="en-US" sz="3600">
                <a:solidFill>
                  <a:schemeClr val="dk1"/>
                </a:solidFill>
              </a:rPr>
              <a:t>Alaska </a:t>
            </a:r>
            <a:r>
              <a:rPr lang="en-US" sz="3600">
                <a:solidFill>
                  <a:schemeClr val="dk1"/>
                </a:solidFill>
              </a:rPr>
              <a:t>- </a:t>
            </a:r>
            <a:r>
              <a:rPr lang="en-US" sz="3600">
                <a:solidFill>
                  <a:schemeClr val="dk1"/>
                </a:solidFill>
                <a:highlight>
                  <a:srgbClr val="FFFFFF"/>
                </a:highlight>
              </a:rPr>
              <a:t> 10000000    </a:t>
            </a:r>
            <a:r>
              <a:rPr lang="en-US" sz="3600">
                <a:solidFill>
                  <a:schemeClr val="dk1"/>
                </a:solidFill>
                <a:highlight>
                  <a:srgbClr val="FFFFFF"/>
                </a:highlight>
              </a:rPr>
              <a:t>USD </a:t>
            </a:r>
            <a:endParaRPr sz="3600">
              <a:solidFill>
                <a:schemeClr val="dk1"/>
              </a:solidFill>
              <a:highlight>
                <a:srgbClr val="FFFFFF"/>
              </a:highlight>
            </a:endParaRPr>
          </a:p>
          <a:p>
            <a:pPr indent="-228600" lvl="0" marL="0" marR="0" rtl="0" algn="l">
              <a:lnSpc>
                <a:spcPct val="138888"/>
              </a:lnSpc>
              <a:spcBef>
                <a:spcPts val="1200"/>
              </a:spcBef>
              <a:spcAft>
                <a:spcPts val="0"/>
              </a:spcAft>
              <a:buClr>
                <a:schemeClr val="dk1"/>
              </a:buClr>
              <a:buSzPts val="3600"/>
              <a:buFont typeface="Arial"/>
              <a:buChar char="•"/>
            </a:pPr>
            <a:r>
              <a:rPr lang="en-US" sz="3600">
                <a:solidFill>
                  <a:schemeClr val="dk1"/>
                </a:solidFill>
                <a:highlight>
                  <a:srgbClr val="FFFFFF"/>
                </a:highlight>
              </a:rPr>
              <a:t>Most</a:t>
            </a:r>
            <a:r>
              <a:rPr lang="en-US" sz="3600">
                <a:solidFill>
                  <a:schemeClr val="dk1"/>
                </a:solidFill>
                <a:highlight>
                  <a:srgbClr val="FFFFFF"/>
                </a:highlight>
              </a:rPr>
              <a:t> represented job: Software Engineer,</a:t>
            </a:r>
            <a:endParaRPr sz="3600">
              <a:solidFill>
                <a:schemeClr val="dk1"/>
              </a:solidFill>
              <a:highlight>
                <a:srgbClr val="FFFFFF"/>
              </a:highlight>
            </a:endParaRPr>
          </a:p>
          <a:p>
            <a:pPr indent="-228600" lvl="0" marL="0" marR="0" rtl="0" algn="l">
              <a:lnSpc>
                <a:spcPct val="138888"/>
              </a:lnSpc>
              <a:spcBef>
                <a:spcPts val="1200"/>
              </a:spcBef>
              <a:spcAft>
                <a:spcPts val="0"/>
              </a:spcAft>
              <a:buClr>
                <a:schemeClr val="dk1"/>
              </a:buClr>
              <a:buSzPts val="3600"/>
              <a:buChar char="•"/>
            </a:pPr>
            <a:r>
              <a:rPr b="1" lang="en-US" sz="3600">
                <a:solidFill>
                  <a:schemeClr val="dk1"/>
                </a:solidFill>
              </a:rPr>
              <a:t>Most represented industry:</a:t>
            </a:r>
            <a:r>
              <a:rPr lang="en-US" sz="3600">
                <a:solidFill>
                  <a:schemeClr val="dk1"/>
                </a:solidFill>
              </a:rPr>
              <a:t> Computing or Tech</a:t>
            </a:r>
            <a:endParaRPr sz="3600">
              <a:solidFill>
                <a:schemeClr val="dk1"/>
              </a:solidFill>
              <a:highlight>
                <a:srgbClr val="FFFFFF"/>
              </a:highlight>
            </a:endParaRPr>
          </a:p>
          <a:p>
            <a:pPr indent="0" lvl="0" marL="0" rtl="0" algn="l">
              <a:lnSpc>
                <a:spcPct val="115000"/>
              </a:lnSpc>
              <a:spcBef>
                <a:spcPts val="0"/>
              </a:spcBef>
              <a:spcAft>
                <a:spcPts val="0"/>
              </a:spcAft>
              <a:buNone/>
            </a:pPr>
            <a:r>
              <a:t/>
            </a:r>
            <a:endParaRPr sz="3600">
              <a:solidFill>
                <a:schemeClr val="dk1"/>
              </a:solidFill>
              <a:highlight>
                <a:srgbClr val="FFFFFF"/>
              </a:highlight>
            </a:endParaRPr>
          </a:p>
          <a:p>
            <a:pPr indent="-228600" lvl="0" marL="0" marR="0" rtl="0" algn="l">
              <a:lnSpc>
                <a:spcPct val="138888"/>
              </a:lnSpc>
              <a:spcBef>
                <a:spcPts val="1200"/>
              </a:spcBef>
              <a:spcAft>
                <a:spcPts val="0"/>
              </a:spcAft>
              <a:buClr>
                <a:schemeClr val="dk1"/>
              </a:buClr>
              <a:buSzPts val="3600"/>
              <a:buChar char="•"/>
            </a:pPr>
            <a:r>
              <a:t/>
            </a:r>
            <a:endParaRPr sz="3600">
              <a:solidFill>
                <a:schemeClr val="dk1"/>
              </a:solidFill>
            </a:endParaRPr>
          </a:p>
          <a:p>
            <a:pPr indent="0" lvl="0" marL="0" marR="0" rtl="0" algn="l">
              <a:lnSpc>
                <a:spcPct val="100000"/>
              </a:lnSpc>
              <a:spcBef>
                <a:spcPts val="0"/>
              </a:spcBef>
              <a:spcAft>
                <a:spcPts val="0"/>
              </a:spcAft>
              <a:buNone/>
            </a:pPr>
            <a:r>
              <a:t/>
            </a:r>
            <a:endParaRPr b="0" i="0" sz="3600" u="none">
              <a:solidFill>
                <a:schemeClr val="dk1"/>
              </a:solidFill>
              <a:latin typeface="Arial"/>
              <a:ea typeface="Arial"/>
              <a:cs typeface="Arial"/>
              <a:sym typeface="Arial"/>
            </a:endParaRPr>
          </a:p>
        </p:txBody>
      </p:sp>
      <p:grpSp>
        <p:nvGrpSpPr>
          <p:cNvPr id="106" name="Google Shape;106;p1"/>
          <p:cNvGrpSpPr/>
          <p:nvPr/>
        </p:nvGrpSpPr>
        <p:grpSpPr>
          <a:xfrm>
            <a:off x="14436025" y="11349139"/>
            <a:ext cx="12885811" cy="1108311"/>
            <a:chOff x="14894279" y="5069010"/>
            <a:chExt cx="12887100" cy="1108200"/>
          </a:xfrm>
        </p:grpSpPr>
        <p:sp>
          <p:nvSpPr>
            <p:cNvPr id="107" name="Google Shape;107;p1"/>
            <p:cNvSpPr txBox="1"/>
            <p:nvPr/>
          </p:nvSpPr>
          <p:spPr>
            <a:xfrm>
              <a:off x="14894279" y="5069010"/>
              <a:ext cx="128871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84"/>
                </a:buClr>
                <a:buSzPts val="6600"/>
                <a:buFont typeface="Arial"/>
                <a:buNone/>
              </a:pPr>
              <a:r>
                <a:rPr b="1" i="0" lang="en-US" sz="6600" u="none">
                  <a:solidFill>
                    <a:srgbClr val="006684"/>
                  </a:solidFill>
                  <a:latin typeface="Arial"/>
                  <a:ea typeface="Arial"/>
                  <a:cs typeface="Arial"/>
                  <a:sym typeface="Arial"/>
                </a:rPr>
                <a:t>Results</a:t>
              </a:r>
              <a:endParaRPr/>
            </a:p>
          </p:txBody>
        </p:sp>
        <p:cxnSp>
          <p:nvCxnSpPr>
            <p:cNvPr id="108" name="Google Shape;108;p1"/>
            <p:cNvCxnSpPr/>
            <p:nvPr/>
          </p:nvCxnSpPr>
          <p:spPr>
            <a:xfrm flipH="1" rot="10800000">
              <a:off x="15019206" y="5195636"/>
              <a:ext cx="12745514" cy="1"/>
            </a:xfrm>
            <a:prstGeom prst="straightConnector1">
              <a:avLst/>
            </a:prstGeom>
            <a:noFill/>
            <a:ln cap="flat" cmpd="sng" w="12700">
              <a:solidFill>
                <a:srgbClr val="006684"/>
              </a:solidFill>
              <a:prstDash val="solid"/>
              <a:miter lim="800000"/>
              <a:headEnd len="med" w="med" type="none"/>
              <a:tailEnd len="med" w="med" type="none"/>
            </a:ln>
          </p:spPr>
        </p:cxnSp>
      </p:grpSp>
      <p:sp>
        <p:nvSpPr>
          <p:cNvPr id="109" name="Google Shape;109;p1"/>
          <p:cNvSpPr txBox="1"/>
          <p:nvPr/>
        </p:nvSpPr>
        <p:spPr>
          <a:xfrm>
            <a:off x="28946475" y="27857450"/>
            <a:ext cx="12306300" cy="803275"/>
          </a:xfrm>
          <a:prstGeom prst="rect">
            <a:avLst/>
          </a:prstGeom>
          <a:noFill/>
          <a:ln>
            <a:noFill/>
          </a:ln>
        </p:spPr>
        <p:txBody>
          <a:bodyPr anchorCtr="0" anchor="t" bIns="45700" lIns="91425" spcFirstLastPara="1" rIns="91425" wrap="square" tIns="45700">
            <a:spAutoFit/>
          </a:bodyPr>
          <a:lstStyle/>
          <a:p>
            <a:pPr indent="0" lvl="0" marL="0" marR="0" rtl="0" algn="l">
              <a:lnSpc>
                <a:spcPct val="61111"/>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References</a:t>
            </a:r>
            <a:endParaRPr b="0" i="0" sz="3600" u="none">
              <a:solidFill>
                <a:schemeClr val="dk1"/>
              </a:solidFill>
              <a:latin typeface="Arial"/>
              <a:ea typeface="Arial"/>
              <a:cs typeface="Arial"/>
              <a:sym typeface="Arial"/>
            </a:endParaRPr>
          </a:p>
          <a:p>
            <a:pPr indent="0" lvl="0" marL="0" marR="0" rtl="0" algn="l">
              <a:lnSpc>
                <a:spcPct val="146666"/>
              </a:lnSpc>
              <a:spcBef>
                <a:spcPts val="120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Reference text size 15pt Arial and exactly 22pt space between lines</a:t>
            </a:r>
            <a:endParaRPr/>
          </a:p>
        </p:txBody>
      </p:sp>
      <p:grpSp>
        <p:nvGrpSpPr>
          <p:cNvPr id="110" name="Google Shape;110;p1"/>
          <p:cNvGrpSpPr/>
          <p:nvPr/>
        </p:nvGrpSpPr>
        <p:grpSpPr>
          <a:xfrm>
            <a:off x="28917900" y="4972050"/>
            <a:ext cx="12885737" cy="1108075"/>
            <a:chOff x="14894284" y="5068979"/>
            <a:chExt cx="12887106" cy="1107996"/>
          </a:xfrm>
        </p:grpSpPr>
        <p:sp>
          <p:nvSpPr>
            <p:cNvPr id="111" name="Google Shape;111;p1"/>
            <p:cNvSpPr txBox="1"/>
            <p:nvPr/>
          </p:nvSpPr>
          <p:spPr>
            <a:xfrm>
              <a:off x="14894284" y="5068979"/>
              <a:ext cx="12887106"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84"/>
                </a:buClr>
                <a:buSzPts val="6600"/>
                <a:buFont typeface="Arial"/>
                <a:buNone/>
              </a:pPr>
              <a:r>
                <a:rPr b="1" i="0" lang="en-US" sz="6600" u="none">
                  <a:solidFill>
                    <a:srgbClr val="006684"/>
                  </a:solidFill>
                  <a:latin typeface="Arial"/>
                  <a:ea typeface="Arial"/>
                  <a:cs typeface="Arial"/>
                  <a:sym typeface="Arial"/>
                </a:rPr>
                <a:t>Conclusions</a:t>
              </a:r>
              <a:endParaRPr/>
            </a:p>
          </p:txBody>
        </p:sp>
        <p:cxnSp>
          <p:nvCxnSpPr>
            <p:cNvPr id="112" name="Google Shape;112;p1"/>
            <p:cNvCxnSpPr/>
            <p:nvPr/>
          </p:nvCxnSpPr>
          <p:spPr>
            <a:xfrm flipH="1" rot="10800000">
              <a:off x="15019206" y="5195636"/>
              <a:ext cx="12745514" cy="1"/>
            </a:xfrm>
            <a:prstGeom prst="straightConnector1">
              <a:avLst/>
            </a:prstGeom>
            <a:noFill/>
            <a:ln cap="flat" cmpd="sng" w="12700">
              <a:solidFill>
                <a:srgbClr val="006684"/>
              </a:solidFill>
              <a:prstDash val="solid"/>
              <a:miter lim="800000"/>
              <a:headEnd len="med" w="med" type="none"/>
              <a:tailEnd len="med" w="med" type="none"/>
            </a:ln>
          </p:spPr>
        </p:cxnSp>
      </p:grpSp>
      <p:sp>
        <p:nvSpPr>
          <p:cNvPr id="113" name="Google Shape;113;p1"/>
          <p:cNvSpPr txBox="1"/>
          <p:nvPr/>
        </p:nvSpPr>
        <p:spPr>
          <a:xfrm>
            <a:off x="15103663" y="5489313"/>
            <a:ext cx="12936600" cy="1416000"/>
          </a:xfrm>
          <a:prstGeom prst="rect">
            <a:avLst/>
          </a:prstGeom>
          <a:noFill/>
          <a:ln>
            <a:noFill/>
          </a:ln>
        </p:spPr>
        <p:txBody>
          <a:bodyPr anchorCtr="0" anchor="t" bIns="45700" lIns="91425" spcFirstLastPara="1" rIns="91425" wrap="square" tIns="45700">
            <a:spAutoFit/>
          </a:bodyPr>
          <a:lstStyle/>
          <a:p>
            <a:pPr indent="0" lvl="0" marL="0" rtl="0" algn="l">
              <a:lnSpc>
                <a:spcPct val="138888"/>
              </a:lnSpc>
              <a:spcBef>
                <a:spcPts val="0"/>
              </a:spcBef>
              <a:spcAft>
                <a:spcPts val="0"/>
              </a:spcAft>
              <a:buClr>
                <a:schemeClr val="dk1"/>
              </a:buClr>
              <a:buSzPts val="3600"/>
              <a:buFont typeface="Helvetica Neue"/>
              <a:buNone/>
            </a:pPr>
            <a:r>
              <a:t/>
            </a:r>
            <a:endParaRPr sz="3600">
              <a:solidFill>
                <a:schemeClr val="dk1"/>
              </a:solidFill>
              <a:latin typeface="Helvetica Neue"/>
              <a:ea typeface="Helvetica Neue"/>
              <a:cs typeface="Helvetica Neue"/>
              <a:sym typeface="Helvetica Neue"/>
            </a:endParaRPr>
          </a:p>
          <a:p>
            <a:pPr indent="0" lvl="0" marL="0" rtl="0" algn="l">
              <a:lnSpc>
                <a:spcPct val="107916"/>
              </a:lnSpc>
              <a:spcBef>
                <a:spcPts val="0"/>
              </a:spcBef>
              <a:spcAft>
                <a:spcPts val="800"/>
              </a:spcAft>
              <a:buClr>
                <a:schemeClr val="dk1"/>
              </a:buClr>
              <a:buSzPts val="1100"/>
              <a:buFont typeface="Arial"/>
              <a:buNone/>
            </a:pPr>
            <a:r>
              <a:t/>
            </a:r>
            <a:endParaRPr sz="3600">
              <a:solidFill>
                <a:schemeClr val="dk1"/>
              </a:solidFill>
            </a:endParaRPr>
          </a:p>
        </p:txBody>
      </p:sp>
      <p:sp>
        <p:nvSpPr>
          <p:cNvPr id="114" name="Google Shape;114;p1"/>
          <p:cNvSpPr txBox="1"/>
          <p:nvPr/>
        </p:nvSpPr>
        <p:spPr>
          <a:xfrm>
            <a:off x="0" y="-58737"/>
            <a:ext cx="42808525" cy="3211512"/>
          </a:xfrm>
          <a:prstGeom prst="rect">
            <a:avLst/>
          </a:prstGeom>
          <a:solidFill>
            <a:srgbClr val="00668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300" u="none">
              <a:solidFill>
                <a:schemeClr val="dk1"/>
              </a:solidFill>
              <a:latin typeface="Arial"/>
              <a:ea typeface="Arial"/>
              <a:cs typeface="Arial"/>
              <a:sym typeface="Arial"/>
            </a:endParaRPr>
          </a:p>
        </p:txBody>
      </p:sp>
      <p:sp>
        <p:nvSpPr>
          <p:cNvPr id="115" name="Google Shape;115;p1"/>
          <p:cNvSpPr txBox="1"/>
          <p:nvPr/>
        </p:nvSpPr>
        <p:spPr>
          <a:xfrm>
            <a:off x="955675" y="150812"/>
            <a:ext cx="31796037" cy="2047875"/>
          </a:xfrm>
          <a:prstGeom prst="rect">
            <a:avLst/>
          </a:prstGeom>
          <a:noFill/>
          <a:ln>
            <a:noFill/>
          </a:ln>
        </p:spPr>
        <p:txBody>
          <a:bodyPr anchorCtr="0" anchor="t" bIns="45700" lIns="91425" spcFirstLastPara="1" rIns="91425" wrap="square" tIns="45700">
            <a:spAutoFit/>
          </a:bodyPr>
          <a:lstStyle/>
          <a:p>
            <a:pPr indent="0" lvl="0" marL="0" marR="0" rtl="0" algn="l">
              <a:lnSpc>
                <a:spcPct val="115151"/>
              </a:lnSpc>
              <a:spcBef>
                <a:spcPts val="0"/>
              </a:spcBef>
              <a:spcAft>
                <a:spcPts val="0"/>
              </a:spcAft>
              <a:buClr>
                <a:schemeClr val="lt1"/>
              </a:buClr>
              <a:buSzPts val="6600"/>
              <a:buFont typeface="Arial"/>
              <a:buNone/>
            </a:pPr>
            <a:r>
              <a:rPr b="1" i="0" lang="en-US" sz="6600" u="none">
                <a:solidFill>
                  <a:schemeClr val="lt1"/>
                </a:solidFill>
                <a:latin typeface="Arial"/>
                <a:ea typeface="Arial"/>
                <a:cs typeface="Arial"/>
                <a:sym typeface="Arial"/>
              </a:rPr>
              <a:t>Heading size 66pt Arial bold and exactly 76pt space</a:t>
            </a:r>
            <a:endParaRPr/>
          </a:p>
          <a:p>
            <a:pPr indent="0" lvl="0" marL="0" marR="0" rtl="0" algn="l">
              <a:lnSpc>
                <a:spcPct val="115151"/>
              </a:lnSpc>
              <a:spcBef>
                <a:spcPts val="0"/>
              </a:spcBef>
              <a:spcAft>
                <a:spcPts val="0"/>
              </a:spcAft>
              <a:buClr>
                <a:schemeClr val="lt1"/>
              </a:buClr>
              <a:buSzPts val="6600"/>
              <a:buFont typeface="Arial"/>
              <a:buNone/>
            </a:pPr>
            <a:r>
              <a:rPr b="1" i="0" lang="en-US" sz="6600" u="none">
                <a:solidFill>
                  <a:schemeClr val="lt1"/>
                </a:solidFill>
                <a:latin typeface="Arial"/>
                <a:ea typeface="Arial"/>
                <a:cs typeface="Arial"/>
                <a:sym typeface="Arial"/>
              </a:rPr>
              <a:t>second line</a:t>
            </a:r>
            <a:endParaRPr/>
          </a:p>
        </p:txBody>
      </p:sp>
      <p:sp>
        <p:nvSpPr>
          <p:cNvPr id="116" name="Google Shape;116;p1"/>
          <p:cNvSpPr txBox="1"/>
          <p:nvPr/>
        </p:nvSpPr>
        <p:spPr>
          <a:xfrm>
            <a:off x="992187" y="2374900"/>
            <a:ext cx="35269487" cy="558800"/>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chemeClr val="lt1"/>
              </a:buClr>
              <a:buSzPts val="4000"/>
              <a:buFont typeface="Arial"/>
              <a:buNone/>
            </a:pPr>
            <a:r>
              <a:rPr b="1" i="0" lang="en-US" sz="4000" u="none">
                <a:solidFill>
                  <a:schemeClr val="lt1"/>
                </a:solidFill>
                <a:latin typeface="Arial"/>
                <a:ea typeface="Arial"/>
                <a:cs typeface="Arial"/>
                <a:sym typeface="Arial"/>
              </a:rPr>
              <a:t>Researchers’ names 40pt Arial bold and exactly 50pt space between lines</a:t>
            </a:r>
            <a:endParaRPr/>
          </a:p>
        </p:txBody>
      </p:sp>
      <p:sp>
        <p:nvSpPr>
          <p:cNvPr id="117" name="Google Shape;117;p1"/>
          <p:cNvSpPr txBox="1"/>
          <p:nvPr/>
        </p:nvSpPr>
        <p:spPr>
          <a:xfrm>
            <a:off x="270625" y="4257287"/>
            <a:ext cx="9594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41666"/>
              </a:lnSpc>
              <a:spcBef>
                <a:spcPts val="0"/>
              </a:spcBef>
              <a:spcAft>
                <a:spcPts val="0"/>
              </a:spcAft>
              <a:buClr>
                <a:schemeClr val="dk1"/>
              </a:buClr>
              <a:buSzPts val="2400"/>
              <a:buFont typeface="Arial"/>
              <a:buNone/>
            </a:pPr>
            <a:r>
              <a:rPr b="0" baseline="30000" i="0"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 Department name 24pt Arial and exactly 34pt space between lines</a:t>
            </a:r>
            <a:endParaRPr/>
          </a:p>
        </p:txBody>
      </p:sp>
      <p:pic>
        <p:nvPicPr>
          <p:cNvPr descr="A blue and black text&#10;&#10;Description automatically generated" id="118" name="Google Shape;118;p1"/>
          <p:cNvPicPr preferRelativeResize="0"/>
          <p:nvPr/>
        </p:nvPicPr>
        <p:blipFill rotWithShape="1">
          <a:blip r:embed="rId3">
            <a:alphaModFix/>
          </a:blip>
          <a:srcRect b="0" l="0" r="0" t="0"/>
          <a:stretch/>
        </p:blipFill>
        <p:spPr>
          <a:xfrm>
            <a:off x="34945637" y="625475"/>
            <a:ext cx="6784975" cy="1789112"/>
          </a:xfrm>
          <a:prstGeom prst="rect">
            <a:avLst/>
          </a:prstGeom>
          <a:noFill/>
          <a:ln>
            <a:noFill/>
          </a:ln>
        </p:spPr>
      </p:pic>
      <p:pic>
        <p:nvPicPr>
          <p:cNvPr id="119" name="Google Shape;119;p1"/>
          <p:cNvPicPr preferRelativeResize="0"/>
          <p:nvPr/>
        </p:nvPicPr>
        <p:blipFill rotWithShape="1">
          <a:blip r:embed="rId4">
            <a:alphaModFix/>
          </a:blip>
          <a:srcRect b="0" l="-3449" r="3450" t="0"/>
          <a:stretch/>
        </p:blipFill>
        <p:spPr>
          <a:xfrm>
            <a:off x="28986000" y="20054686"/>
            <a:ext cx="14579251" cy="4070751"/>
          </a:xfrm>
          <a:prstGeom prst="rect">
            <a:avLst/>
          </a:prstGeom>
          <a:noFill/>
          <a:ln>
            <a:noFill/>
          </a:ln>
        </p:spPr>
      </p:pic>
      <p:pic>
        <p:nvPicPr>
          <p:cNvPr id="120" name="Google Shape;120;p1"/>
          <p:cNvPicPr preferRelativeResize="0"/>
          <p:nvPr/>
        </p:nvPicPr>
        <p:blipFill>
          <a:blip r:embed="rId5">
            <a:alphaModFix/>
          </a:blip>
          <a:stretch>
            <a:fillRect/>
          </a:stretch>
        </p:blipFill>
        <p:spPr>
          <a:xfrm>
            <a:off x="14406750" y="18770213"/>
            <a:ext cx="14579250" cy="3769200"/>
          </a:xfrm>
          <a:prstGeom prst="rect">
            <a:avLst/>
          </a:prstGeom>
          <a:noFill/>
          <a:ln>
            <a:noFill/>
          </a:ln>
        </p:spPr>
      </p:pic>
      <p:sp>
        <p:nvSpPr>
          <p:cNvPr id="121" name="Google Shape;121;p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Roles</a:t>
            </a:r>
            <a:endParaRPr/>
          </a:p>
        </p:txBody>
      </p:sp>
      <p:sp>
        <p:nvSpPr>
          <p:cNvPr id="122" name="Google Shape;122;p1"/>
          <p:cNvSpPr txBox="1"/>
          <p:nvPr/>
        </p:nvSpPr>
        <p:spPr>
          <a:xfrm>
            <a:off x="16020275" y="4528050"/>
            <a:ext cx="10797900" cy="738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dk1"/>
                </a:solidFill>
              </a:rPr>
              <a:t>Numerical data cleaning </a:t>
            </a:r>
            <a:r>
              <a:rPr lang="en-US" sz="3600">
                <a:solidFill>
                  <a:schemeClr val="dk1"/>
                </a:solidFill>
              </a:rPr>
              <a:t>:missing salary values were handled by creating a new </a:t>
            </a:r>
            <a:r>
              <a:rPr lang="en-US" sz="3600">
                <a:solidFill>
                  <a:srgbClr val="188038"/>
                </a:solidFill>
              </a:rPr>
              <a:t>Total Income</a:t>
            </a:r>
            <a:r>
              <a:rPr lang="en-US" sz="3600">
                <a:solidFill>
                  <a:schemeClr val="dk1"/>
                </a:solidFill>
              </a:rPr>
              <a:t> column, combining </a:t>
            </a:r>
            <a:r>
              <a:rPr lang="en-US" sz="3600">
                <a:solidFill>
                  <a:srgbClr val="188038"/>
                </a:solidFill>
              </a:rPr>
              <a:t>Annual Salary</a:t>
            </a:r>
            <a:r>
              <a:rPr lang="en-US" sz="3600">
                <a:solidFill>
                  <a:schemeClr val="dk1"/>
                </a:solidFill>
              </a:rPr>
              <a:t> and </a:t>
            </a:r>
            <a:r>
              <a:rPr lang="en-US" sz="3600">
                <a:solidFill>
                  <a:srgbClr val="188038"/>
                </a:solidFill>
              </a:rPr>
              <a:t>Bonus</a:t>
            </a:r>
            <a:r>
              <a:rPr lang="en-US" sz="3600">
                <a:solidFill>
                  <a:schemeClr val="dk1"/>
                </a:solidFill>
              </a:rPr>
              <a:t>. Outliers were detected, and unrealistic values (e.g., an extremely high salary) were dropped/normalised , using df.loc[3605, 'Currency'] = 'COP' method .Non-numeric characters in </a:t>
            </a:r>
            <a:r>
              <a:rPr lang="en-US" sz="3600">
                <a:solidFill>
                  <a:srgbClr val="188038"/>
                </a:solidFill>
              </a:rPr>
              <a:t>Bonus</a:t>
            </a:r>
            <a:r>
              <a:rPr lang="en-US" sz="3600">
                <a:solidFill>
                  <a:schemeClr val="dk1"/>
                </a:solidFill>
              </a:rPr>
              <a:t> were removed and converted to integers, filling missing values with zeros. Rows with "Other" in the </a:t>
            </a:r>
            <a:r>
              <a:rPr lang="en-US" sz="3600">
                <a:solidFill>
                  <a:srgbClr val="188038"/>
                </a:solidFill>
              </a:rPr>
              <a:t>Currency</a:t>
            </a:r>
            <a:r>
              <a:rPr lang="en-US" sz="3600">
                <a:solidFill>
                  <a:schemeClr val="dk1"/>
                </a:solidFill>
              </a:rPr>
              <a:t> column were filtered out, and duplicates were removed. The final dataset combined </a:t>
            </a:r>
            <a:r>
              <a:rPr lang="en-US" sz="3600">
                <a:solidFill>
                  <a:srgbClr val="188038"/>
                </a:solidFill>
                <a:latin typeface="Roboto Mono"/>
                <a:ea typeface="Roboto Mono"/>
                <a:cs typeface="Roboto Mono"/>
                <a:sym typeface="Roboto Mono"/>
              </a:rPr>
              <a:t>Annual Salary</a:t>
            </a:r>
            <a:r>
              <a:rPr lang="en-US" sz="3600">
                <a:solidFill>
                  <a:schemeClr val="dk1"/>
                </a:solidFill>
              </a:rPr>
              <a:t> and </a:t>
            </a:r>
            <a:r>
              <a:rPr lang="en-US" sz="3600">
                <a:solidFill>
                  <a:srgbClr val="188038"/>
                </a:solidFill>
                <a:latin typeface="Roboto Mono"/>
                <a:ea typeface="Roboto Mono"/>
                <a:cs typeface="Roboto Mono"/>
                <a:sym typeface="Roboto Mono"/>
              </a:rPr>
              <a:t>Bonus</a:t>
            </a:r>
            <a:r>
              <a:rPr lang="en-US" sz="3600">
                <a:solidFill>
                  <a:schemeClr val="dk1"/>
                </a:solidFill>
              </a:rPr>
              <a:t> into </a:t>
            </a:r>
            <a:r>
              <a:rPr lang="en-US" sz="3600">
                <a:solidFill>
                  <a:srgbClr val="188038"/>
                </a:solidFill>
                <a:latin typeface="Roboto Mono"/>
                <a:ea typeface="Roboto Mono"/>
                <a:cs typeface="Roboto Mono"/>
                <a:sym typeface="Roboto Mono"/>
              </a:rPr>
              <a:t>Total Income</a:t>
            </a:r>
            <a:r>
              <a:rPr lang="en-US" sz="3600">
                <a:solidFill>
                  <a:schemeClr val="dk1"/>
                </a:solidFill>
              </a:rPr>
              <a:t>, ensuring better data integrity for analysis.</a:t>
            </a:r>
            <a:endParaRPr sz="36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fault Design">
  <a:themeElements>
    <a:clrScheme name="Custom 1">
      <a:dk1>
        <a:srgbClr val="000000"/>
      </a:dk1>
      <a:lt1>
        <a:srgbClr val="FFFFFF"/>
      </a:lt1>
      <a:dk2>
        <a:srgbClr val="000000"/>
      </a:dk2>
      <a:lt2>
        <a:srgbClr val="808080"/>
      </a:lt2>
      <a:accent1>
        <a:srgbClr val="D11242"/>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2000-02-09T12:19:10Z</dcterms:created>
  <dc:creator>Anne Koerber</dc:creator>
</cp:coreProperties>
</file>