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0" r:id="rId2"/>
  </p:sldMasterIdLst>
  <p:notesMasterIdLst>
    <p:notesMasterId r:id="rId4"/>
  </p:notesMasterIdLst>
  <p:handoutMasterIdLst>
    <p:handoutMasterId r:id="rId5"/>
  </p:handoutMasterIdLst>
  <p:sldIdLst>
    <p:sldId id="258" r:id="rId3"/>
  </p:sldIdLst>
  <p:sldSz cx="33275588" cy="43891200"/>
  <p:notesSz cx="6858000" cy="9144000"/>
  <p:defaultTextStyle>
    <a:defPPr>
      <a:defRPr lang="en-US"/>
    </a:defPPr>
    <a:lvl1pPr marL="0" algn="l" defTabSz="4538625" rtl="0" eaLnBrk="1" latinLnBrk="0" hangingPunct="1">
      <a:defRPr sz="8962" kern="1200">
        <a:solidFill>
          <a:schemeClr val="tx1"/>
        </a:solidFill>
        <a:latin typeface="+mn-lt"/>
        <a:ea typeface="+mn-ea"/>
        <a:cs typeface="+mn-cs"/>
      </a:defRPr>
    </a:lvl1pPr>
    <a:lvl2pPr marL="2269313" algn="l" defTabSz="4538625" rtl="0" eaLnBrk="1" latinLnBrk="0" hangingPunct="1">
      <a:defRPr sz="8962" kern="1200">
        <a:solidFill>
          <a:schemeClr val="tx1"/>
        </a:solidFill>
        <a:latin typeface="+mn-lt"/>
        <a:ea typeface="+mn-ea"/>
        <a:cs typeface="+mn-cs"/>
      </a:defRPr>
    </a:lvl2pPr>
    <a:lvl3pPr marL="4538625" algn="l" defTabSz="4538625" rtl="0" eaLnBrk="1" latinLnBrk="0" hangingPunct="1">
      <a:defRPr sz="8962" kern="1200">
        <a:solidFill>
          <a:schemeClr val="tx1"/>
        </a:solidFill>
        <a:latin typeface="+mn-lt"/>
        <a:ea typeface="+mn-ea"/>
        <a:cs typeface="+mn-cs"/>
      </a:defRPr>
    </a:lvl3pPr>
    <a:lvl4pPr marL="6807935" algn="l" defTabSz="4538625" rtl="0" eaLnBrk="1" latinLnBrk="0" hangingPunct="1">
      <a:defRPr sz="8962" kern="1200">
        <a:solidFill>
          <a:schemeClr val="tx1"/>
        </a:solidFill>
        <a:latin typeface="+mn-lt"/>
        <a:ea typeface="+mn-ea"/>
        <a:cs typeface="+mn-cs"/>
      </a:defRPr>
    </a:lvl4pPr>
    <a:lvl5pPr marL="9077248" algn="l" defTabSz="4538625" rtl="0" eaLnBrk="1" latinLnBrk="0" hangingPunct="1">
      <a:defRPr sz="8962" kern="1200">
        <a:solidFill>
          <a:schemeClr val="tx1"/>
        </a:solidFill>
        <a:latin typeface="+mn-lt"/>
        <a:ea typeface="+mn-ea"/>
        <a:cs typeface="+mn-cs"/>
      </a:defRPr>
    </a:lvl5pPr>
    <a:lvl6pPr marL="11346560" algn="l" defTabSz="4538625" rtl="0" eaLnBrk="1" latinLnBrk="0" hangingPunct="1">
      <a:defRPr sz="8962" kern="1200">
        <a:solidFill>
          <a:schemeClr val="tx1"/>
        </a:solidFill>
        <a:latin typeface="+mn-lt"/>
        <a:ea typeface="+mn-ea"/>
        <a:cs typeface="+mn-cs"/>
      </a:defRPr>
    </a:lvl6pPr>
    <a:lvl7pPr marL="13615874" algn="l" defTabSz="4538625" rtl="0" eaLnBrk="1" latinLnBrk="0" hangingPunct="1">
      <a:defRPr sz="8962" kern="1200">
        <a:solidFill>
          <a:schemeClr val="tx1"/>
        </a:solidFill>
        <a:latin typeface="+mn-lt"/>
        <a:ea typeface="+mn-ea"/>
        <a:cs typeface="+mn-cs"/>
      </a:defRPr>
    </a:lvl7pPr>
    <a:lvl8pPr marL="15885184" algn="l" defTabSz="4538625" rtl="0" eaLnBrk="1" latinLnBrk="0" hangingPunct="1">
      <a:defRPr sz="8962" kern="1200">
        <a:solidFill>
          <a:schemeClr val="tx1"/>
        </a:solidFill>
        <a:latin typeface="+mn-lt"/>
        <a:ea typeface="+mn-ea"/>
        <a:cs typeface="+mn-cs"/>
      </a:defRPr>
    </a:lvl8pPr>
    <a:lvl9pPr marL="18154497" algn="l" defTabSz="4538625" rtl="0" eaLnBrk="1" latinLnBrk="0" hangingPunct="1">
      <a:defRPr sz="8962"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384" userDrawn="1">
          <p15:clr>
            <a:srgbClr val="A4A3A4"/>
          </p15:clr>
        </p15:guide>
        <p15:guide id="3" orient="horz" pos="26880" userDrawn="1">
          <p15:clr>
            <a:srgbClr val="A4A3A4"/>
          </p15:clr>
        </p15:guide>
        <p15:guide id="4" pos="104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7" autoAdjust="0"/>
    <p:restoredTop sz="94777" autoAdjust="0"/>
  </p:normalViewPr>
  <p:slideViewPr>
    <p:cSldViewPr snapToGrid="0" snapToObjects="1" showGuides="1">
      <p:cViewPr>
        <p:scale>
          <a:sx n="25" d="100"/>
          <a:sy n="25" d="100"/>
        </p:scale>
        <p:origin x="2155" y="-3437"/>
      </p:cViewPr>
      <p:guideLst>
        <p:guide orient="horz" pos="384"/>
        <p:guide orient="horz" pos="26880"/>
        <p:guide pos="104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83" d="100"/>
          <a:sy n="83" d="100"/>
        </p:scale>
        <p:origin x="-273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5/17/2025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‹nº›</a:t>
            </a:fld>
            <a:endParaRPr lang="en-US"/>
          </a:p>
        </p:txBody>
      </p:sp>
    </p:spTree>
    <p:extLst>
      <p:ext uri="{BB962C8B-B14F-4D97-AF65-F5344CB8AC3E}">
        <p14:creationId xmlns:p14="http://schemas.microsoft.com/office/powerpoint/2010/main" val="26391135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5/17/2025</a:t>
            </a:fld>
            <a:endParaRPr lang="en-US" dirty="0"/>
          </a:p>
        </p:txBody>
      </p:sp>
      <p:sp>
        <p:nvSpPr>
          <p:cNvPr id="4" name="Slide Image Placeholder 3"/>
          <p:cNvSpPr>
            <a:spLocks noGrp="1" noRot="1" noChangeAspect="1"/>
          </p:cNvSpPr>
          <p:nvPr>
            <p:ph type="sldImg" idx="2"/>
          </p:nvPr>
        </p:nvSpPr>
        <p:spPr>
          <a:xfrm>
            <a:off x="2130425" y="685800"/>
            <a:ext cx="25971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‹nº›</a:t>
            </a:fld>
            <a:endParaRPr lang="en-US" dirty="0"/>
          </a:p>
        </p:txBody>
      </p:sp>
    </p:spTree>
    <p:extLst>
      <p:ext uri="{BB962C8B-B14F-4D97-AF65-F5344CB8AC3E}">
        <p14:creationId xmlns:p14="http://schemas.microsoft.com/office/powerpoint/2010/main" val="3109100856"/>
      </p:ext>
    </p:extLst>
  </p:cSld>
  <p:clrMap bg1="lt1" tx1="dk1" bg2="lt2" tx2="dk2" accent1="accent1" accent2="accent2" accent3="accent3" accent4="accent4" accent5="accent5" accent6="accent6" hlink="hlink" folHlink="folHlink"/>
  <p:notesStyle>
    <a:lvl1pPr marL="0" algn="l" defTabSz="4538625" rtl="0" eaLnBrk="1" latinLnBrk="0" hangingPunct="1">
      <a:defRPr sz="6124" kern="1200">
        <a:solidFill>
          <a:schemeClr val="tx1"/>
        </a:solidFill>
        <a:latin typeface="+mn-lt"/>
        <a:ea typeface="+mn-ea"/>
        <a:cs typeface="+mn-cs"/>
      </a:defRPr>
    </a:lvl1pPr>
    <a:lvl2pPr marL="2269313" algn="l" defTabSz="4538625" rtl="0" eaLnBrk="1" latinLnBrk="0" hangingPunct="1">
      <a:defRPr sz="6124" kern="1200">
        <a:solidFill>
          <a:schemeClr val="tx1"/>
        </a:solidFill>
        <a:latin typeface="+mn-lt"/>
        <a:ea typeface="+mn-ea"/>
        <a:cs typeface="+mn-cs"/>
      </a:defRPr>
    </a:lvl2pPr>
    <a:lvl3pPr marL="4538625" algn="l" defTabSz="4538625" rtl="0" eaLnBrk="1" latinLnBrk="0" hangingPunct="1">
      <a:defRPr sz="6124" kern="1200">
        <a:solidFill>
          <a:schemeClr val="tx1"/>
        </a:solidFill>
        <a:latin typeface="+mn-lt"/>
        <a:ea typeface="+mn-ea"/>
        <a:cs typeface="+mn-cs"/>
      </a:defRPr>
    </a:lvl3pPr>
    <a:lvl4pPr marL="6807935" algn="l" defTabSz="4538625" rtl="0" eaLnBrk="1" latinLnBrk="0" hangingPunct="1">
      <a:defRPr sz="6124" kern="1200">
        <a:solidFill>
          <a:schemeClr val="tx1"/>
        </a:solidFill>
        <a:latin typeface="+mn-lt"/>
        <a:ea typeface="+mn-ea"/>
        <a:cs typeface="+mn-cs"/>
      </a:defRPr>
    </a:lvl4pPr>
    <a:lvl5pPr marL="9077248" algn="l" defTabSz="4538625" rtl="0" eaLnBrk="1" latinLnBrk="0" hangingPunct="1">
      <a:defRPr sz="6124" kern="1200">
        <a:solidFill>
          <a:schemeClr val="tx1"/>
        </a:solidFill>
        <a:latin typeface="+mn-lt"/>
        <a:ea typeface="+mn-ea"/>
        <a:cs typeface="+mn-cs"/>
      </a:defRPr>
    </a:lvl5pPr>
    <a:lvl6pPr marL="11346560" algn="l" defTabSz="4538625" rtl="0" eaLnBrk="1" latinLnBrk="0" hangingPunct="1">
      <a:defRPr sz="6124" kern="1200">
        <a:solidFill>
          <a:schemeClr val="tx1"/>
        </a:solidFill>
        <a:latin typeface="+mn-lt"/>
        <a:ea typeface="+mn-ea"/>
        <a:cs typeface="+mn-cs"/>
      </a:defRPr>
    </a:lvl6pPr>
    <a:lvl7pPr marL="13615874" algn="l" defTabSz="4538625" rtl="0" eaLnBrk="1" latinLnBrk="0" hangingPunct="1">
      <a:defRPr sz="6124" kern="1200">
        <a:solidFill>
          <a:schemeClr val="tx1"/>
        </a:solidFill>
        <a:latin typeface="+mn-lt"/>
        <a:ea typeface="+mn-ea"/>
        <a:cs typeface="+mn-cs"/>
      </a:defRPr>
    </a:lvl7pPr>
    <a:lvl8pPr marL="15885184" algn="l" defTabSz="4538625" rtl="0" eaLnBrk="1" latinLnBrk="0" hangingPunct="1">
      <a:defRPr sz="6124" kern="1200">
        <a:solidFill>
          <a:schemeClr val="tx1"/>
        </a:solidFill>
        <a:latin typeface="+mn-lt"/>
        <a:ea typeface="+mn-ea"/>
        <a:cs typeface="+mn-cs"/>
      </a:defRPr>
    </a:lvl8pPr>
    <a:lvl9pPr marL="18154497" algn="l" defTabSz="4538625" rtl="0" eaLnBrk="1" latinLnBrk="0" hangingPunct="1">
      <a:defRPr sz="612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1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501" y="7778685"/>
            <a:ext cx="15716247" cy="765773"/>
          </a:xfrm>
          <a:prstGeom prst="rect">
            <a:avLst/>
          </a:prstGeom>
        </p:spPr>
        <p:txBody>
          <a:bodyPr wrap="square" lIns="158267" tIns="158267" rIns="158267" bIns="158267" anchor="t" anchorCtr="0">
            <a:spAutoFit/>
          </a:bodyPr>
          <a:lstStyle>
            <a:lvl1pPr marL="0" indent="0">
              <a:buNone/>
              <a:defRPr sz="2899">
                <a:solidFill>
                  <a:schemeClr val="accent5">
                    <a:lumMod val="50000"/>
                  </a:schemeClr>
                </a:solidFill>
                <a:latin typeface="Century Gothic" panose="020B0502020202020204" pitchFamily="34"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9265" y="7020985"/>
            <a:ext cx="15703842" cy="752509"/>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4059"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9262" y="18950018"/>
            <a:ext cx="15707680" cy="752509"/>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4059" b="1" u="none" baseline="0">
                <a:solidFill>
                  <a:schemeClr val="bg1"/>
                </a:solidFill>
                <a:latin typeface="Century Gothic" panose="020B0502020202020204" pitchFamily="34" charset="0"/>
              </a:defRPr>
            </a:lvl1pPr>
          </a:lstStyle>
          <a:p>
            <a:pPr lvl="0"/>
            <a:r>
              <a:rPr lang="en-US" dirty="0"/>
              <a:t>(click to edit)  OBJECTIVES</a:t>
            </a:r>
          </a:p>
        </p:txBody>
      </p:sp>
      <p:sp>
        <p:nvSpPr>
          <p:cNvPr id="25" name="Text Placeholder 5"/>
          <p:cNvSpPr>
            <a:spLocks noGrp="1"/>
          </p:cNvSpPr>
          <p:nvPr>
            <p:ph type="body" sz="quarter" idx="25" hasCustomPrompt="1"/>
          </p:nvPr>
        </p:nvSpPr>
        <p:spPr>
          <a:xfrm>
            <a:off x="16874895" y="7020985"/>
            <a:ext cx="15703639" cy="752509"/>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4059" b="1" u="none" baseline="0">
                <a:solidFill>
                  <a:schemeClr val="bg1"/>
                </a:solidFill>
                <a:latin typeface="Century Gothic" panose="020B0502020202020204" pitchFamily="34" charset="0"/>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874895" y="7778685"/>
            <a:ext cx="15703639" cy="765773"/>
          </a:xfrm>
          <a:prstGeom prst="rect">
            <a:avLst/>
          </a:prstGeom>
        </p:spPr>
        <p:txBody>
          <a:bodyPr wrap="square" lIns="158267" tIns="158267" rIns="158267" bIns="158267" anchor="t" anchorCtr="0">
            <a:spAutoFit/>
          </a:bodyPr>
          <a:lstStyle>
            <a:lvl1pPr marL="0" indent="0">
              <a:buNone/>
              <a:defRPr sz="2899">
                <a:solidFill>
                  <a:schemeClr val="accent5">
                    <a:lumMod val="50000"/>
                  </a:schemeClr>
                </a:solidFill>
                <a:latin typeface="Century Gothic" panose="020B0502020202020204" pitchFamily="34"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874896" y="18973169"/>
            <a:ext cx="15699324" cy="752509"/>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4059" b="1" u="none" baseline="0">
                <a:solidFill>
                  <a:schemeClr val="bg1"/>
                </a:solidFill>
                <a:latin typeface="Century Gothic" panose="020B0502020202020204" pitchFamily="34" charset="0"/>
              </a:defRPr>
            </a:lvl1pPr>
          </a:lstStyle>
          <a:p>
            <a:pPr lvl="0"/>
            <a:r>
              <a:rPr lang="en-US" dirty="0"/>
              <a:t>(click to edit)  REFERENCES</a:t>
            </a:r>
          </a:p>
        </p:txBody>
      </p:sp>
      <p:sp>
        <p:nvSpPr>
          <p:cNvPr id="28" name="Text Placeholder 3"/>
          <p:cNvSpPr>
            <a:spLocks noGrp="1"/>
          </p:cNvSpPr>
          <p:nvPr>
            <p:ph type="body" sz="quarter" idx="28" hasCustomPrompt="1"/>
          </p:nvPr>
        </p:nvSpPr>
        <p:spPr>
          <a:xfrm>
            <a:off x="16868878" y="19786607"/>
            <a:ext cx="15705343" cy="765773"/>
          </a:xfrm>
          <a:prstGeom prst="rect">
            <a:avLst/>
          </a:prstGeom>
        </p:spPr>
        <p:txBody>
          <a:bodyPr wrap="square" lIns="158267" tIns="158267" rIns="158267" bIns="158267" anchor="t" anchorCtr="0">
            <a:spAutoFit/>
          </a:bodyPr>
          <a:lstStyle>
            <a:lvl1pPr marL="0" indent="0">
              <a:buNone/>
              <a:defRPr sz="2899">
                <a:solidFill>
                  <a:schemeClr val="accent5">
                    <a:lumMod val="50000"/>
                  </a:schemeClr>
                </a:solidFill>
                <a:latin typeface="Century Gothic" panose="020B0502020202020204" pitchFamily="34"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887069" y="34239202"/>
            <a:ext cx="15691464" cy="752509"/>
          </a:xfrm>
          <a:prstGeom prst="rect">
            <a:avLst/>
          </a:prstGeom>
          <a:solidFill>
            <a:schemeClr val="accent5">
              <a:lumMod val="50000"/>
            </a:schemeClr>
          </a:solidFill>
        </p:spPr>
        <p:txBody>
          <a:bodyPr wrap="square" lIns="63307" tIns="63307" rIns="63307" bIns="63307" anchor="t" anchorCtr="0">
            <a:spAutoFit/>
          </a:bodyPr>
          <a:lstStyle>
            <a:lvl1pPr marL="0" indent="0" algn="ctr">
              <a:buNone/>
              <a:defRPr sz="4059"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874896" y="35073148"/>
            <a:ext cx="15699324" cy="765773"/>
          </a:xfrm>
          <a:prstGeom prst="rect">
            <a:avLst/>
          </a:prstGeom>
        </p:spPr>
        <p:txBody>
          <a:bodyPr wrap="square" lIns="158267" tIns="158267" rIns="158267" bIns="158267" anchor="t" anchorCtr="0">
            <a:spAutoFit/>
          </a:bodyPr>
          <a:lstStyle>
            <a:lvl1pPr marL="0" indent="0">
              <a:buNone/>
              <a:defRPr sz="2899">
                <a:solidFill>
                  <a:schemeClr val="accent5">
                    <a:lumMod val="50000"/>
                  </a:schemeClr>
                </a:solidFill>
                <a:latin typeface="Century Gothic" panose="020B0502020202020204" pitchFamily="34"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501" y="19765364"/>
            <a:ext cx="15717604" cy="765773"/>
          </a:xfrm>
          <a:prstGeom prst="rect">
            <a:avLst/>
          </a:prstGeom>
        </p:spPr>
        <p:txBody>
          <a:bodyPr wrap="square" lIns="158267" tIns="158267" rIns="158267" bIns="158267" anchor="t" anchorCtr="0">
            <a:spAutoFit/>
          </a:bodyPr>
          <a:lstStyle>
            <a:lvl1pPr marL="0" indent="0">
              <a:buNone/>
              <a:defRPr sz="2899">
                <a:solidFill>
                  <a:schemeClr val="accent5">
                    <a:lumMod val="50000"/>
                  </a:schemeClr>
                </a:solidFill>
                <a:latin typeface="Century Gothic" panose="020B0502020202020204" pitchFamily="34"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96321" y="3756342"/>
            <a:ext cx="24282947" cy="850695"/>
          </a:xfrm>
          <a:prstGeom prst="rect">
            <a:avLst/>
          </a:prstGeom>
        </p:spPr>
        <p:txBody>
          <a:bodyPr lIns="54681" tIns="27341" rIns="54681" bIns="27341">
            <a:normAutofit/>
          </a:bodyPr>
          <a:lstStyle>
            <a:lvl1pPr marL="0" indent="0" algn="ctr">
              <a:buFontTx/>
              <a:buNone/>
              <a:defRPr sz="3479">
                <a:solidFill>
                  <a:schemeClr val="bg1"/>
                </a:solidFill>
                <a:latin typeface="Century Gothic" panose="020B0502020202020204" pitchFamily="34" charset="0"/>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affiliations</a:t>
            </a:r>
          </a:p>
        </p:txBody>
      </p:sp>
      <p:sp>
        <p:nvSpPr>
          <p:cNvPr id="79" name="Text Placeholder 76"/>
          <p:cNvSpPr>
            <a:spLocks noGrp="1"/>
          </p:cNvSpPr>
          <p:nvPr>
            <p:ph type="body" sz="quarter" idx="151" hasCustomPrompt="1"/>
          </p:nvPr>
        </p:nvSpPr>
        <p:spPr>
          <a:xfrm>
            <a:off x="4496321" y="2383478"/>
            <a:ext cx="24282947" cy="1115188"/>
          </a:xfrm>
          <a:prstGeom prst="rect">
            <a:avLst/>
          </a:prstGeom>
        </p:spPr>
        <p:txBody>
          <a:bodyPr lIns="54681" tIns="27341" rIns="54681" bIns="27341" anchor="t" anchorCtr="1">
            <a:normAutofit/>
          </a:bodyPr>
          <a:lstStyle>
            <a:lvl1pPr marL="0" indent="0" algn="ctr">
              <a:buFontTx/>
              <a:buNone/>
              <a:defRPr sz="5219">
                <a:solidFill>
                  <a:schemeClr val="bg1"/>
                </a:solidFill>
                <a:latin typeface="Century Gothic" panose="020B0502020202020204" pitchFamily="34" charset="0"/>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authors</a:t>
            </a:r>
          </a:p>
        </p:txBody>
      </p:sp>
      <p:sp>
        <p:nvSpPr>
          <p:cNvPr id="80" name="Text Placeholder 76"/>
          <p:cNvSpPr>
            <a:spLocks noGrp="1"/>
          </p:cNvSpPr>
          <p:nvPr>
            <p:ph type="body" sz="quarter" idx="153" hasCustomPrompt="1"/>
          </p:nvPr>
        </p:nvSpPr>
        <p:spPr>
          <a:xfrm>
            <a:off x="4496321" y="505465"/>
            <a:ext cx="24282947" cy="1620337"/>
          </a:xfrm>
          <a:prstGeom prst="rect">
            <a:avLst/>
          </a:prstGeom>
        </p:spPr>
        <p:txBody>
          <a:bodyPr lIns="54681" tIns="27341" rIns="54681" bIns="27341" anchor="t" anchorCtr="1">
            <a:normAutofit/>
          </a:bodyPr>
          <a:lstStyle>
            <a:lvl1pPr marL="0" indent="0" algn="ctr">
              <a:buFontTx/>
              <a:buNone/>
              <a:defRPr sz="7828" b="1">
                <a:solidFill>
                  <a:schemeClr val="bg1"/>
                </a:solidFill>
                <a:latin typeface="Century Gothic" panose="020B0502020202020204" pitchFamily="34" charset="0"/>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85501" y="7778685"/>
            <a:ext cx="15716247" cy="765773"/>
          </a:xfrm>
          <a:prstGeom prst="rect">
            <a:avLst/>
          </a:prstGeom>
        </p:spPr>
        <p:txBody>
          <a:bodyPr wrap="square" lIns="158267" tIns="158267" rIns="158267" bIns="158267">
            <a:spAutoFit/>
          </a:bodyPr>
          <a:lstStyle>
            <a:lvl1pPr marL="0" indent="0">
              <a:buNone/>
              <a:defRPr sz="2899">
                <a:solidFill>
                  <a:schemeClr val="accent5">
                    <a:lumMod val="50000"/>
                  </a:schemeClr>
                </a:solidFill>
                <a:latin typeface="Times New Roman" panose="02020603050405020304" pitchFamily="18"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9265" y="7055029"/>
            <a:ext cx="15703842" cy="752509"/>
          </a:xfrm>
          <a:prstGeom prst="rect">
            <a:avLst/>
          </a:prstGeom>
          <a:noFill/>
        </p:spPr>
        <p:txBody>
          <a:bodyPr wrap="square" lIns="63307" tIns="63307" rIns="63307" bIns="63307" anchor="ctr" anchorCtr="0">
            <a:spAutoFit/>
          </a:bodyPr>
          <a:lstStyle>
            <a:lvl1pPr marL="0" indent="0" algn="ctr">
              <a:buNone/>
              <a:defRPr sz="4059"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699262" y="18984062"/>
            <a:ext cx="15707680" cy="752509"/>
          </a:xfrm>
          <a:prstGeom prst="rect">
            <a:avLst/>
          </a:prstGeom>
          <a:noFill/>
        </p:spPr>
        <p:txBody>
          <a:bodyPr wrap="square" lIns="63307" tIns="63307" rIns="63307" bIns="63307" anchor="ctr" anchorCtr="0">
            <a:spAutoFit/>
          </a:bodyPr>
          <a:lstStyle>
            <a:lvl1pPr marL="0" indent="0" algn="ctr">
              <a:buNone/>
              <a:defRPr sz="4059" b="1" u="sng" baseline="0">
                <a:solidFill>
                  <a:schemeClr val="accent5">
                    <a:lumMod val="50000"/>
                  </a:schemeClr>
                </a:solidFill>
              </a:defRPr>
            </a:lvl1pPr>
          </a:lstStyle>
          <a:p>
            <a:pPr lvl="0"/>
            <a:r>
              <a:rPr lang="en-US" dirty="0"/>
              <a:t>(click to edit)  OBJECTIVES</a:t>
            </a:r>
          </a:p>
        </p:txBody>
      </p:sp>
      <p:sp>
        <p:nvSpPr>
          <p:cNvPr id="25" name="Text Placeholder 5"/>
          <p:cNvSpPr>
            <a:spLocks noGrp="1"/>
          </p:cNvSpPr>
          <p:nvPr>
            <p:ph type="body" sz="quarter" idx="25" hasCustomPrompt="1"/>
          </p:nvPr>
        </p:nvSpPr>
        <p:spPr>
          <a:xfrm>
            <a:off x="16874895" y="7055029"/>
            <a:ext cx="15703639" cy="752509"/>
          </a:xfrm>
          <a:prstGeom prst="rect">
            <a:avLst/>
          </a:prstGeom>
          <a:noFill/>
        </p:spPr>
        <p:txBody>
          <a:bodyPr wrap="square" lIns="63307" tIns="63307" rIns="63307" bIns="63307" anchor="ctr" anchorCtr="0">
            <a:spAutoFit/>
          </a:bodyPr>
          <a:lstStyle>
            <a:lvl1pPr marL="0" indent="0" algn="ctr">
              <a:buNone/>
              <a:defRPr sz="4059"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16874895" y="7778685"/>
            <a:ext cx="15703639" cy="765773"/>
          </a:xfrm>
          <a:prstGeom prst="rect">
            <a:avLst/>
          </a:prstGeom>
        </p:spPr>
        <p:txBody>
          <a:bodyPr wrap="square" lIns="158267" tIns="158267" rIns="158267" bIns="158267">
            <a:spAutoFit/>
          </a:bodyPr>
          <a:lstStyle>
            <a:lvl1pPr marL="0" indent="0">
              <a:buNone/>
              <a:defRPr sz="2899">
                <a:solidFill>
                  <a:schemeClr val="accent5">
                    <a:lumMod val="50000"/>
                  </a:schemeClr>
                </a:solidFill>
                <a:latin typeface="Times New Roman" panose="02020603050405020304" pitchFamily="18"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16874896" y="19007213"/>
            <a:ext cx="15699324" cy="752509"/>
          </a:xfrm>
          <a:prstGeom prst="rect">
            <a:avLst/>
          </a:prstGeom>
          <a:noFill/>
        </p:spPr>
        <p:txBody>
          <a:bodyPr wrap="square" lIns="63307" tIns="63307" rIns="63307" bIns="63307" anchor="ctr" anchorCtr="0">
            <a:spAutoFit/>
          </a:bodyPr>
          <a:lstStyle>
            <a:lvl1pPr marL="0" indent="0" algn="ctr">
              <a:buNone/>
              <a:defRPr sz="4059"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16868878" y="19786607"/>
            <a:ext cx="15705343" cy="765773"/>
          </a:xfrm>
          <a:prstGeom prst="rect">
            <a:avLst/>
          </a:prstGeom>
        </p:spPr>
        <p:txBody>
          <a:bodyPr wrap="square" lIns="158267" tIns="158267" rIns="158267" bIns="158267">
            <a:spAutoFit/>
          </a:bodyPr>
          <a:lstStyle>
            <a:lvl1pPr marL="0" indent="0">
              <a:buNone/>
              <a:defRPr sz="2899">
                <a:solidFill>
                  <a:schemeClr val="accent5">
                    <a:lumMod val="50000"/>
                  </a:schemeClr>
                </a:solidFill>
                <a:latin typeface="Times New Roman" panose="02020603050405020304" pitchFamily="18"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16887069" y="34273246"/>
            <a:ext cx="15691464" cy="752509"/>
          </a:xfrm>
          <a:prstGeom prst="rect">
            <a:avLst/>
          </a:prstGeom>
          <a:noFill/>
        </p:spPr>
        <p:txBody>
          <a:bodyPr wrap="square" lIns="63307" tIns="63307" rIns="63307" bIns="63307" anchor="ctr" anchorCtr="0">
            <a:spAutoFit/>
          </a:bodyPr>
          <a:lstStyle>
            <a:lvl1pPr marL="0" indent="0" algn="ctr">
              <a:buNone/>
              <a:defRPr sz="4059"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16874896" y="35073148"/>
            <a:ext cx="15699324" cy="765773"/>
          </a:xfrm>
          <a:prstGeom prst="rect">
            <a:avLst/>
          </a:prstGeom>
        </p:spPr>
        <p:txBody>
          <a:bodyPr wrap="square" lIns="158267" tIns="158267" rIns="158267" bIns="158267">
            <a:spAutoFit/>
          </a:bodyPr>
          <a:lstStyle>
            <a:lvl1pPr marL="0" indent="0">
              <a:buNone/>
              <a:defRPr sz="2899">
                <a:solidFill>
                  <a:schemeClr val="accent5">
                    <a:lumMod val="50000"/>
                  </a:schemeClr>
                </a:solidFill>
                <a:latin typeface="Times New Roman" panose="02020603050405020304" pitchFamily="18"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685501" y="19765364"/>
            <a:ext cx="15717604" cy="765773"/>
          </a:xfrm>
          <a:prstGeom prst="rect">
            <a:avLst/>
          </a:prstGeom>
        </p:spPr>
        <p:txBody>
          <a:bodyPr wrap="square" lIns="158267" tIns="158267" rIns="158267" bIns="158267">
            <a:spAutoFit/>
          </a:bodyPr>
          <a:lstStyle>
            <a:lvl1pPr marL="0" indent="0">
              <a:buNone/>
              <a:defRPr sz="2899">
                <a:solidFill>
                  <a:schemeClr val="accent5">
                    <a:lumMod val="50000"/>
                  </a:schemeClr>
                </a:solidFill>
                <a:latin typeface="Times New Roman" panose="02020603050405020304" pitchFamily="18" charset="0"/>
                <a:cs typeface="Times New Roman" panose="02020603050405020304" pitchFamily="18" charset="0"/>
              </a:defRPr>
            </a:lvl1pPr>
            <a:lvl2pPr marL="1491353" indent="-573597">
              <a:defRPr sz="2464">
                <a:latin typeface="Trebuchet MS" pitchFamily="34" charset="0"/>
              </a:defRPr>
            </a:lvl2pPr>
            <a:lvl3pPr marL="2064948" indent="-573597">
              <a:defRPr sz="2464">
                <a:latin typeface="Trebuchet MS" pitchFamily="34" charset="0"/>
              </a:defRPr>
            </a:lvl3pPr>
            <a:lvl4pPr marL="2695906" indent="-630957">
              <a:defRPr sz="2464">
                <a:latin typeface="Trebuchet MS" pitchFamily="34" charset="0"/>
              </a:defRPr>
            </a:lvl4pPr>
            <a:lvl5pPr marL="3154784" indent="-458878">
              <a:defRPr sz="2464">
                <a:latin typeface="Trebuchet MS" pitchFamily="34" charset="0"/>
              </a:defRPr>
            </a:lvl5pPr>
          </a:lstStyle>
          <a:p>
            <a:pPr lvl="0"/>
            <a:r>
              <a:rPr lang="en-US" dirty="0"/>
              <a:t>Type in or paste your text here</a:t>
            </a:r>
          </a:p>
        </p:txBody>
      </p:sp>
      <p:sp>
        <p:nvSpPr>
          <p:cNvPr id="76" name="Text Placeholder 76"/>
          <p:cNvSpPr>
            <a:spLocks noGrp="1"/>
          </p:cNvSpPr>
          <p:nvPr>
            <p:ph type="body" sz="quarter" idx="150" hasCustomPrompt="1"/>
          </p:nvPr>
        </p:nvSpPr>
        <p:spPr>
          <a:xfrm>
            <a:off x="4496321" y="5152739"/>
            <a:ext cx="24282947" cy="1115188"/>
          </a:xfrm>
          <a:prstGeom prst="rect">
            <a:avLst/>
          </a:prstGeom>
        </p:spPr>
        <p:txBody>
          <a:bodyPr lIns="54681" tIns="27341" rIns="54681" bIns="27341">
            <a:normAutofit/>
          </a:bodyPr>
          <a:lstStyle>
            <a:lvl1pPr marL="0" indent="0" algn="ctr">
              <a:buFontTx/>
              <a:buNone/>
              <a:defRPr sz="6234">
                <a:solidFill>
                  <a:schemeClr val="accent5">
                    <a:lumMod val="50000"/>
                  </a:schemeClr>
                </a:solidFill>
                <a:latin typeface="+mj-lt"/>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affiliations</a:t>
            </a:r>
          </a:p>
        </p:txBody>
      </p:sp>
      <p:sp>
        <p:nvSpPr>
          <p:cNvPr id="79" name="Text Placeholder 76"/>
          <p:cNvSpPr>
            <a:spLocks noGrp="1"/>
          </p:cNvSpPr>
          <p:nvPr>
            <p:ph type="body" sz="quarter" idx="151" hasCustomPrompt="1"/>
          </p:nvPr>
        </p:nvSpPr>
        <p:spPr>
          <a:xfrm>
            <a:off x="4496321" y="3240989"/>
            <a:ext cx="24282947" cy="1911749"/>
          </a:xfrm>
          <a:prstGeom prst="rect">
            <a:avLst/>
          </a:prstGeom>
        </p:spPr>
        <p:txBody>
          <a:bodyPr lIns="54681" tIns="27341" rIns="54681" bIns="27341" anchor="t" anchorCtr="1">
            <a:normAutofit/>
          </a:bodyPr>
          <a:lstStyle>
            <a:lvl1pPr marL="0" indent="0" algn="ctr">
              <a:buFontTx/>
              <a:buNone/>
              <a:defRPr sz="10003">
                <a:solidFill>
                  <a:schemeClr val="accent5">
                    <a:lumMod val="50000"/>
                  </a:schemeClr>
                </a:solidFill>
                <a:latin typeface="+mj-lt"/>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authors</a:t>
            </a:r>
          </a:p>
        </p:txBody>
      </p:sp>
      <p:sp>
        <p:nvSpPr>
          <p:cNvPr id="80" name="Text Placeholder 76"/>
          <p:cNvSpPr>
            <a:spLocks noGrp="1"/>
          </p:cNvSpPr>
          <p:nvPr>
            <p:ph type="body" sz="quarter" idx="153" hasCustomPrompt="1"/>
          </p:nvPr>
        </p:nvSpPr>
        <p:spPr>
          <a:xfrm>
            <a:off x="4496321" y="505464"/>
            <a:ext cx="24282947" cy="2735525"/>
          </a:xfrm>
          <a:prstGeom prst="rect">
            <a:avLst/>
          </a:prstGeom>
        </p:spPr>
        <p:txBody>
          <a:bodyPr lIns="54681" tIns="27341" rIns="54681" bIns="27341" anchor="t" anchorCtr="1">
            <a:normAutofit/>
          </a:bodyPr>
          <a:lstStyle>
            <a:lvl1pPr marL="0" indent="0" algn="ctr">
              <a:buFontTx/>
              <a:buNone/>
              <a:defRPr sz="14352" b="1">
                <a:solidFill>
                  <a:schemeClr val="accent5">
                    <a:lumMod val="50000"/>
                  </a:schemeClr>
                </a:solidFill>
                <a:latin typeface="+mj-lt"/>
              </a:defRPr>
            </a:lvl1pPr>
            <a:lvl2pPr>
              <a:buFontTx/>
              <a:buNone/>
              <a:defRPr sz="6234"/>
            </a:lvl2pPr>
            <a:lvl3pPr>
              <a:buFontTx/>
              <a:buNone/>
              <a:defRPr sz="6234"/>
            </a:lvl3pPr>
            <a:lvl4pPr>
              <a:buFontTx/>
              <a:buNone/>
              <a:defRPr sz="6234"/>
            </a:lvl4pPr>
            <a:lvl5pPr>
              <a:buFontTx/>
              <a:buNone/>
              <a:defRPr sz="6234"/>
            </a:lvl5pPr>
          </a:lstStyle>
          <a:p>
            <a:pPr lvl="0"/>
            <a:r>
              <a:rPr lang="en-US" dirty="0"/>
              <a:t>Click here to add title</a:t>
            </a:r>
          </a:p>
        </p:txBody>
      </p:sp>
    </p:spTree>
    <p:extLst>
      <p:ext uri="{BB962C8B-B14F-4D97-AF65-F5344CB8AC3E}">
        <p14:creationId xmlns:p14="http://schemas.microsoft.com/office/powerpoint/2010/main" val="3014640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132A2D4-7911-61B6-0348-5C9DF3FF9C09}"/>
              </a:ext>
            </a:extLst>
          </p:cNvPr>
          <p:cNvSpPr/>
          <p:nvPr userDrawn="1"/>
        </p:nvSpPr>
        <p:spPr>
          <a:xfrm>
            <a:off x="-1" y="42671426"/>
            <a:ext cx="33275586" cy="1219775"/>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92"/>
          </a:p>
        </p:txBody>
      </p:sp>
      <p:sp>
        <p:nvSpPr>
          <p:cNvPr id="10" name="Text Box 14"/>
          <p:cNvSpPr txBox="1">
            <a:spLocks noChangeArrowheads="1"/>
          </p:cNvSpPr>
          <p:nvPr/>
        </p:nvSpPr>
        <p:spPr bwMode="auto">
          <a:xfrm>
            <a:off x="898486" y="43114132"/>
            <a:ext cx="2456046" cy="334408"/>
          </a:xfrm>
          <a:prstGeom prst="rect">
            <a:avLst/>
          </a:prstGeom>
          <a:noFill/>
          <a:ln w="9525">
            <a:noFill/>
            <a:miter lim="800000"/>
            <a:headEnd/>
            <a:tailEnd/>
          </a:ln>
          <a:effectLst/>
        </p:spPr>
        <p:txBody>
          <a:bodyPr wrap="square" lIns="91605" tIns="45794" rIns="91605" bIns="45794">
            <a:spAutoFit/>
          </a:bodyPr>
          <a:lstStyle/>
          <a:p>
            <a:pPr eaLnBrk="0" hangingPunct="0">
              <a:lnSpc>
                <a:spcPct val="65000"/>
              </a:lnSpc>
              <a:spcBef>
                <a:spcPct val="50000"/>
              </a:spcBef>
              <a:defRPr/>
            </a:pPr>
            <a:r>
              <a:rPr lang="en-US" sz="58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15"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C74784A8-6F25-7449-9CCF-614BC1946BC7}"/>
              </a:ext>
            </a:extLst>
          </p:cNvPr>
          <p:cNvGraphicFramePr>
            <a:graphicFrameLocks noGrp="1"/>
          </p:cNvGraphicFramePr>
          <p:nvPr userDrawn="1">
            <p:extLst>
              <p:ext uri="{D42A27DB-BD31-4B8C-83A1-F6EECF244321}">
                <p14:modId xmlns:p14="http://schemas.microsoft.com/office/powerpoint/2010/main" val="1988771644"/>
              </p:ext>
            </p:extLst>
          </p:nvPr>
        </p:nvGraphicFramePr>
        <p:xfrm>
          <a:off x="-13576446" y="49658"/>
          <a:ext cx="12629588" cy="43797550"/>
        </p:xfrm>
        <a:graphic>
          <a:graphicData uri="http://schemas.openxmlformats.org/drawingml/2006/table">
            <a:tbl>
              <a:tblPr firstRow="1" bandRow="1">
                <a:tableStyleId>{5C22544A-7EE6-4342-B048-85BDC9FD1C3A}</a:tableStyleId>
              </a:tblPr>
              <a:tblGrid>
                <a:gridCol w="5415466">
                  <a:extLst>
                    <a:ext uri="{9D8B030D-6E8A-4147-A177-3AD203B41FA5}">
                      <a16:colId xmlns:a16="http://schemas.microsoft.com/office/drawing/2014/main" val="20000"/>
                    </a:ext>
                  </a:extLst>
                </a:gridCol>
                <a:gridCol w="7214122">
                  <a:extLst>
                    <a:ext uri="{9D8B030D-6E8A-4147-A177-3AD203B41FA5}">
                      <a16:colId xmlns:a16="http://schemas.microsoft.com/office/drawing/2014/main" val="20001"/>
                    </a:ext>
                  </a:extLst>
                </a:gridCol>
              </a:tblGrid>
              <a:tr h="1697268">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600" b="0" spc="600" dirty="0">
                          <a:solidFill>
                            <a:srgbClr val="1F3A4E"/>
                          </a:solidFill>
                          <a:latin typeface="Arial Black" panose="020B0A04020102020204" pitchFamily="34" charset="0"/>
                        </a:rPr>
                        <a:t>QUICK START GUIDE</a:t>
                      </a:r>
                      <a:br>
                        <a:rPr lang="en-US" sz="46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600" b="1" spc="600" dirty="0">
                        <a:solidFill>
                          <a:schemeClr val="bg1"/>
                        </a:solidFill>
                        <a:latin typeface="Trebuchet MS" pitchFamily="34" charset="0"/>
                      </a:endParaRPr>
                    </a:p>
                  </a:txBody>
                  <a:tcPr marL="284521" marR="142260" marT="198846" marB="66282">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5217519">
                <a:tc gridSpan="2">
                  <a:txBody>
                    <a:bodyPr/>
                    <a:lstStyle/>
                    <a:p>
                      <a:pPr defTabSz="3765639"/>
                      <a:r>
                        <a:rPr lang="en-US" sz="2600" i="0" dirty="0">
                          <a:solidFill>
                            <a:srgbClr val="D9D9D9"/>
                          </a:solidFill>
                          <a:latin typeface="Arial"/>
                          <a:cs typeface="Arial"/>
                        </a:rPr>
                        <a:t>This PowerPoint template produces a </a:t>
                      </a:r>
                      <a:r>
                        <a:rPr lang="en-US" sz="2600" i="0" dirty="0">
                          <a:solidFill>
                            <a:srgbClr val="FFC000"/>
                          </a:solidFill>
                          <a:latin typeface="Arial"/>
                          <a:cs typeface="Arial"/>
                        </a:rPr>
                        <a:t>A1 </a:t>
                      </a:r>
                      <a:r>
                        <a:rPr lang="en-US" sz="26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the  </a:t>
                      </a:r>
                      <a:r>
                        <a:rPr lang="en-US" sz="2600" i="0" dirty="0">
                          <a:solidFill>
                            <a:srgbClr val="FFC000"/>
                          </a:solidFill>
                          <a:latin typeface="Arial"/>
                          <a:cs typeface="Arial"/>
                        </a:rPr>
                        <a:t>HELP DESK</a:t>
                      </a:r>
                      <a:r>
                        <a:rPr lang="en-US" sz="2600" i="0" baseline="0" dirty="0">
                          <a:solidFill>
                            <a:srgbClr val="D9D9D9"/>
                          </a:solidFill>
                          <a:latin typeface="Arial"/>
                          <a:cs typeface="Arial"/>
                        </a:rPr>
                        <a:t> </a:t>
                      </a:r>
                      <a:r>
                        <a:rPr lang="en-US" sz="2600" i="0" dirty="0">
                          <a:solidFill>
                            <a:srgbClr val="D9D9D9"/>
                          </a:solidFill>
                          <a:latin typeface="Arial"/>
                          <a:cs typeface="Arial"/>
                        </a:rPr>
                        <a:t>tab.</a:t>
                      </a:r>
                    </a:p>
                    <a:p>
                      <a:pPr defTabSz="3765639"/>
                      <a:endParaRPr lang="en-US" sz="2600" i="0" dirty="0">
                        <a:solidFill>
                          <a:srgbClr val="D9D9D9"/>
                        </a:solidFill>
                        <a:latin typeface="Arial"/>
                        <a:cs typeface="Arial"/>
                      </a:endParaRPr>
                    </a:p>
                    <a:p>
                      <a:pPr defTabSz="3765639"/>
                      <a:r>
                        <a:rPr lang="en-US" sz="2600" i="0" dirty="0">
                          <a:solidFill>
                            <a:srgbClr val="D9D9D9"/>
                          </a:solidFill>
                          <a:latin typeface="Arial"/>
                          <a:cs typeface="Arial"/>
                        </a:rPr>
                        <a:t>To print your poster using our same-day professional printing service, go online to </a:t>
                      </a:r>
                      <a:r>
                        <a:rPr lang="en-US" sz="2600" i="0" dirty="0" err="1">
                          <a:solidFill>
                            <a:srgbClr val="FFC000"/>
                          </a:solidFill>
                          <a:latin typeface="Arial"/>
                          <a:cs typeface="Arial"/>
                        </a:rPr>
                        <a:t>PosterPresentations.com</a:t>
                      </a:r>
                      <a:r>
                        <a:rPr lang="en-US" sz="2600" i="0" dirty="0">
                          <a:solidFill>
                            <a:srgbClr val="D9D9D9"/>
                          </a:solidFill>
                          <a:latin typeface="Arial"/>
                          <a:cs typeface="Arial"/>
                        </a:rPr>
                        <a:t> and click on "</a:t>
                      </a:r>
                      <a:r>
                        <a:rPr lang="en-US" sz="2600" i="0" dirty="0">
                          <a:solidFill>
                            <a:srgbClr val="FFC000"/>
                          </a:solidFill>
                          <a:latin typeface="Arial"/>
                          <a:cs typeface="Arial"/>
                        </a:rPr>
                        <a:t>Order your poster</a:t>
                      </a:r>
                      <a:r>
                        <a:rPr lang="en-US" sz="2600" i="0" dirty="0">
                          <a:solidFill>
                            <a:srgbClr val="D9D9D9"/>
                          </a:solidFill>
                          <a:latin typeface="Arial"/>
                          <a:cs typeface="Arial"/>
                        </a:rPr>
                        <a:t>".</a:t>
                      </a:r>
                      <a:endParaRPr lang="en-US" sz="2600" b="1" dirty="0">
                        <a:solidFill>
                          <a:srgbClr val="D9D9D9"/>
                        </a:solidFill>
                        <a:latin typeface="Arial"/>
                        <a:cs typeface="Arial"/>
                      </a:endParaRPr>
                    </a:p>
                  </a:txBody>
                  <a:tcPr marL="284521" marR="142260" marT="198846" marB="6628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6223306">
                <a:tc>
                  <a:txBody>
                    <a:bodyPr/>
                    <a:lstStyle/>
                    <a:p>
                      <a:pPr algn="ctr"/>
                      <a:endParaRPr lang="en-US" sz="2600" dirty="0">
                        <a:solidFill>
                          <a:srgbClr val="1F3A4E"/>
                        </a:solidFill>
                      </a:endParaRPr>
                    </a:p>
                    <a:p>
                      <a:pPr algn="ctr"/>
                      <a:endParaRPr lang="en-US" sz="2600" dirty="0">
                        <a:solidFill>
                          <a:srgbClr val="1F3A4E"/>
                        </a:solidFill>
                      </a:endParaRPr>
                    </a:p>
                    <a:p>
                      <a:pPr algn="ctr"/>
                      <a:r>
                        <a:rPr lang="en-US" sz="2600" dirty="0">
                          <a:solidFill>
                            <a:schemeClr val="bg1"/>
                          </a:solidFill>
                          <a:latin typeface="Arial" panose="020B0604020202020204" pitchFamily="34" charset="0"/>
                          <a:cs typeface="Arial" panose="020B0604020202020204" pitchFamily="34" charset="0"/>
                        </a:rPr>
                        <a:t>This is a poster template for a </a:t>
                      </a:r>
                      <a:br>
                        <a:rPr lang="en-US" sz="2600" dirty="0">
                          <a:solidFill>
                            <a:schemeClr val="bg1"/>
                          </a:solidFill>
                          <a:latin typeface="Arial" panose="020B0604020202020204" pitchFamily="34" charset="0"/>
                          <a:cs typeface="Arial" panose="020B0604020202020204" pitchFamily="34" charset="0"/>
                        </a:rPr>
                      </a:br>
                      <a:r>
                        <a:rPr lang="en-US" sz="4600" b="1" dirty="0">
                          <a:solidFill>
                            <a:srgbClr val="FFC000"/>
                          </a:solidFill>
                          <a:latin typeface="Arial" panose="020B0604020202020204" pitchFamily="34" charset="0"/>
                          <a:cs typeface="Arial" panose="020B0604020202020204" pitchFamily="34" charset="0"/>
                        </a:rPr>
                        <a:t>A1</a:t>
                      </a:r>
                    </a:p>
                    <a:p>
                      <a:pPr marL="0" marR="0" indent="0" algn="ctr" defTabSz="3802180"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594mm x 841mm</a:t>
                      </a:r>
                    </a:p>
                    <a:p>
                      <a:pPr marL="0" marR="0" indent="0" algn="ctr" defTabSz="3802180" rtl="0" eaLnBrk="1" fontAlgn="auto" latinLnBrk="0" hangingPunct="1">
                        <a:lnSpc>
                          <a:spcPct val="100000"/>
                        </a:lnSpc>
                        <a:spcBef>
                          <a:spcPts val="0"/>
                        </a:spcBef>
                        <a:spcAft>
                          <a:spcPts val="0"/>
                        </a:spcAft>
                        <a:buClrTx/>
                        <a:buSzTx/>
                        <a:buFontTx/>
                        <a:buNone/>
                        <a:tabLst/>
                        <a:defRPr/>
                      </a:pPr>
                      <a:r>
                        <a:rPr lang="en-US" sz="2600" dirty="0">
                          <a:solidFill>
                            <a:srgbClr val="FFC000"/>
                          </a:solidFill>
                          <a:latin typeface="Arial" panose="020B0604020202020204" pitchFamily="34" charset="0"/>
                          <a:cs typeface="Arial" panose="020B0604020202020204" pitchFamily="34" charset="0"/>
                        </a:rPr>
                        <a:t>23.39 inches x 33.11 inches</a:t>
                      </a:r>
                      <a:br>
                        <a:rPr lang="en-US" sz="2600" dirty="0">
                          <a:solidFill>
                            <a:schemeClr val="bg1"/>
                          </a:solidFill>
                          <a:latin typeface="Arial" panose="020B0604020202020204" pitchFamily="34" charset="0"/>
                          <a:cs typeface="Arial" panose="020B0604020202020204" pitchFamily="34" charset="0"/>
                        </a:rPr>
                      </a:br>
                      <a:r>
                        <a:rPr lang="en-US" sz="2600" dirty="0">
                          <a:solidFill>
                            <a:schemeClr val="bg1"/>
                          </a:solidFill>
                          <a:latin typeface="Arial" panose="020B0604020202020204" pitchFamily="34" charset="0"/>
                          <a:cs typeface="Arial" panose="020B0604020202020204" pitchFamily="34" charset="0"/>
                        </a:rPr>
                        <a:t>research presentation poster</a:t>
                      </a:r>
                    </a:p>
                    <a:p>
                      <a:endParaRPr lang="en-US" sz="2600" dirty="0">
                        <a:solidFill>
                          <a:srgbClr val="1F3A4E"/>
                        </a:solidFill>
                      </a:endParaRPr>
                    </a:p>
                  </a:txBody>
                  <a:tcPr marL="142260" marR="142260" marT="66282" marB="6628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900" b="1" baseline="0" dirty="0">
                          <a:solidFill>
                            <a:srgbClr val="FFC000"/>
                          </a:solidFill>
                          <a:latin typeface="Arial" panose="020B0604020202020204" pitchFamily="34" charset="0"/>
                          <a:cs typeface="Arial" panose="020B0604020202020204" pitchFamily="34" charset="0"/>
                        </a:rPr>
                        <a:t>Important: Check the template size</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600" b="0" baseline="0" dirty="0">
                          <a:solidFill>
                            <a:srgbClr val="D9D9D9"/>
                          </a:solidFill>
                          <a:latin typeface="Arial" panose="020B0604020202020204" pitchFamily="34" charset="0"/>
                          <a:cs typeface="Arial" panose="020B0604020202020204" pitchFamily="34" charset="0"/>
                        </a:rPr>
                      </a:br>
                      <a:endParaRPr lang="en-US" sz="2600" b="0" baseline="0" dirty="0">
                        <a:solidFill>
                          <a:srgbClr val="FFC000"/>
                        </a:solidFill>
                        <a:latin typeface="Arial" panose="020B0604020202020204" pitchFamily="34" charset="0"/>
                        <a:cs typeface="Arial" panose="020B0604020202020204" pitchFamily="34" charset="0"/>
                      </a:endParaRPr>
                    </a:p>
                  </a:txBody>
                  <a:tcPr marL="284521" marR="142260" marT="198846" marB="66282">
                    <a:solidFill>
                      <a:srgbClr val="010101"/>
                    </a:solidFill>
                  </a:tcPr>
                </a:tc>
                <a:extLst>
                  <a:ext uri="{0D108BD9-81ED-4DB2-BD59-A6C34878D82A}">
                    <a16:rowId xmlns:a16="http://schemas.microsoft.com/office/drawing/2014/main" val="10008"/>
                  </a:ext>
                </a:extLst>
              </a:tr>
              <a:tr h="4843145">
                <a:tc>
                  <a:txBody>
                    <a:bodyPr/>
                    <a:lstStyle/>
                    <a:p>
                      <a:endParaRPr lang="en-US" sz="2600" dirty="0">
                        <a:solidFill>
                          <a:srgbClr val="1F3A4E"/>
                        </a:solidFill>
                      </a:endParaRPr>
                    </a:p>
                  </a:txBody>
                  <a:tcPr marL="142260" marR="142260" marT="66282" marB="66282">
                    <a:blipFill rotWithShape="1">
                      <a:blip r:embed="rId3"/>
                      <a:stretch>
                        <a:fillRect/>
                      </a:stretch>
                    </a:blipFill>
                  </a:tcPr>
                </a:tc>
                <a:tc>
                  <a:txBody>
                    <a:bodyPr/>
                    <a:lstStyle/>
                    <a:p>
                      <a:pPr algn="l"/>
                      <a:r>
                        <a:rPr lang="en-US" sz="2900" b="1" baseline="0" dirty="0">
                          <a:solidFill>
                            <a:srgbClr val="FFC000"/>
                          </a:solidFill>
                          <a:latin typeface="Arial" panose="020B0604020202020204" pitchFamily="34" charset="0"/>
                          <a:cs typeface="Arial" panose="020B0604020202020204" pitchFamily="34" charset="0"/>
                        </a:rPr>
                        <a:t>How to </a:t>
                      </a:r>
                      <a:r>
                        <a:rPr lang="en-US" sz="5200" b="1" baseline="0" dirty="0">
                          <a:solidFill>
                            <a:srgbClr val="FFC000"/>
                          </a:solidFill>
                          <a:latin typeface="Arial" panose="020B0604020202020204" pitchFamily="34" charset="0"/>
                          <a:cs typeface="Arial" panose="020B0604020202020204" pitchFamily="34" charset="0"/>
                        </a:rPr>
                        <a:t>Zoom in </a:t>
                      </a:r>
                      <a:r>
                        <a:rPr lang="en-US" sz="2900" b="1" baseline="0" dirty="0">
                          <a:solidFill>
                            <a:srgbClr val="FFC000"/>
                          </a:solidFill>
                          <a:latin typeface="Arial" panose="020B0604020202020204" pitchFamily="34" charset="0"/>
                          <a:cs typeface="Arial" panose="020B0604020202020204" pitchFamily="34" charset="0"/>
                        </a:rPr>
                        <a:t>and </a:t>
                      </a:r>
                      <a:r>
                        <a:rPr lang="en-US" sz="2300" b="1" baseline="0" dirty="0">
                          <a:solidFill>
                            <a:srgbClr val="FFC000"/>
                          </a:solidFill>
                          <a:latin typeface="Arial" panose="020B0604020202020204" pitchFamily="34" charset="0"/>
                          <a:cs typeface="Arial" panose="020B0604020202020204" pitchFamily="34" charset="0"/>
                        </a:rPr>
                        <a:t>out</a:t>
                      </a:r>
                      <a:endParaRPr lang="en-US" sz="2900" b="1" baseline="0" dirty="0">
                        <a:solidFill>
                          <a:srgbClr val="FFC000"/>
                        </a:solidFill>
                        <a:latin typeface="Arial" panose="020B0604020202020204" pitchFamily="34" charset="0"/>
                        <a:cs typeface="Arial" panose="020B0604020202020204" pitchFamily="34" charset="0"/>
                      </a:endParaRPr>
                    </a:p>
                    <a:p>
                      <a:pPr algn="l"/>
                      <a:r>
                        <a:rPr lang="en-US" sz="26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1. </a:t>
                      </a:r>
                      <a:r>
                        <a:rPr lang="en-US" sz="26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600" b="0" baseline="0" dirty="0">
                          <a:solidFill>
                            <a:srgbClr val="D9D9D9"/>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2. </a:t>
                      </a:r>
                      <a:r>
                        <a:rPr lang="en-US" sz="26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284521" marR="142260" marT="198846" marB="66282">
                    <a:solidFill>
                      <a:srgbClr val="010101"/>
                    </a:solidFill>
                  </a:tcPr>
                </a:tc>
                <a:extLst>
                  <a:ext uri="{0D108BD9-81ED-4DB2-BD59-A6C34878D82A}">
                    <a16:rowId xmlns:a16="http://schemas.microsoft.com/office/drawing/2014/main" val="10001"/>
                  </a:ext>
                </a:extLst>
              </a:tr>
              <a:tr h="28916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900" b="1" baseline="0" dirty="0">
                          <a:solidFill>
                            <a:srgbClr val="FFC000"/>
                          </a:solidFill>
                          <a:latin typeface="Arial" panose="020B0604020202020204" pitchFamily="34" charset="0"/>
                          <a:cs typeface="Arial" panose="020B0604020202020204" pitchFamily="34" charset="0"/>
                        </a:rPr>
                        <a:t>Ruler and Guides</a:t>
                      </a:r>
                      <a:br>
                        <a:rPr lang="en-US" sz="2600" b="0" baseline="0" dirty="0">
                          <a:solidFill>
                            <a:srgbClr val="FFC000"/>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260" marR="142260" marT="66282" marB="6628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5720413">
                <a:tc>
                  <a:txBody>
                    <a:bodyPr/>
                    <a:lstStyle/>
                    <a:p>
                      <a:endParaRPr lang="en-US" sz="2600" dirty="0">
                        <a:solidFill>
                          <a:srgbClr val="1F3A4E"/>
                        </a:solidFill>
                      </a:endParaRPr>
                    </a:p>
                  </a:txBody>
                  <a:tcPr marL="142260" marR="142260" marT="66282" marB="66282">
                    <a:blipFill rotWithShape="1">
                      <a:blip r:embed="rId4"/>
                      <a:stretch>
                        <a:fillRect/>
                      </a:stretch>
                    </a:blipFill>
                  </a:tcPr>
                </a:tc>
                <a:tc>
                  <a:txBody>
                    <a:bodyPr/>
                    <a:lstStyle/>
                    <a:p>
                      <a:pPr marL="0" lvl="1" indent="0" algn="l" defTabSz="114300"/>
                      <a:r>
                        <a:rPr lang="en-US" sz="2900" b="1" baseline="0" dirty="0">
                          <a:solidFill>
                            <a:srgbClr val="FFC000"/>
                          </a:solidFill>
                          <a:latin typeface="Arial" panose="020B0604020202020204" pitchFamily="34" charset="0"/>
                          <a:cs typeface="Arial" panose="020B0604020202020204" pitchFamily="34" charset="0"/>
                        </a:rPr>
                        <a:t>Headers and text containers</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600" b="0" baseline="0" dirty="0">
                          <a:solidFill>
                            <a:schemeClr val="bg1"/>
                          </a:solidFill>
                          <a:latin typeface="Arial" panose="020B0604020202020204" pitchFamily="34" charset="0"/>
                          <a:cs typeface="Arial" panose="020B0604020202020204" pitchFamily="34" charset="0"/>
                        </a:rPr>
                      </a:br>
                      <a:r>
                        <a:rPr lang="en-US" sz="2600" b="0" baseline="0" dirty="0">
                          <a:solidFill>
                            <a:srgbClr val="FFC000"/>
                          </a:solidFill>
                          <a:latin typeface="Arial" panose="020B0604020202020204" pitchFamily="34" charset="0"/>
                          <a:cs typeface="Arial" panose="020B0604020202020204" pitchFamily="34" charset="0"/>
                        </a:rPr>
                        <a:t>-</a:t>
                      </a:r>
                      <a:r>
                        <a:rPr lang="en-US" sz="2600" b="0" baseline="0" dirty="0">
                          <a:solidFill>
                            <a:schemeClr val="bg1"/>
                          </a:solidFill>
                          <a:latin typeface="Arial" panose="020B0604020202020204" pitchFamily="34" charset="0"/>
                          <a:cs typeface="Arial" panose="020B0604020202020204" pitchFamily="34" charset="0"/>
                        </a:rPr>
                        <a:t> </a:t>
                      </a:r>
                      <a:r>
                        <a:rPr lang="en-US" sz="26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284521" marR="142260" marT="198846" marB="66282">
                    <a:solidFill>
                      <a:srgbClr val="010101"/>
                    </a:solidFill>
                  </a:tcPr>
                </a:tc>
                <a:extLst>
                  <a:ext uri="{0D108BD9-81ED-4DB2-BD59-A6C34878D82A}">
                    <a16:rowId xmlns:a16="http://schemas.microsoft.com/office/drawing/2014/main" val="10003"/>
                  </a:ext>
                </a:extLst>
              </a:tr>
              <a:tr h="4651763">
                <a:tc gridSpan="2">
                  <a:txBody>
                    <a:bodyPr/>
                    <a:lstStyle/>
                    <a:p>
                      <a:r>
                        <a:rPr lang="en-US" sz="2900" b="1" dirty="0">
                          <a:solidFill>
                            <a:srgbClr val="FFC000"/>
                          </a:solidFill>
                          <a:latin typeface="Arial" panose="020B0604020202020204" pitchFamily="34" charset="0"/>
                          <a:cs typeface="Arial" panose="020B0604020202020204" pitchFamily="34" charset="0"/>
                        </a:rPr>
                        <a:t>Adding content to the poster</a:t>
                      </a:r>
                    </a:p>
                    <a:p>
                      <a:r>
                        <a:rPr lang="en-US" sz="26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6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600" dirty="0">
                        <a:solidFill>
                          <a:srgbClr val="D9D9D9"/>
                        </a:solidFill>
                        <a:latin typeface="Arial" panose="020B0604020202020204" pitchFamily="34" charset="0"/>
                        <a:cs typeface="Arial" panose="020B0604020202020204" pitchFamily="34" charset="0"/>
                      </a:endParaRPr>
                    </a:p>
                  </a:txBody>
                  <a:tcPr marL="142260" marR="142260" marT="66282" marB="6628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30802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6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284521" marR="142260" marT="198846" marB="6628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709107">
                <a:tc gridSpan="2">
                  <a:txBody>
                    <a:bodyPr/>
                    <a:lstStyle/>
                    <a:p>
                      <a:endParaRPr lang="en-US" sz="2600" dirty="0">
                        <a:solidFill>
                          <a:schemeClr val="bg1"/>
                        </a:solidFill>
                        <a:latin typeface="Arial" panose="020B0604020202020204" pitchFamily="34" charset="0"/>
                        <a:cs typeface="Arial" panose="020B0604020202020204" pitchFamily="34" charset="0"/>
                      </a:endParaRPr>
                    </a:p>
                  </a:txBody>
                  <a:tcPr marL="284521" marR="142260" marT="198846" marB="66282">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299778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Zoom in and look at your images at 100%-200% magnification. If they look clear, they will print well. </a:t>
                      </a:r>
                    </a:p>
                  </a:txBody>
                  <a:tcPr marL="284521" marR="142260" marT="198846" marB="6628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76538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600" noProof="0" dirty="0">
                        <a:solidFill>
                          <a:schemeClr val="bg1"/>
                        </a:solidFill>
                        <a:latin typeface="Arial"/>
                        <a:cs typeface="Arial"/>
                      </a:endParaRPr>
                    </a:p>
                  </a:txBody>
                  <a:tcPr marL="284521" marR="142260" marT="198846" marB="66282">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70EF0DC5-0CE8-8B48-8495-AC770E4326B0}"/>
              </a:ext>
            </a:extLst>
          </p:cNvPr>
          <p:cNvGraphicFramePr>
            <a:graphicFrameLocks noGrp="1"/>
          </p:cNvGraphicFramePr>
          <p:nvPr userDrawn="1">
            <p:extLst>
              <p:ext uri="{D42A27DB-BD31-4B8C-83A1-F6EECF244321}">
                <p14:modId xmlns:p14="http://schemas.microsoft.com/office/powerpoint/2010/main" val="817833161"/>
              </p:ext>
            </p:extLst>
          </p:nvPr>
        </p:nvGraphicFramePr>
        <p:xfrm>
          <a:off x="34130171" y="-205909"/>
          <a:ext cx="12540599" cy="44115882"/>
        </p:xfrm>
        <a:graphic>
          <a:graphicData uri="http://schemas.openxmlformats.org/drawingml/2006/table">
            <a:tbl>
              <a:tblPr firstRow="1" bandRow="1">
                <a:tableStyleId>{5C22544A-7EE6-4342-B048-85BDC9FD1C3A}</a:tableStyleId>
              </a:tblPr>
              <a:tblGrid>
                <a:gridCol w="4920897">
                  <a:extLst>
                    <a:ext uri="{9D8B030D-6E8A-4147-A177-3AD203B41FA5}">
                      <a16:colId xmlns:a16="http://schemas.microsoft.com/office/drawing/2014/main" val="20000"/>
                    </a:ext>
                  </a:extLst>
                </a:gridCol>
                <a:gridCol w="1478356">
                  <a:extLst>
                    <a:ext uri="{9D8B030D-6E8A-4147-A177-3AD203B41FA5}">
                      <a16:colId xmlns:a16="http://schemas.microsoft.com/office/drawing/2014/main" val="764104496"/>
                    </a:ext>
                  </a:extLst>
                </a:gridCol>
                <a:gridCol w="6141346">
                  <a:extLst>
                    <a:ext uri="{9D8B030D-6E8A-4147-A177-3AD203B41FA5}">
                      <a16:colId xmlns:a16="http://schemas.microsoft.com/office/drawing/2014/main" val="4164475170"/>
                    </a:ext>
                  </a:extLst>
                </a:gridCol>
              </a:tblGrid>
              <a:tr h="1728285">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600" b="0" spc="600" dirty="0">
                          <a:solidFill>
                            <a:srgbClr val="1F3A4E"/>
                          </a:solidFill>
                          <a:latin typeface="Arial Black" panose="020B0A04020102020204" pitchFamily="34" charset="0"/>
                        </a:rPr>
                        <a:t>QUICK START GUIDE</a:t>
                      </a:r>
                      <a:br>
                        <a:rPr lang="en-US" sz="4600" b="0" spc="600" dirty="0">
                          <a:solidFill>
                            <a:srgbClr val="1F3A4E"/>
                          </a:solidFill>
                          <a:latin typeface="Arial Black" panose="020B0A04020102020204" pitchFamily="34" charset="0"/>
                        </a:rPr>
                      </a:br>
                      <a:r>
                        <a:rPr lang="en-US" sz="3500" b="1" spc="0" dirty="0">
                          <a:solidFill>
                            <a:srgbClr val="FF0000"/>
                          </a:solidFill>
                          <a:latin typeface="Trebuchet MS" pitchFamily="34" charset="0"/>
                        </a:rPr>
                        <a:t>(THIS SIDEBAR WILL NOT PRINT)</a:t>
                      </a:r>
                      <a:endParaRPr lang="en-US" sz="4600" b="1" spc="600" dirty="0">
                        <a:solidFill>
                          <a:schemeClr val="bg1"/>
                        </a:solidFill>
                        <a:latin typeface="Trebuchet MS" pitchFamily="34" charset="0"/>
                      </a:endParaRPr>
                    </a:p>
                  </a:txBody>
                  <a:tcPr marL="284521" marR="142260" marT="198846" marB="6628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04033">
                <a:tc gridSpan="3">
                  <a:txBody>
                    <a:bodyPr/>
                    <a:lstStyle/>
                    <a:p>
                      <a:pPr algn="l"/>
                      <a:r>
                        <a:rPr lang="en-US" sz="2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600" dirty="0">
                        <a:solidFill>
                          <a:srgbClr val="FFC000"/>
                        </a:solidFill>
                      </a:endParaRP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284521" marR="142260" marT="198846" marB="6628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6175136">
                <a:tc gridSpan="3">
                  <a:txBody>
                    <a:bodyPr/>
                    <a:lstStyle/>
                    <a:p>
                      <a:r>
                        <a:rPr lang="en-US" sz="2900" b="1" dirty="0">
                          <a:solidFill>
                            <a:srgbClr val="FFC000"/>
                          </a:solidFill>
                          <a:latin typeface="Arial" panose="020B0604020202020204" pitchFamily="34" charset="0"/>
                          <a:cs typeface="Arial" panose="020B0604020202020204" pitchFamily="34" charset="0"/>
                        </a:rPr>
                        <a:t>How to change the column layout configuration</a:t>
                      </a:r>
                    </a:p>
                    <a:p>
                      <a:r>
                        <a:rPr lang="en-US" sz="2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600" dirty="0">
                          <a:solidFill>
                            <a:srgbClr val="D9D9D9"/>
                          </a:solidFill>
                          <a:latin typeface="Arial" panose="020B0604020202020204" pitchFamily="34" charset="0"/>
                          <a:cs typeface="Arial" panose="020B0604020202020204" pitchFamily="34" charset="0"/>
                        </a:rPr>
                        <a:t>You can see a tutorial here: </a:t>
                      </a:r>
                      <a:r>
                        <a:rPr lang="en-US" sz="2600" u="sng" dirty="0">
                          <a:solidFill>
                            <a:srgbClr val="FFC000"/>
                          </a:solidFill>
                          <a:latin typeface="Arial" panose="020B0604020202020204" pitchFamily="34" charset="0"/>
                          <a:cs typeface="Arial" panose="020B0604020202020204" pitchFamily="34" charset="0"/>
                        </a:rPr>
                        <a:t>https://</a:t>
                      </a:r>
                      <a:r>
                        <a:rPr lang="en-US" sz="2600" u="sng" dirty="0" err="1">
                          <a:solidFill>
                            <a:srgbClr val="FFC000"/>
                          </a:solidFill>
                          <a:latin typeface="Arial" panose="020B0604020202020204" pitchFamily="34" charset="0"/>
                          <a:cs typeface="Arial" panose="020B0604020202020204" pitchFamily="34" charset="0"/>
                        </a:rPr>
                        <a:t>www.posterpresentations.com</a:t>
                      </a:r>
                      <a:r>
                        <a:rPr lang="en-US" sz="2600" u="sng" dirty="0">
                          <a:solidFill>
                            <a:srgbClr val="FFC000"/>
                          </a:solidFill>
                          <a:latin typeface="Arial" panose="020B0604020202020204" pitchFamily="34" charset="0"/>
                          <a:cs typeface="Arial" panose="020B0604020202020204" pitchFamily="34" charset="0"/>
                        </a:rPr>
                        <a:t>/how-to-change-the-column-</a:t>
                      </a:r>
                      <a:r>
                        <a:rPr lang="en-US" sz="2600" u="sng" dirty="0" err="1">
                          <a:solidFill>
                            <a:srgbClr val="FFC000"/>
                          </a:solidFill>
                          <a:latin typeface="Arial" panose="020B0604020202020204" pitchFamily="34" charset="0"/>
                          <a:cs typeface="Arial" panose="020B0604020202020204" pitchFamily="34" charset="0"/>
                        </a:rPr>
                        <a:t>configuration.html</a:t>
                      </a:r>
                      <a:endParaRPr lang="en-US" sz="6400" u="sng" dirty="0">
                        <a:solidFill>
                          <a:srgbClr val="FFC000"/>
                        </a:solidFill>
                      </a:endParaRPr>
                    </a:p>
                  </a:txBody>
                  <a:tcPr marL="284521" marR="142260" marT="198846" marB="6628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24334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900" noProof="0" dirty="0">
                        <a:solidFill>
                          <a:srgbClr val="D9D9D9"/>
                        </a:solidFill>
                        <a:latin typeface="Arial" panose="020B0604020202020204" pitchFamily="34" charset="0"/>
                        <a:cs typeface="Arial" panose="020B0604020202020204" pitchFamily="34" charset="0"/>
                      </a:endParaRPr>
                    </a:p>
                  </a:txBody>
                  <a:tcPr marL="284521" marR="142260" marT="198846" marB="66282">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panose="020B0604020202020204" pitchFamily="34" charset="0"/>
                          <a:cs typeface="Arial" panose="020B0604020202020204" pitchFamily="34" charset="0"/>
                        </a:rPr>
                        <a:t>The Quick Start</a:t>
                      </a:r>
                      <a:r>
                        <a:rPr lang="en-US" sz="2600" baseline="0" noProof="0" dirty="0">
                          <a:solidFill>
                            <a:srgbClr val="D9D9D9"/>
                          </a:solidFill>
                          <a:latin typeface="Arial" panose="020B0604020202020204" pitchFamily="34" charset="0"/>
                          <a:cs typeface="Arial" panose="020B0604020202020204" pitchFamily="34" charset="0"/>
                        </a:rPr>
                        <a:t> Guides</a:t>
                      </a:r>
                      <a:r>
                        <a:rPr lang="en-US" sz="2600" noProof="0" dirty="0">
                          <a:solidFill>
                            <a:srgbClr val="D9D9D9"/>
                          </a:solidFill>
                          <a:latin typeface="Arial" panose="020B0604020202020204" pitchFamily="34" charset="0"/>
                          <a:cs typeface="Arial" panose="020B0604020202020204" pitchFamily="34" charset="0"/>
                        </a:rPr>
                        <a:t> </a:t>
                      </a:r>
                      <a:r>
                        <a:rPr lang="en-US" sz="2600" u="sng" noProof="0" dirty="0">
                          <a:solidFill>
                            <a:srgbClr val="D9D9D9"/>
                          </a:solidFill>
                          <a:latin typeface="Arial" panose="020B0604020202020204" pitchFamily="34" charset="0"/>
                          <a:cs typeface="Arial" panose="020B0604020202020204" pitchFamily="34" charset="0"/>
                        </a:rPr>
                        <a:t>are outside the template’s printable area</a:t>
                      </a:r>
                      <a:r>
                        <a:rPr lang="en-US" sz="2600" noProof="0" dirty="0">
                          <a:solidFill>
                            <a:srgbClr val="D9D9D9"/>
                          </a:solidFill>
                          <a:latin typeface="Arial" panose="020B0604020202020204" pitchFamily="34" charset="0"/>
                          <a:cs typeface="Arial" panose="020B0604020202020204" pitchFamily="34" charset="0"/>
                        </a:rPr>
                        <a:t> and they will not be on the printed poster</a:t>
                      </a:r>
                      <a:r>
                        <a:rPr lang="en-US" sz="2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baseline="0" noProof="0" dirty="0">
                          <a:solidFill>
                            <a:srgbClr val="D9D9D9"/>
                          </a:solidFill>
                          <a:latin typeface="Arial" panose="020B0604020202020204" pitchFamily="34" charset="0"/>
                          <a:cs typeface="Arial" panose="020B0604020202020204" pitchFamily="34" charset="0"/>
                        </a:rPr>
                        <a:t>To hide the guides click on the </a:t>
                      </a:r>
                      <a:r>
                        <a:rPr lang="en-US" sz="2600" b="1" baseline="0" noProof="0" dirty="0">
                          <a:solidFill>
                            <a:srgbClr val="D9D9D9"/>
                          </a:solidFill>
                          <a:latin typeface="Arial" panose="020B0604020202020204" pitchFamily="34" charset="0"/>
                          <a:cs typeface="Arial" panose="020B0604020202020204" pitchFamily="34" charset="0"/>
                        </a:rPr>
                        <a:t>Home</a:t>
                      </a:r>
                      <a:r>
                        <a:rPr lang="en-US" sz="2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600" b="1"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600" b="1" baseline="0" noProof="0" dirty="0">
                          <a:solidFill>
                            <a:srgbClr val="D9D9D9"/>
                          </a:solidFill>
                          <a:latin typeface="Arial" panose="020B0604020202020204" pitchFamily="34" charset="0"/>
                          <a:cs typeface="Arial" panose="020B0604020202020204" pitchFamily="34" charset="0"/>
                        </a:rPr>
                        <a:t>Without Guides </a:t>
                      </a:r>
                      <a:r>
                        <a:rPr lang="en-US" sz="2600" b="0" baseline="0" noProof="0" dirty="0">
                          <a:solidFill>
                            <a:srgbClr val="D9D9D9"/>
                          </a:solidFill>
                          <a:latin typeface="Arial" panose="020B0604020202020204" pitchFamily="34" charset="0"/>
                          <a:cs typeface="Arial" panose="020B0604020202020204" pitchFamily="34" charset="0"/>
                        </a:rPr>
                        <a:t>layout</a:t>
                      </a:r>
                      <a:r>
                        <a:rPr lang="en-US" sz="2600" baseline="0" noProof="0" dirty="0">
                          <a:solidFill>
                            <a:srgbClr val="D9D9D9"/>
                          </a:solidFill>
                          <a:latin typeface="Arial" panose="020B0604020202020204" pitchFamily="34" charset="0"/>
                          <a:cs typeface="Arial" panose="020B0604020202020204" pitchFamily="34" charset="0"/>
                        </a:rPr>
                        <a:t>.</a:t>
                      </a:r>
                      <a:endParaRPr lang="en-US" sz="2600" noProof="0" dirty="0">
                        <a:solidFill>
                          <a:srgbClr val="D9D9D9"/>
                        </a:solidFill>
                        <a:latin typeface="Arial" panose="020B0604020202020204" pitchFamily="34" charset="0"/>
                        <a:cs typeface="Arial" panose="020B0604020202020204" pitchFamily="34" charset="0"/>
                      </a:endParaRPr>
                    </a:p>
                  </a:txBody>
                  <a:tcPr marL="284521" marR="142260" marT="198846" marB="6628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7895953">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900" noProof="0" dirty="0">
                        <a:solidFill>
                          <a:srgbClr val="D9D9D9"/>
                        </a:solidFill>
                        <a:latin typeface="Arial" panose="020B0604020202020204" pitchFamily="34" charset="0"/>
                        <a:cs typeface="Arial" panose="020B0604020202020204" pitchFamily="34" charset="0"/>
                      </a:endParaRPr>
                    </a:p>
                  </a:txBody>
                  <a:tcPr marL="284521" marR="142260" marT="198846" marB="6628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6707481">
                <a:tc>
                  <a:txBody>
                    <a:bodyPr/>
                    <a:lstStyle/>
                    <a:p>
                      <a:pPr rtl="0"/>
                      <a:r>
                        <a:rPr lang="en-US" sz="3500" b="1" dirty="0">
                          <a:solidFill>
                            <a:srgbClr val="FFC000"/>
                          </a:solidFill>
                          <a:latin typeface="Arial" panose="020B0604020202020204" pitchFamily="34" charset="0"/>
                          <a:cs typeface="Arial" panose="020B0604020202020204" pitchFamily="34" charset="0"/>
                        </a:rPr>
                        <a:t>How to</a:t>
                      </a:r>
                      <a:r>
                        <a:rPr lang="en-US" sz="3500" b="1" baseline="0" dirty="0">
                          <a:solidFill>
                            <a:srgbClr val="FFC000"/>
                          </a:solidFill>
                          <a:latin typeface="Arial" panose="020B0604020202020204" pitchFamily="34" charset="0"/>
                          <a:cs typeface="Arial" panose="020B0604020202020204" pitchFamily="34" charset="0"/>
                        </a:rPr>
                        <a:t> preview your poster prior to printing</a:t>
                      </a:r>
                      <a:endParaRPr lang="en-US" sz="3500" b="1" dirty="0">
                        <a:solidFill>
                          <a:srgbClr val="FFC000"/>
                        </a:solidFill>
                        <a:latin typeface="Arial" panose="020B0604020202020204" pitchFamily="34" charset="0"/>
                        <a:cs typeface="Arial" panose="020B0604020202020204" pitchFamily="34" charset="0"/>
                      </a:endParaRPr>
                    </a:p>
                    <a:p>
                      <a:pPr rtl="0"/>
                      <a:r>
                        <a:rPr lang="en-US" sz="2900" dirty="0">
                          <a:solidFill>
                            <a:srgbClr val="D9D9D9"/>
                          </a:solidFill>
                          <a:latin typeface="Arial" panose="020B0604020202020204" pitchFamily="34" charset="0"/>
                          <a:cs typeface="Arial" panose="020B0604020202020204" pitchFamily="34" charset="0"/>
                        </a:rPr>
                        <a:t>You can preview your poster at any time by pressing the </a:t>
                      </a:r>
                      <a:r>
                        <a:rPr lang="en-US" sz="2900" dirty="0">
                          <a:solidFill>
                            <a:srgbClr val="FFC000"/>
                          </a:solidFill>
                          <a:latin typeface="Arial" panose="020B0604020202020204" pitchFamily="34" charset="0"/>
                          <a:cs typeface="Arial" panose="020B0604020202020204" pitchFamily="34" charset="0"/>
                        </a:rPr>
                        <a:t>F5 key</a:t>
                      </a:r>
                      <a:r>
                        <a:rPr lang="en-US" sz="29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900" dirty="0">
                          <a:solidFill>
                            <a:srgbClr val="FFC000"/>
                          </a:solidFill>
                          <a:latin typeface="Arial" panose="020B0604020202020204" pitchFamily="34" charset="0"/>
                          <a:cs typeface="Arial" panose="020B0604020202020204" pitchFamily="34" charset="0"/>
                        </a:rPr>
                        <a:t>ESC key </a:t>
                      </a:r>
                      <a:r>
                        <a:rPr lang="en-US" sz="2900" dirty="0">
                          <a:solidFill>
                            <a:srgbClr val="D9D9D9"/>
                          </a:solidFill>
                          <a:latin typeface="Arial" panose="020B0604020202020204" pitchFamily="34" charset="0"/>
                          <a:cs typeface="Arial" panose="020B0604020202020204" pitchFamily="34" charset="0"/>
                        </a:rPr>
                        <a:t>to exit Preview.</a:t>
                      </a:r>
                    </a:p>
                  </a:txBody>
                  <a:tcPr marL="284521" marR="142260" marT="198846" marB="66282">
                    <a:solidFill>
                      <a:srgbClr val="010101"/>
                    </a:solidFill>
                  </a:tcPr>
                </a:tc>
                <a:tc gridSpan="2">
                  <a:txBody>
                    <a:bodyPr/>
                    <a:lstStyle/>
                    <a:p>
                      <a:pPr rtl="0"/>
                      <a:r>
                        <a:rPr lang="en-US" sz="12800" b="1" dirty="0">
                          <a:solidFill>
                            <a:srgbClr val="D9D9D9"/>
                          </a:solidFill>
                          <a:latin typeface="Arial" panose="020B0604020202020204" pitchFamily="34" charset="0"/>
                          <a:cs typeface="Arial" panose="020B0604020202020204" pitchFamily="34" charset="0"/>
                        </a:rPr>
                        <a:t>F5</a:t>
                      </a:r>
                      <a:r>
                        <a:rPr lang="en-US" sz="2600" baseline="0" dirty="0">
                          <a:solidFill>
                            <a:srgbClr val="D9D9D9"/>
                          </a:solidFill>
                          <a:latin typeface="Arial" panose="020B0604020202020204" pitchFamily="34" charset="0"/>
                          <a:cs typeface="Arial" panose="020B0604020202020204" pitchFamily="34" charset="0"/>
                        </a:rPr>
                        <a:t> </a:t>
                      </a:r>
                      <a:endParaRPr lang="en-US" sz="2600" dirty="0">
                        <a:solidFill>
                          <a:srgbClr val="D9D9D9"/>
                        </a:solidFill>
                        <a:latin typeface="Arial" panose="020B0604020202020204" pitchFamily="34" charset="0"/>
                        <a:cs typeface="Arial" panose="020B0604020202020204" pitchFamily="34" charset="0"/>
                      </a:endParaRPr>
                    </a:p>
                  </a:txBody>
                  <a:tcPr marL="284521" marR="142260" marT="198846" marB="6628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7696421">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When you are ready to have your poster printed go online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and click on the "</a:t>
                      </a:r>
                      <a:r>
                        <a:rPr lang="en-US" sz="2600" noProof="0" dirty="0">
                          <a:solidFill>
                            <a:srgbClr val="FFC000"/>
                          </a:solidFill>
                          <a:latin typeface="Arial"/>
                          <a:cs typeface="Arial"/>
                        </a:rPr>
                        <a:t>Order Your Poster</a:t>
                      </a:r>
                      <a:r>
                        <a:rPr lang="en-US" sz="2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600" noProof="0" dirty="0">
                          <a:solidFill>
                            <a:srgbClr val="D9D9D9"/>
                          </a:solidFill>
                          <a:latin typeface="Arial"/>
                          <a:cs typeface="Arial"/>
                        </a:rPr>
                      </a:br>
                      <a:r>
                        <a:rPr lang="en-US" sz="2600" noProof="0" dirty="0">
                          <a:solidFill>
                            <a:srgbClr val="D9D9D9"/>
                          </a:solidFill>
                          <a:latin typeface="Arial"/>
                          <a:cs typeface="Arial"/>
                        </a:rPr>
                        <a:t>Go to </a:t>
                      </a:r>
                      <a:r>
                        <a:rPr lang="en-US" sz="2600" noProof="0" dirty="0" err="1">
                          <a:solidFill>
                            <a:srgbClr val="FFC000"/>
                          </a:solidFill>
                          <a:latin typeface="Arial"/>
                          <a:cs typeface="Arial"/>
                        </a:rPr>
                        <a:t>PosterPresentations.com</a:t>
                      </a:r>
                      <a:r>
                        <a:rPr lang="en-US" sz="2600" noProof="0" dirty="0">
                          <a:solidFill>
                            <a:srgbClr val="D9D9D9"/>
                          </a:solidFill>
                          <a:latin typeface="Arial"/>
                          <a:cs typeface="Arial"/>
                        </a:rPr>
                        <a:t> for more information.</a:t>
                      </a:r>
                    </a:p>
                  </a:txBody>
                  <a:tcPr marL="284521" marR="142260" marT="198846" marB="6628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518067">
                <a:tc gridSpan="3">
                  <a:txBody>
                    <a:bodyPr/>
                    <a:lstStyle/>
                    <a:p>
                      <a:endParaRPr lang="en-US" sz="2600" dirty="0">
                        <a:solidFill>
                          <a:srgbClr val="1F3A4E"/>
                        </a:solidFill>
                      </a:endParaRPr>
                    </a:p>
                  </a:txBody>
                  <a:tcPr marL="284521" marR="142260" marT="198846" marB="66282">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657053">
                <a:tc gridSpan="2">
                  <a:txBody>
                    <a:bodyPr/>
                    <a:lstStyle/>
                    <a:p>
                      <a:pPr>
                        <a:lnSpc>
                          <a:spcPts val="2600"/>
                        </a:lnSpc>
                      </a:pPr>
                      <a:r>
                        <a:rPr lang="en-US" sz="2600" dirty="0">
                          <a:solidFill>
                            <a:schemeClr val="bg1">
                              <a:lumMod val="85000"/>
                            </a:schemeClr>
                          </a:solidFill>
                          <a:latin typeface="Arial"/>
                          <a:cs typeface="Arial"/>
                        </a:rPr>
                        <a:t>© 2022</a:t>
                      </a:r>
                      <a:r>
                        <a:rPr lang="en-US" sz="2600" baseline="0" dirty="0">
                          <a:solidFill>
                            <a:schemeClr val="bg1">
                              <a:lumMod val="85000"/>
                            </a:schemeClr>
                          </a:solidFill>
                          <a:latin typeface="Arial"/>
                          <a:cs typeface="Arial"/>
                        </a:rPr>
                        <a:t> </a:t>
                      </a:r>
                      <a:r>
                        <a:rPr lang="en-US" sz="2600" dirty="0" err="1">
                          <a:solidFill>
                            <a:schemeClr val="bg1">
                              <a:lumMod val="85000"/>
                            </a:schemeClr>
                          </a:solidFill>
                          <a:latin typeface="Arial"/>
                          <a:cs typeface="Arial"/>
                        </a:rPr>
                        <a:t>PosterPresentations.com</a:t>
                      </a:r>
                      <a:br>
                        <a:rPr lang="en-US" sz="2600" dirty="0">
                          <a:solidFill>
                            <a:schemeClr val="bg1">
                              <a:lumMod val="85000"/>
                            </a:schemeClr>
                          </a:solidFill>
                          <a:latin typeface="Arial"/>
                          <a:cs typeface="Arial"/>
                        </a:rPr>
                      </a:br>
                      <a:r>
                        <a:rPr lang="en-US" sz="2600" dirty="0">
                          <a:solidFill>
                            <a:schemeClr val="bg1">
                              <a:lumMod val="85000"/>
                            </a:schemeClr>
                          </a:solidFill>
                          <a:latin typeface="Arial"/>
                          <a:cs typeface="Arial"/>
                        </a:rPr>
                        <a:t>2117 Fourth Street ,</a:t>
                      </a:r>
                      <a:r>
                        <a:rPr lang="en-US" sz="2600" baseline="0" dirty="0">
                          <a:solidFill>
                            <a:schemeClr val="bg1">
                              <a:lumMod val="85000"/>
                            </a:schemeClr>
                          </a:solidFill>
                          <a:latin typeface="Arial"/>
                          <a:cs typeface="Arial"/>
                        </a:rPr>
                        <a:t> STE C        </a:t>
                      </a:r>
                    </a:p>
                    <a:p>
                      <a:pPr>
                        <a:lnSpc>
                          <a:spcPts val="2600"/>
                        </a:lnSpc>
                      </a:pPr>
                      <a:r>
                        <a:rPr lang="en-US" sz="2600" baseline="0" dirty="0">
                          <a:solidFill>
                            <a:schemeClr val="bg1">
                              <a:lumMod val="85000"/>
                            </a:schemeClr>
                          </a:solidFill>
                          <a:latin typeface="Arial"/>
                          <a:cs typeface="Arial"/>
                        </a:rPr>
                        <a:t>Berkeley CA 94710 USA</a:t>
                      </a:r>
                      <a:endParaRPr lang="en-US" sz="2600" dirty="0">
                        <a:solidFill>
                          <a:schemeClr val="bg1">
                            <a:lumMod val="85000"/>
                          </a:schemeClr>
                        </a:solidFill>
                        <a:latin typeface="Arial"/>
                        <a:cs typeface="Arial"/>
                      </a:endParaRPr>
                    </a:p>
                  </a:txBody>
                  <a:tcPr marL="284521" marR="142260" marT="198846" marB="6628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600" b="1" dirty="0">
                          <a:solidFill>
                            <a:srgbClr val="D0D0D0"/>
                          </a:solidFill>
                          <a:latin typeface="Arial"/>
                          <a:cs typeface="Arial"/>
                        </a:rPr>
                        <a:t>For complete tutorials</a:t>
                      </a:r>
                      <a:r>
                        <a:rPr lang="en-US" sz="2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2000" b="1" dirty="0">
                          <a:solidFill>
                            <a:srgbClr val="FFC000"/>
                          </a:solidFill>
                          <a:latin typeface="Arial"/>
                          <a:cs typeface="Arial"/>
                        </a:rPr>
                        <a:t>https://</a:t>
                      </a:r>
                      <a:r>
                        <a:rPr lang="en-US" sz="2000" b="1" dirty="0" err="1">
                          <a:solidFill>
                            <a:srgbClr val="FFC000"/>
                          </a:solidFill>
                          <a:latin typeface="Arial"/>
                          <a:cs typeface="Arial"/>
                        </a:rPr>
                        <a:t>www.posterpresentations.com</a:t>
                      </a:r>
                      <a:r>
                        <a:rPr lang="en-US" sz="2000" b="1" dirty="0">
                          <a:solidFill>
                            <a:srgbClr val="FFC000"/>
                          </a:solidFill>
                          <a:latin typeface="Arial"/>
                          <a:cs typeface="Arial"/>
                        </a:rPr>
                        <a:t>/</a:t>
                      </a:r>
                      <a:r>
                        <a:rPr lang="en-US" sz="2000" b="1" dirty="0" err="1">
                          <a:solidFill>
                            <a:srgbClr val="FFC000"/>
                          </a:solidFill>
                          <a:latin typeface="Arial"/>
                          <a:cs typeface="Arial"/>
                        </a:rPr>
                        <a:t>helpdesk.html</a:t>
                      </a:r>
                      <a:endParaRPr lang="en-US" sz="13900" dirty="0"/>
                    </a:p>
                  </a:txBody>
                  <a:tcPr marL="284521" marR="142260" marT="198846" marB="66282">
                    <a:solidFill>
                      <a:srgbClr val="010101"/>
                    </a:solidFill>
                  </a:tcPr>
                </a:tc>
                <a:extLst>
                  <a:ext uri="{0D108BD9-81ED-4DB2-BD59-A6C34878D82A}">
                    <a16:rowId xmlns:a16="http://schemas.microsoft.com/office/drawing/2014/main" val="10009"/>
                  </a:ext>
                </a:extLst>
              </a:tr>
            </a:tbl>
          </a:graphicData>
        </a:graphic>
      </p:graphicFrame>
      <p:grpSp>
        <p:nvGrpSpPr>
          <p:cNvPr id="5" name="Group 4">
            <a:extLst>
              <a:ext uri="{FF2B5EF4-FFF2-40B4-BE49-F238E27FC236}">
                <a16:creationId xmlns:a16="http://schemas.microsoft.com/office/drawing/2014/main" id="{3776F652-0B05-796D-0743-D471C1E61465}"/>
              </a:ext>
            </a:extLst>
          </p:cNvPr>
          <p:cNvGrpSpPr/>
          <p:nvPr userDrawn="1"/>
        </p:nvGrpSpPr>
        <p:grpSpPr>
          <a:xfrm>
            <a:off x="0" y="-43008"/>
            <a:ext cx="33275588" cy="6254421"/>
            <a:chOff x="0" y="-1"/>
            <a:chExt cx="12192000" cy="1219223"/>
          </a:xfrm>
        </p:grpSpPr>
        <p:sp>
          <p:nvSpPr>
            <p:cNvPr id="6" name="Document 5">
              <a:extLst>
                <a:ext uri="{FF2B5EF4-FFF2-40B4-BE49-F238E27FC236}">
                  <a16:creationId xmlns:a16="http://schemas.microsoft.com/office/drawing/2014/main" id="{E08493CA-86D3-9278-2DC8-D1B59AC17CEB}"/>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92"/>
            </a:p>
          </p:txBody>
        </p:sp>
        <p:sp>
          <p:nvSpPr>
            <p:cNvPr id="7" name="Document 6">
              <a:extLst>
                <a:ext uri="{FF2B5EF4-FFF2-40B4-BE49-F238E27FC236}">
                  <a16:creationId xmlns:a16="http://schemas.microsoft.com/office/drawing/2014/main" id="{A5A0A1A7-58C9-9041-B034-4A93267DEC05}"/>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992" dirty="0"/>
            </a:p>
          </p:txBody>
        </p:sp>
      </p:grpSp>
    </p:spTree>
  </p:cSld>
  <p:clrMap bg1="lt1" tx1="dk1" bg2="lt2" tx2="dk2" accent1="accent1" accent2="accent2" accent3="accent3" accent4="accent4" accent5="accent5" accent6="accent6" hlink="hlink" folHlink="folHlink"/>
  <p:sldLayoutIdLst>
    <p:sldLayoutId id="2147483659" r:id="rId1"/>
  </p:sldLayoutIdLst>
  <p:txStyles>
    <p:titleStyle>
      <a:lvl1pPr algn="ctr" defTabSz="4405225" rtl="0" eaLnBrk="1" latinLnBrk="0" hangingPunct="1">
        <a:spcBef>
          <a:spcPct val="0"/>
        </a:spcBef>
        <a:buNone/>
        <a:defRPr sz="8698" kern="1200">
          <a:solidFill>
            <a:schemeClr val="bg1"/>
          </a:solidFill>
          <a:latin typeface="Trebuchet MS" pitchFamily="34" charset="0"/>
          <a:ea typeface="+mj-ea"/>
          <a:cs typeface="+mj-cs"/>
        </a:defRPr>
      </a:lvl1pPr>
    </p:titleStyle>
    <p:bodyStyle>
      <a:lvl1pPr marL="1651959" indent="-1651959" algn="l" defTabSz="4405225" rtl="0" eaLnBrk="1" latinLnBrk="0" hangingPunct="1">
        <a:spcBef>
          <a:spcPct val="20000"/>
        </a:spcBef>
        <a:buFont typeface="Arial" pitchFamily="34" charset="0"/>
        <a:buChar char="•"/>
        <a:defRPr sz="15367" kern="1200">
          <a:solidFill>
            <a:schemeClr val="tx1"/>
          </a:solidFill>
          <a:latin typeface="+mn-lt"/>
          <a:ea typeface="+mn-ea"/>
          <a:cs typeface="+mn-cs"/>
        </a:defRPr>
      </a:lvl1pPr>
      <a:lvl2pPr marL="3579244" indent="-1376632" algn="l" defTabSz="4405225" rtl="0" eaLnBrk="1" latinLnBrk="0" hangingPunct="1">
        <a:spcBef>
          <a:spcPct val="20000"/>
        </a:spcBef>
        <a:buFont typeface="Arial" pitchFamily="34" charset="0"/>
        <a:buChar char="–"/>
        <a:defRPr sz="13627" kern="1200">
          <a:solidFill>
            <a:schemeClr val="tx1"/>
          </a:solidFill>
          <a:latin typeface="+mn-lt"/>
          <a:ea typeface="+mn-ea"/>
          <a:cs typeface="+mn-cs"/>
        </a:defRPr>
      </a:lvl2pPr>
      <a:lvl3pPr marL="5506532" indent="-1101307" algn="l" defTabSz="4405225" rtl="0" eaLnBrk="1" latinLnBrk="0" hangingPunct="1">
        <a:spcBef>
          <a:spcPct val="20000"/>
        </a:spcBef>
        <a:buFont typeface="Arial" pitchFamily="34" charset="0"/>
        <a:buChar char="•"/>
        <a:defRPr sz="11598" kern="1200">
          <a:solidFill>
            <a:schemeClr val="tx1"/>
          </a:solidFill>
          <a:latin typeface="+mn-lt"/>
          <a:ea typeface="+mn-ea"/>
          <a:cs typeface="+mn-cs"/>
        </a:defRPr>
      </a:lvl3pPr>
      <a:lvl4pPr marL="770914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4pPr>
      <a:lvl5pPr marL="991175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p:bodyStyle>
    <p:otherStyle>
      <a:defPPr>
        <a:defRPr lang="en-US"/>
      </a:defPPr>
      <a:lvl1pPr marL="0" algn="l" defTabSz="4405225" rtl="0" eaLnBrk="1" latinLnBrk="0" hangingPunct="1">
        <a:defRPr sz="8698" kern="1200">
          <a:solidFill>
            <a:schemeClr val="tx1"/>
          </a:solidFill>
          <a:latin typeface="+mn-lt"/>
          <a:ea typeface="+mn-ea"/>
          <a:cs typeface="+mn-cs"/>
        </a:defRPr>
      </a:lvl1pPr>
      <a:lvl2pPr marL="2202613" algn="l" defTabSz="4405225" rtl="0" eaLnBrk="1" latinLnBrk="0" hangingPunct="1">
        <a:defRPr sz="8698" kern="1200">
          <a:solidFill>
            <a:schemeClr val="tx1"/>
          </a:solidFill>
          <a:latin typeface="+mn-lt"/>
          <a:ea typeface="+mn-ea"/>
          <a:cs typeface="+mn-cs"/>
        </a:defRPr>
      </a:lvl2pPr>
      <a:lvl3pPr marL="4405225" algn="l" defTabSz="4405225" rtl="0" eaLnBrk="1" latinLnBrk="0" hangingPunct="1">
        <a:defRPr sz="8698" kern="1200">
          <a:solidFill>
            <a:schemeClr val="tx1"/>
          </a:solidFill>
          <a:latin typeface="+mn-lt"/>
          <a:ea typeface="+mn-ea"/>
          <a:cs typeface="+mn-cs"/>
        </a:defRPr>
      </a:lvl3pPr>
      <a:lvl4pPr marL="6607836" algn="l" defTabSz="4405225" rtl="0" eaLnBrk="1" latinLnBrk="0" hangingPunct="1">
        <a:defRPr sz="8698" kern="1200">
          <a:solidFill>
            <a:schemeClr val="tx1"/>
          </a:solidFill>
          <a:latin typeface="+mn-lt"/>
          <a:ea typeface="+mn-ea"/>
          <a:cs typeface="+mn-cs"/>
        </a:defRPr>
      </a:lvl4pPr>
      <a:lvl5pPr marL="8810449" algn="l" defTabSz="4405225" rtl="0" eaLnBrk="1" latinLnBrk="0" hangingPunct="1">
        <a:defRPr sz="8698" kern="1200">
          <a:solidFill>
            <a:schemeClr val="tx1"/>
          </a:solidFill>
          <a:latin typeface="+mn-lt"/>
          <a:ea typeface="+mn-ea"/>
          <a:cs typeface="+mn-cs"/>
        </a:defRPr>
      </a:lvl5pPr>
      <a:lvl6pPr marL="11013061" algn="l" defTabSz="4405225" rtl="0" eaLnBrk="1" latinLnBrk="0" hangingPunct="1">
        <a:defRPr sz="8698" kern="1200">
          <a:solidFill>
            <a:schemeClr val="tx1"/>
          </a:solidFill>
          <a:latin typeface="+mn-lt"/>
          <a:ea typeface="+mn-ea"/>
          <a:cs typeface="+mn-cs"/>
        </a:defRPr>
      </a:lvl6pPr>
      <a:lvl7pPr marL="13215675" algn="l" defTabSz="4405225" rtl="0" eaLnBrk="1" latinLnBrk="0" hangingPunct="1">
        <a:defRPr sz="8698" kern="1200">
          <a:solidFill>
            <a:schemeClr val="tx1"/>
          </a:solidFill>
          <a:latin typeface="+mn-lt"/>
          <a:ea typeface="+mn-ea"/>
          <a:cs typeface="+mn-cs"/>
        </a:defRPr>
      </a:lvl7pPr>
      <a:lvl8pPr marL="15418286" algn="l" defTabSz="4405225" rtl="0" eaLnBrk="1" latinLnBrk="0" hangingPunct="1">
        <a:defRPr sz="8698" kern="1200">
          <a:solidFill>
            <a:schemeClr val="tx1"/>
          </a:solidFill>
          <a:latin typeface="+mn-lt"/>
          <a:ea typeface="+mn-ea"/>
          <a:cs typeface="+mn-cs"/>
        </a:defRPr>
      </a:lvl8pPr>
      <a:lvl9pPr marL="17620899" algn="l" defTabSz="4405225" rtl="0" eaLnBrk="1" latinLnBrk="0" hangingPunct="1">
        <a:defRPr sz="869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690748" y="43055903"/>
            <a:ext cx="2456046" cy="334408"/>
          </a:xfrm>
          <a:prstGeom prst="rect">
            <a:avLst/>
          </a:prstGeom>
          <a:noFill/>
          <a:ln w="9525">
            <a:noFill/>
            <a:miter lim="800000"/>
            <a:headEnd/>
            <a:tailEnd/>
          </a:ln>
          <a:effectLst/>
        </p:spPr>
        <p:txBody>
          <a:bodyPr wrap="square" lIns="91605" tIns="45794" rIns="91605" bIns="45794">
            <a:spAutoFit/>
          </a:bodyPr>
          <a:lstStyle/>
          <a:p>
            <a:pPr eaLnBrk="0" hangingPunct="0">
              <a:lnSpc>
                <a:spcPct val="65000"/>
              </a:lnSpc>
              <a:spcBef>
                <a:spcPct val="50000"/>
              </a:spcBef>
              <a:defRPr/>
            </a:pPr>
            <a:r>
              <a:rPr lang="en-US" sz="58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1015"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448820764"/>
      </p:ext>
    </p:extLst>
  </p:cSld>
  <p:clrMap bg1="lt1" tx1="dk1" bg2="lt2" tx2="dk2" accent1="accent1" accent2="accent2" accent3="accent3" accent4="accent4" accent5="accent5" accent6="accent6" hlink="hlink" folHlink="folHlink"/>
  <p:sldLayoutIdLst>
    <p:sldLayoutId id="2147483661" r:id="rId1"/>
  </p:sldLayoutIdLst>
  <p:txStyles>
    <p:titleStyle>
      <a:lvl1pPr algn="ctr" defTabSz="4405225" rtl="0" eaLnBrk="1" latinLnBrk="0" hangingPunct="1">
        <a:spcBef>
          <a:spcPct val="0"/>
        </a:spcBef>
        <a:buNone/>
        <a:defRPr sz="8698" kern="1200">
          <a:solidFill>
            <a:schemeClr val="bg1"/>
          </a:solidFill>
          <a:latin typeface="Trebuchet MS" pitchFamily="34" charset="0"/>
          <a:ea typeface="+mj-ea"/>
          <a:cs typeface="+mj-cs"/>
        </a:defRPr>
      </a:lvl1pPr>
    </p:titleStyle>
    <p:bodyStyle>
      <a:lvl1pPr marL="1651959" indent="-1651959" algn="l" defTabSz="4405225" rtl="0" eaLnBrk="1" latinLnBrk="0" hangingPunct="1">
        <a:spcBef>
          <a:spcPct val="20000"/>
        </a:spcBef>
        <a:buFont typeface="Arial" pitchFamily="34" charset="0"/>
        <a:buChar char="•"/>
        <a:defRPr sz="15367" kern="1200">
          <a:solidFill>
            <a:schemeClr val="tx1"/>
          </a:solidFill>
          <a:latin typeface="+mn-lt"/>
          <a:ea typeface="+mn-ea"/>
          <a:cs typeface="+mn-cs"/>
        </a:defRPr>
      </a:lvl1pPr>
      <a:lvl2pPr marL="3579244" indent="-1376632" algn="l" defTabSz="4405225" rtl="0" eaLnBrk="1" latinLnBrk="0" hangingPunct="1">
        <a:spcBef>
          <a:spcPct val="20000"/>
        </a:spcBef>
        <a:buFont typeface="Arial" pitchFamily="34" charset="0"/>
        <a:buChar char="–"/>
        <a:defRPr sz="13627" kern="1200">
          <a:solidFill>
            <a:schemeClr val="tx1"/>
          </a:solidFill>
          <a:latin typeface="+mn-lt"/>
          <a:ea typeface="+mn-ea"/>
          <a:cs typeface="+mn-cs"/>
        </a:defRPr>
      </a:lvl2pPr>
      <a:lvl3pPr marL="5506532" indent="-1101307" algn="l" defTabSz="4405225" rtl="0" eaLnBrk="1" latinLnBrk="0" hangingPunct="1">
        <a:spcBef>
          <a:spcPct val="20000"/>
        </a:spcBef>
        <a:buFont typeface="Arial" pitchFamily="34" charset="0"/>
        <a:buChar char="•"/>
        <a:defRPr sz="11598" kern="1200">
          <a:solidFill>
            <a:schemeClr val="tx1"/>
          </a:solidFill>
          <a:latin typeface="+mn-lt"/>
          <a:ea typeface="+mn-ea"/>
          <a:cs typeface="+mn-cs"/>
        </a:defRPr>
      </a:lvl3pPr>
      <a:lvl4pPr marL="770914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4pPr>
      <a:lvl5pPr marL="991175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p:bodyStyle>
    <p:otherStyle>
      <a:defPPr>
        <a:defRPr lang="en-US"/>
      </a:defPPr>
      <a:lvl1pPr marL="0" algn="l" defTabSz="4405225" rtl="0" eaLnBrk="1" latinLnBrk="0" hangingPunct="1">
        <a:defRPr sz="8698" kern="1200">
          <a:solidFill>
            <a:schemeClr val="tx1"/>
          </a:solidFill>
          <a:latin typeface="+mn-lt"/>
          <a:ea typeface="+mn-ea"/>
          <a:cs typeface="+mn-cs"/>
        </a:defRPr>
      </a:lvl1pPr>
      <a:lvl2pPr marL="2202613" algn="l" defTabSz="4405225" rtl="0" eaLnBrk="1" latinLnBrk="0" hangingPunct="1">
        <a:defRPr sz="8698" kern="1200">
          <a:solidFill>
            <a:schemeClr val="tx1"/>
          </a:solidFill>
          <a:latin typeface="+mn-lt"/>
          <a:ea typeface="+mn-ea"/>
          <a:cs typeface="+mn-cs"/>
        </a:defRPr>
      </a:lvl2pPr>
      <a:lvl3pPr marL="4405225" algn="l" defTabSz="4405225" rtl="0" eaLnBrk="1" latinLnBrk="0" hangingPunct="1">
        <a:defRPr sz="8698" kern="1200">
          <a:solidFill>
            <a:schemeClr val="tx1"/>
          </a:solidFill>
          <a:latin typeface="+mn-lt"/>
          <a:ea typeface="+mn-ea"/>
          <a:cs typeface="+mn-cs"/>
        </a:defRPr>
      </a:lvl3pPr>
      <a:lvl4pPr marL="6607836" algn="l" defTabSz="4405225" rtl="0" eaLnBrk="1" latinLnBrk="0" hangingPunct="1">
        <a:defRPr sz="8698" kern="1200">
          <a:solidFill>
            <a:schemeClr val="tx1"/>
          </a:solidFill>
          <a:latin typeface="+mn-lt"/>
          <a:ea typeface="+mn-ea"/>
          <a:cs typeface="+mn-cs"/>
        </a:defRPr>
      </a:lvl4pPr>
      <a:lvl5pPr marL="8810449" algn="l" defTabSz="4405225" rtl="0" eaLnBrk="1" latinLnBrk="0" hangingPunct="1">
        <a:defRPr sz="8698" kern="1200">
          <a:solidFill>
            <a:schemeClr val="tx1"/>
          </a:solidFill>
          <a:latin typeface="+mn-lt"/>
          <a:ea typeface="+mn-ea"/>
          <a:cs typeface="+mn-cs"/>
        </a:defRPr>
      </a:lvl5pPr>
      <a:lvl6pPr marL="11013061" algn="l" defTabSz="4405225" rtl="0" eaLnBrk="1" latinLnBrk="0" hangingPunct="1">
        <a:defRPr sz="8698" kern="1200">
          <a:solidFill>
            <a:schemeClr val="tx1"/>
          </a:solidFill>
          <a:latin typeface="+mn-lt"/>
          <a:ea typeface="+mn-ea"/>
          <a:cs typeface="+mn-cs"/>
        </a:defRPr>
      </a:lvl6pPr>
      <a:lvl7pPr marL="13215675" algn="l" defTabSz="4405225" rtl="0" eaLnBrk="1" latinLnBrk="0" hangingPunct="1">
        <a:defRPr sz="8698" kern="1200">
          <a:solidFill>
            <a:schemeClr val="tx1"/>
          </a:solidFill>
          <a:latin typeface="+mn-lt"/>
          <a:ea typeface="+mn-ea"/>
          <a:cs typeface="+mn-cs"/>
        </a:defRPr>
      </a:lvl7pPr>
      <a:lvl8pPr marL="15418286" algn="l" defTabSz="4405225" rtl="0" eaLnBrk="1" latinLnBrk="0" hangingPunct="1">
        <a:defRPr sz="8698" kern="1200">
          <a:solidFill>
            <a:schemeClr val="tx1"/>
          </a:solidFill>
          <a:latin typeface="+mn-lt"/>
          <a:ea typeface="+mn-ea"/>
          <a:cs typeface="+mn-cs"/>
        </a:defRPr>
      </a:lvl8pPr>
      <a:lvl9pPr marL="17620899" algn="l" defTabSz="4405225" rtl="0" eaLnBrk="1" latinLnBrk="0" hangingPunct="1">
        <a:defRPr sz="86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F9C3F-CDFF-4F83-4C13-624A223AEFF8}"/>
              </a:ext>
            </a:extLst>
          </p:cNvPr>
          <p:cNvSpPr>
            <a:spLocks noGrp="1"/>
          </p:cNvSpPr>
          <p:nvPr>
            <p:ph type="body" sz="quarter" idx="10"/>
          </p:nvPr>
        </p:nvSpPr>
        <p:spPr>
          <a:xfrm>
            <a:off x="1248507" y="7996906"/>
            <a:ext cx="14633509" cy="7361553"/>
          </a:xfrm>
        </p:spPr>
        <p:txBody>
          <a:bodyPr/>
          <a:lstStyle/>
          <a:p>
            <a:pPr algn="l">
              <a:buNone/>
            </a:pPr>
            <a:r>
              <a:rPr lang="en-IE" sz="4400" b="0" i="0" dirty="0">
                <a:solidFill>
                  <a:srgbClr val="202C6C"/>
                </a:solidFill>
                <a:effectLst/>
                <a:latin typeface="Source Sans 3"/>
              </a:rPr>
              <a:t>In today’s data-rich digital economy, use of analytics is not optional any longer — it is essential for survival and growth.</a:t>
            </a:r>
          </a:p>
          <a:p>
            <a:pPr algn="l">
              <a:buNone/>
            </a:pPr>
            <a:r>
              <a:rPr lang="en-IE" sz="4400" b="0" i="0" dirty="0">
                <a:solidFill>
                  <a:srgbClr val="202C6C"/>
                </a:solidFill>
                <a:effectLst/>
                <a:latin typeface="Source Sans 3"/>
              </a:rPr>
              <a:t>This project looks into the manner in which the use of data analysis and machine learning can support strategic decision-making in e-commerce.</a:t>
            </a:r>
          </a:p>
          <a:p>
            <a:pPr algn="l"/>
            <a:r>
              <a:rPr lang="en-IE" sz="4400" b="0" i="0" dirty="0">
                <a:solidFill>
                  <a:srgbClr val="202C6C"/>
                </a:solidFill>
                <a:effectLst/>
                <a:latin typeface="Source Sans 3"/>
              </a:rPr>
              <a:t>It worked on historical sales data of an online store, studying it with four models — ARIMA, Decision Tree, Random Forest, and Gradient Boosting — not only to forecast sales but to extract actionable insights into customer behaviour, product performance, and seasonality.</a:t>
            </a:r>
            <a:endParaRPr lang="en-US" sz="2800" dirty="0"/>
          </a:p>
        </p:txBody>
      </p:sp>
      <p:sp>
        <p:nvSpPr>
          <p:cNvPr id="3" name="Text Placeholder 2">
            <a:extLst>
              <a:ext uri="{FF2B5EF4-FFF2-40B4-BE49-F238E27FC236}">
                <a16:creationId xmlns:a16="http://schemas.microsoft.com/office/drawing/2014/main" id="{C1DDD53F-1B13-4853-CA49-1F664B33EDE1}"/>
              </a:ext>
            </a:extLst>
          </p:cNvPr>
          <p:cNvSpPr>
            <a:spLocks noGrp="1"/>
          </p:cNvSpPr>
          <p:nvPr>
            <p:ph type="body" sz="quarter" idx="11"/>
          </p:nvPr>
        </p:nvSpPr>
        <p:spPr>
          <a:xfrm>
            <a:off x="1412475" y="7184739"/>
            <a:ext cx="14633509" cy="752509"/>
          </a:xfrm>
        </p:spPr>
        <p:txBody>
          <a:bodyPr/>
          <a:lstStyle/>
          <a:p>
            <a:r>
              <a:rPr lang="en-US" dirty="0"/>
              <a:t>ABSTRACT</a:t>
            </a:r>
          </a:p>
        </p:txBody>
      </p:sp>
      <p:sp>
        <p:nvSpPr>
          <p:cNvPr id="4" name="Text Placeholder 3">
            <a:extLst>
              <a:ext uri="{FF2B5EF4-FFF2-40B4-BE49-F238E27FC236}">
                <a16:creationId xmlns:a16="http://schemas.microsoft.com/office/drawing/2014/main" id="{D3F3E970-12C0-426D-4EC7-4ECA9CAFED3D}"/>
              </a:ext>
            </a:extLst>
          </p:cNvPr>
          <p:cNvSpPr>
            <a:spLocks noGrp="1"/>
          </p:cNvSpPr>
          <p:nvPr>
            <p:ph type="body" sz="quarter" idx="20"/>
          </p:nvPr>
        </p:nvSpPr>
        <p:spPr>
          <a:xfrm>
            <a:off x="1055454" y="30786148"/>
            <a:ext cx="15707680" cy="752509"/>
          </a:xfrm>
        </p:spPr>
        <p:txBody>
          <a:bodyPr/>
          <a:lstStyle/>
          <a:p>
            <a:r>
              <a:rPr lang="en-US" dirty="0"/>
              <a:t>QUESTION RESEARCH</a:t>
            </a:r>
          </a:p>
        </p:txBody>
      </p:sp>
      <p:sp>
        <p:nvSpPr>
          <p:cNvPr id="5" name="Text Placeholder 4">
            <a:extLst>
              <a:ext uri="{FF2B5EF4-FFF2-40B4-BE49-F238E27FC236}">
                <a16:creationId xmlns:a16="http://schemas.microsoft.com/office/drawing/2014/main" id="{81449285-033E-D0C1-DA23-AD9CAAF8B4D4}"/>
              </a:ext>
            </a:extLst>
          </p:cNvPr>
          <p:cNvSpPr>
            <a:spLocks noGrp="1"/>
          </p:cNvSpPr>
          <p:nvPr>
            <p:ph type="body" sz="quarter" idx="25"/>
          </p:nvPr>
        </p:nvSpPr>
        <p:spPr/>
        <p:txBody>
          <a:bodyPr/>
          <a:lstStyle/>
          <a:p>
            <a:r>
              <a:rPr lang="en-US" dirty="0"/>
              <a:t>FUTURE WORK </a:t>
            </a:r>
          </a:p>
        </p:txBody>
      </p:sp>
      <p:sp>
        <p:nvSpPr>
          <p:cNvPr id="6" name="Text Placeholder 5">
            <a:extLst>
              <a:ext uri="{FF2B5EF4-FFF2-40B4-BE49-F238E27FC236}">
                <a16:creationId xmlns:a16="http://schemas.microsoft.com/office/drawing/2014/main" id="{C8428546-4B8F-ED87-4FBD-AEBA5D065157}"/>
              </a:ext>
            </a:extLst>
          </p:cNvPr>
          <p:cNvSpPr>
            <a:spLocks noGrp="1"/>
          </p:cNvSpPr>
          <p:nvPr>
            <p:ph type="body" sz="quarter" idx="26"/>
          </p:nvPr>
        </p:nvSpPr>
        <p:spPr>
          <a:xfrm>
            <a:off x="16874895" y="7778685"/>
            <a:ext cx="15703639" cy="5188522"/>
          </a:xfrm>
        </p:spPr>
        <p:txBody>
          <a:bodyPr/>
          <a:lstStyle/>
          <a:p>
            <a:pPr algn="l">
              <a:buNone/>
            </a:pPr>
            <a:r>
              <a:rPr lang="en-IE" sz="4400" dirty="0">
                <a:solidFill>
                  <a:srgbClr val="202C6C"/>
                </a:solidFill>
                <a:latin typeface="Source Sans 3"/>
              </a:rPr>
              <a:t>- Experiments with additional external variables like promotions, holidays, or even customer demographics will be attempted.</a:t>
            </a:r>
          </a:p>
          <a:p>
            <a:pPr algn="l">
              <a:buNone/>
            </a:pPr>
            <a:r>
              <a:rPr lang="en-IE" sz="4400" dirty="0">
                <a:solidFill>
                  <a:srgbClr val="202C6C"/>
                </a:solidFill>
                <a:latin typeface="Source Sans 3"/>
              </a:rPr>
              <a:t>- Development of a forecasting and business insights visualization dashboard for business users.</a:t>
            </a:r>
          </a:p>
          <a:p>
            <a:pPr algn="l"/>
            <a:r>
              <a:rPr lang="en-IE" sz="4400" dirty="0">
                <a:solidFill>
                  <a:srgbClr val="202C6C"/>
                </a:solidFill>
                <a:latin typeface="Source Sans 3"/>
              </a:rPr>
              <a:t>- Implementation of these models practically in campaigns like dynamic pricing or seasonal marketing.</a:t>
            </a:r>
          </a:p>
          <a:p>
            <a:endParaRPr lang="en-US" dirty="0"/>
          </a:p>
        </p:txBody>
      </p:sp>
      <p:sp>
        <p:nvSpPr>
          <p:cNvPr id="7" name="Text Placeholder 6">
            <a:extLst>
              <a:ext uri="{FF2B5EF4-FFF2-40B4-BE49-F238E27FC236}">
                <a16:creationId xmlns:a16="http://schemas.microsoft.com/office/drawing/2014/main" id="{7256DDE5-B2D5-DB8B-DDA4-04D5A709C8FC}"/>
              </a:ext>
            </a:extLst>
          </p:cNvPr>
          <p:cNvSpPr>
            <a:spLocks noGrp="1"/>
          </p:cNvSpPr>
          <p:nvPr>
            <p:ph type="body" sz="quarter" idx="27"/>
          </p:nvPr>
        </p:nvSpPr>
        <p:spPr>
          <a:xfrm>
            <a:off x="17072596" y="12652054"/>
            <a:ext cx="15699324" cy="752509"/>
          </a:xfrm>
        </p:spPr>
        <p:txBody>
          <a:bodyPr/>
          <a:lstStyle/>
          <a:p>
            <a:r>
              <a:rPr lang="en-US" dirty="0"/>
              <a:t>BEST MODEL </a:t>
            </a:r>
          </a:p>
        </p:txBody>
      </p:sp>
      <p:sp>
        <p:nvSpPr>
          <p:cNvPr id="9" name="Text Placeholder 8">
            <a:extLst>
              <a:ext uri="{FF2B5EF4-FFF2-40B4-BE49-F238E27FC236}">
                <a16:creationId xmlns:a16="http://schemas.microsoft.com/office/drawing/2014/main" id="{0A576C81-5C5A-2F04-C202-6C233F6B55A6}"/>
              </a:ext>
            </a:extLst>
          </p:cNvPr>
          <p:cNvSpPr>
            <a:spLocks noGrp="1"/>
          </p:cNvSpPr>
          <p:nvPr>
            <p:ph type="body" sz="quarter" idx="29"/>
          </p:nvPr>
        </p:nvSpPr>
        <p:spPr>
          <a:xfrm>
            <a:off x="9560766" y="40460658"/>
            <a:ext cx="15691464" cy="1009277"/>
          </a:xfrm>
        </p:spPr>
        <p:txBody>
          <a:bodyPr/>
          <a:lstStyle/>
          <a:p>
            <a:r>
              <a:rPr lang="en-US" dirty="0"/>
              <a:t>CCT College </a:t>
            </a:r>
          </a:p>
          <a:p>
            <a:endParaRPr lang="en-US" dirty="0"/>
          </a:p>
        </p:txBody>
      </p:sp>
      <p:sp>
        <p:nvSpPr>
          <p:cNvPr id="10" name="Text Placeholder 9">
            <a:extLst>
              <a:ext uri="{FF2B5EF4-FFF2-40B4-BE49-F238E27FC236}">
                <a16:creationId xmlns:a16="http://schemas.microsoft.com/office/drawing/2014/main" id="{A5FECBFA-F7EE-4C4B-E1C3-18764914D15C}"/>
              </a:ext>
            </a:extLst>
          </p:cNvPr>
          <p:cNvSpPr>
            <a:spLocks noGrp="1"/>
          </p:cNvSpPr>
          <p:nvPr>
            <p:ph type="body" sz="quarter" idx="30"/>
          </p:nvPr>
        </p:nvSpPr>
        <p:spPr>
          <a:xfrm flipH="1" flipV="1">
            <a:off x="-4693920" y="44398541"/>
            <a:ext cx="1139140" cy="2285000"/>
          </a:xfrm>
        </p:spPr>
        <p:txBody>
          <a:bodyPr/>
          <a:lstStyle/>
          <a:p>
            <a:pPr algn="ctr"/>
            <a:endParaRPr lang="en-US" dirty="0"/>
          </a:p>
        </p:txBody>
      </p:sp>
      <p:sp>
        <p:nvSpPr>
          <p:cNvPr id="11" name="Text Placeholder 10">
            <a:extLst>
              <a:ext uri="{FF2B5EF4-FFF2-40B4-BE49-F238E27FC236}">
                <a16:creationId xmlns:a16="http://schemas.microsoft.com/office/drawing/2014/main" id="{6CE6CB19-5FDF-4817-2D0D-45C81289191C}"/>
              </a:ext>
            </a:extLst>
          </p:cNvPr>
          <p:cNvSpPr>
            <a:spLocks noGrp="1"/>
          </p:cNvSpPr>
          <p:nvPr>
            <p:ph type="body" sz="quarter" idx="96"/>
          </p:nvPr>
        </p:nvSpPr>
        <p:spPr>
          <a:xfrm>
            <a:off x="920190" y="32030091"/>
            <a:ext cx="15717604" cy="7083167"/>
          </a:xfrm>
        </p:spPr>
        <p:txBody>
          <a:bodyPr/>
          <a:lstStyle/>
          <a:p>
            <a:pPr algn="l">
              <a:buNone/>
            </a:pPr>
            <a:r>
              <a:rPr lang="en-IE" sz="4800" dirty="0">
                <a:solidFill>
                  <a:srgbClr val="202C6C"/>
                </a:solidFill>
                <a:latin typeface="Source Sans 3"/>
              </a:rPr>
              <a:t>How can data analysis—specifically machine learning models—boost sales and improve marketing strategies in e-commerce?</a:t>
            </a:r>
          </a:p>
          <a:p>
            <a:pPr algn="l"/>
            <a:r>
              <a:rPr lang="en-IE" sz="4800" dirty="0">
                <a:solidFill>
                  <a:srgbClr val="202C6C"/>
                </a:solidFill>
                <a:latin typeface="Source Sans 3"/>
              </a:rPr>
              <a:t>This question looks at whether ARIMA, Decision Tree, Random Forest, and Gradient Boosting goes beyond forecasting to delivering prescriptive insights that would help business better price, promote, and plan inventory which would directly drive sales growth.</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2" name="Text Placeholder 11">
            <a:extLst>
              <a:ext uri="{FF2B5EF4-FFF2-40B4-BE49-F238E27FC236}">
                <a16:creationId xmlns:a16="http://schemas.microsoft.com/office/drawing/2014/main" id="{170C702E-5733-3AD1-2B4C-BBEC7FAEB840}"/>
              </a:ext>
            </a:extLst>
          </p:cNvPr>
          <p:cNvSpPr>
            <a:spLocks noGrp="1"/>
          </p:cNvSpPr>
          <p:nvPr>
            <p:ph type="body" sz="quarter" idx="150"/>
          </p:nvPr>
        </p:nvSpPr>
        <p:spPr/>
        <p:txBody>
          <a:bodyPr/>
          <a:lstStyle/>
          <a:p>
            <a:r>
              <a:rPr lang="en-US" dirty="0"/>
              <a:t>Highter Diploma in Data Analytics – CCT College Dublin</a:t>
            </a:r>
          </a:p>
        </p:txBody>
      </p:sp>
      <p:sp>
        <p:nvSpPr>
          <p:cNvPr id="13" name="Text Placeholder 12">
            <a:extLst>
              <a:ext uri="{FF2B5EF4-FFF2-40B4-BE49-F238E27FC236}">
                <a16:creationId xmlns:a16="http://schemas.microsoft.com/office/drawing/2014/main" id="{7A884C8C-B5A3-EA17-D7AF-8FB21EF3CA9F}"/>
              </a:ext>
            </a:extLst>
          </p:cNvPr>
          <p:cNvSpPr>
            <a:spLocks noGrp="1"/>
          </p:cNvSpPr>
          <p:nvPr>
            <p:ph type="body" sz="quarter" idx="151"/>
          </p:nvPr>
        </p:nvSpPr>
        <p:spPr/>
        <p:txBody>
          <a:bodyPr/>
          <a:lstStyle/>
          <a:p>
            <a:r>
              <a:rPr lang="en-US" dirty="0"/>
              <a:t>Alexandra Munik Silva (</a:t>
            </a:r>
            <a:r>
              <a:rPr lang="pt-BR" dirty="0"/>
              <a:t>2024268@student.cct.ie)</a:t>
            </a:r>
            <a:endParaRPr lang="en-US" dirty="0"/>
          </a:p>
        </p:txBody>
      </p:sp>
      <p:sp>
        <p:nvSpPr>
          <p:cNvPr id="14" name="Text Placeholder 13">
            <a:extLst>
              <a:ext uri="{FF2B5EF4-FFF2-40B4-BE49-F238E27FC236}">
                <a16:creationId xmlns:a16="http://schemas.microsoft.com/office/drawing/2014/main" id="{17EE85F2-D9C7-0A56-452D-D273FBBA9DA2}"/>
              </a:ext>
            </a:extLst>
          </p:cNvPr>
          <p:cNvSpPr>
            <a:spLocks noGrp="1"/>
          </p:cNvSpPr>
          <p:nvPr>
            <p:ph type="body" sz="quarter" idx="153"/>
          </p:nvPr>
        </p:nvSpPr>
        <p:spPr/>
        <p:txBody>
          <a:bodyPr>
            <a:normAutofit fontScale="77500" lnSpcReduction="20000"/>
          </a:bodyPr>
          <a:lstStyle/>
          <a:p>
            <a:r>
              <a:rPr lang="en-US" dirty="0"/>
              <a:t>Forecasting e-Commerce Sales Using Machine Learning Models for Strategic Business Decision Making </a:t>
            </a:r>
          </a:p>
        </p:txBody>
      </p:sp>
      <p:sp>
        <p:nvSpPr>
          <p:cNvPr id="16" name="Text Placeholder 3">
            <a:extLst>
              <a:ext uri="{FF2B5EF4-FFF2-40B4-BE49-F238E27FC236}">
                <a16:creationId xmlns:a16="http://schemas.microsoft.com/office/drawing/2014/main" id="{DF96A095-4FF0-A752-6D14-0FDC20534B9C}"/>
              </a:ext>
            </a:extLst>
          </p:cNvPr>
          <p:cNvSpPr txBox="1">
            <a:spLocks/>
          </p:cNvSpPr>
          <p:nvPr/>
        </p:nvSpPr>
        <p:spPr>
          <a:xfrm>
            <a:off x="1167215" y="22696956"/>
            <a:ext cx="15707680" cy="752509"/>
          </a:xfrm>
          <a:prstGeom prst="rect">
            <a:avLst/>
          </a:prstGeom>
          <a:solidFill>
            <a:schemeClr val="accent5">
              <a:lumMod val="50000"/>
            </a:schemeClr>
          </a:solidFill>
        </p:spPr>
        <p:txBody>
          <a:bodyPr wrap="square" lIns="63307" tIns="63307" rIns="63307" bIns="63307" anchor="t" anchorCtr="0">
            <a:spAutoFit/>
          </a:bodyPr>
          <a:lstStyle>
            <a:lvl1pPr marL="0" indent="0" algn="ctr" defTabSz="4405225" rtl="0" eaLnBrk="1" latinLnBrk="0" hangingPunct="1">
              <a:spcBef>
                <a:spcPct val="20000"/>
              </a:spcBef>
              <a:buFont typeface="Arial" pitchFamily="34" charset="0"/>
              <a:buNone/>
              <a:defRPr sz="4059" b="1" u="none" kern="1200" baseline="0">
                <a:solidFill>
                  <a:schemeClr val="bg1"/>
                </a:solidFill>
                <a:latin typeface="Century Gothic" panose="020B0502020202020204" pitchFamily="34" charset="0"/>
                <a:ea typeface="+mn-ea"/>
                <a:cs typeface="+mn-cs"/>
              </a:defRPr>
            </a:lvl1pPr>
            <a:lvl2pPr marL="3579244" indent="-1376632" algn="l" defTabSz="4405225" rtl="0" eaLnBrk="1" latinLnBrk="0" hangingPunct="1">
              <a:spcBef>
                <a:spcPct val="20000"/>
              </a:spcBef>
              <a:buFont typeface="Arial" pitchFamily="34" charset="0"/>
              <a:buChar char="–"/>
              <a:defRPr sz="13627" kern="1200">
                <a:solidFill>
                  <a:schemeClr val="tx1"/>
                </a:solidFill>
                <a:latin typeface="+mn-lt"/>
                <a:ea typeface="+mn-ea"/>
                <a:cs typeface="+mn-cs"/>
              </a:defRPr>
            </a:lvl2pPr>
            <a:lvl3pPr marL="5506532" indent="-1101307" algn="l" defTabSz="4405225" rtl="0" eaLnBrk="1" latinLnBrk="0" hangingPunct="1">
              <a:spcBef>
                <a:spcPct val="20000"/>
              </a:spcBef>
              <a:buFont typeface="Arial" pitchFamily="34" charset="0"/>
              <a:buChar char="•"/>
              <a:defRPr sz="11598" kern="1200">
                <a:solidFill>
                  <a:schemeClr val="tx1"/>
                </a:solidFill>
                <a:latin typeface="+mn-lt"/>
                <a:ea typeface="+mn-ea"/>
                <a:cs typeface="+mn-cs"/>
              </a:defRPr>
            </a:lvl3pPr>
            <a:lvl4pPr marL="770914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4pPr>
            <a:lvl5pPr marL="991175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r>
              <a:rPr lang="en-US"/>
              <a:t>OBJECTIVES</a:t>
            </a:r>
            <a:endParaRPr lang="en-US" dirty="0"/>
          </a:p>
        </p:txBody>
      </p:sp>
      <p:sp>
        <p:nvSpPr>
          <p:cNvPr id="17" name="Text Placeholder 10">
            <a:extLst>
              <a:ext uri="{FF2B5EF4-FFF2-40B4-BE49-F238E27FC236}">
                <a16:creationId xmlns:a16="http://schemas.microsoft.com/office/drawing/2014/main" id="{F6D36C94-5AEB-51F7-C687-F836CE69646D}"/>
              </a:ext>
            </a:extLst>
          </p:cNvPr>
          <p:cNvSpPr txBox="1">
            <a:spLocks/>
          </p:cNvSpPr>
          <p:nvPr/>
        </p:nvSpPr>
        <p:spPr>
          <a:xfrm>
            <a:off x="1396928" y="23464791"/>
            <a:ext cx="15366206" cy="6376668"/>
          </a:xfrm>
          <a:prstGeom prst="rect">
            <a:avLst/>
          </a:prstGeom>
        </p:spPr>
        <p:txBody>
          <a:bodyPr wrap="square" lIns="158267" tIns="158267" rIns="158267" bIns="158267" anchor="t" anchorCtr="0">
            <a:spAutoFit/>
          </a:bodyPr>
          <a:lstStyle>
            <a:lvl1pPr marL="0" indent="0" algn="l" defTabSz="4405225" rtl="0" eaLnBrk="1" latinLnBrk="0" hangingPunct="1">
              <a:spcBef>
                <a:spcPct val="20000"/>
              </a:spcBef>
              <a:buFont typeface="Arial" pitchFamily="34" charset="0"/>
              <a:buNone/>
              <a:defRPr sz="289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491353"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2pPr>
            <a:lvl3pPr marL="2064948"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3pPr>
            <a:lvl4pPr marL="2695906" indent="-63095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4pPr>
            <a:lvl5pPr marL="3154784" indent="-458878"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r>
              <a:rPr lang="en-IE" sz="4800" dirty="0">
                <a:solidFill>
                  <a:srgbClr val="202C6C"/>
                </a:solidFill>
                <a:latin typeface="Source Sans 3"/>
              </a:rPr>
              <a:t>The main goal of this project is to demonstrate how data analysis and machine learning can be used as strategic tools to improve decision-making in e-commerce.</a:t>
            </a:r>
          </a:p>
          <a:p>
            <a:r>
              <a:rPr lang="en-IE" sz="4800" dirty="0">
                <a:solidFill>
                  <a:srgbClr val="202C6C"/>
                </a:solidFill>
                <a:latin typeface="Source Sans 3"/>
              </a:rPr>
              <a:t>By using predictive models, the project aims to show that businesses of any size—from small retailers to large companies—can use data to forecast sales, understand consumer patterns, and make better decisions related to pricing, inventory, and marketing.</a:t>
            </a:r>
            <a:endParaRPr lang="en-US" sz="4800" dirty="0">
              <a:solidFill>
                <a:srgbClr val="202C6C"/>
              </a:solidFill>
              <a:latin typeface="Source Sans 3"/>
            </a:endParaRPr>
          </a:p>
        </p:txBody>
      </p:sp>
      <p:sp>
        <p:nvSpPr>
          <p:cNvPr id="18" name="Text Placeholder 10">
            <a:extLst>
              <a:ext uri="{FF2B5EF4-FFF2-40B4-BE49-F238E27FC236}">
                <a16:creationId xmlns:a16="http://schemas.microsoft.com/office/drawing/2014/main" id="{1D663D83-79C2-C06F-CDE3-15BC876DC4FA}"/>
              </a:ext>
            </a:extLst>
          </p:cNvPr>
          <p:cNvSpPr txBox="1">
            <a:spLocks/>
          </p:cNvSpPr>
          <p:nvPr/>
        </p:nvSpPr>
        <p:spPr>
          <a:xfrm>
            <a:off x="-10088569" y="43056421"/>
            <a:ext cx="27161165" cy="4513594"/>
          </a:xfrm>
          <a:prstGeom prst="rect">
            <a:avLst/>
          </a:prstGeom>
        </p:spPr>
        <p:txBody>
          <a:bodyPr wrap="square" lIns="158267" tIns="158267" rIns="158267" bIns="158267" anchor="t" anchorCtr="0">
            <a:spAutoFit/>
          </a:bodyPr>
          <a:lstStyle>
            <a:lvl1pPr marL="0" indent="0" algn="l" defTabSz="4405225" rtl="0" eaLnBrk="1" latinLnBrk="0" hangingPunct="1">
              <a:spcBef>
                <a:spcPct val="20000"/>
              </a:spcBef>
              <a:buFont typeface="Arial" pitchFamily="34" charset="0"/>
              <a:buNone/>
              <a:defRPr sz="289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491353"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2pPr>
            <a:lvl3pPr marL="2064948"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3pPr>
            <a:lvl4pPr marL="2695906" indent="-63095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4pPr>
            <a:lvl5pPr marL="3154784" indent="-458878"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19" name="Text Placeholder 10">
            <a:extLst>
              <a:ext uri="{FF2B5EF4-FFF2-40B4-BE49-F238E27FC236}">
                <a16:creationId xmlns:a16="http://schemas.microsoft.com/office/drawing/2014/main" id="{9D6F0B43-24EB-7788-A7F7-E4C301AA87EC}"/>
              </a:ext>
            </a:extLst>
          </p:cNvPr>
          <p:cNvSpPr txBox="1">
            <a:spLocks/>
          </p:cNvSpPr>
          <p:nvPr/>
        </p:nvSpPr>
        <p:spPr>
          <a:xfrm>
            <a:off x="17043611" y="13722898"/>
            <a:ext cx="15366206" cy="10365452"/>
          </a:xfrm>
          <a:prstGeom prst="rect">
            <a:avLst/>
          </a:prstGeom>
        </p:spPr>
        <p:txBody>
          <a:bodyPr wrap="square" lIns="158267" tIns="158267" rIns="158267" bIns="158267" anchor="t" anchorCtr="0">
            <a:spAutoFit/>
          </a:bodyPr>
          <a:lstStyle>
            <a:lvl1pPr marL="0" indent="0" algn="l" defTabSz="4405225" rtl="0" eaLnBrk="1" latinLnBrk="0" hangingPunct="1">
              <a:spcBef>
                <a:spcPct val="20000"/>
              </a:spcBef>
              <a:buFont typeface="Arial" pitchFamily="34" charset="0"/>
              <a:buNone/>
              <a:defRPr sz="289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491353"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2pPr>
            <a:lvl3pPr marL="2064948"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3pPr>
            <a:lvl4pPr marL="2695906" indent="-63095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4pPr>
            <a:lvl5pPr marL="3154784" indent="-458878"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pPr algn="l">
              <a:buNone/>
            </a:pPr>
            <a:r>
              <a:rPr lang="en-IE" sz="4800" b="0" i="0" dirty="0">
                <a:solidFill>
                  <a:srgbClr val="202C6C"/>
                </a:solidFill>
                <a:effectLst/>
                <a:latin typeface="Source Sans 3"/>
              </a:rPr>
              <a:t>The best model was the Random Forest Regressor that had an R² of 0.45 and the smallest MAE at 277.68, therefore, the most accurate and with lowest prediction error among all other models. This particular type of model improves the overall results because it aggregates multiple individual decision trees.</a:t>
            </a:r>
          </a:p>
          <a:p>
            <a:pPr algn="l">
              <a:buNone/>
            </a:pPr>
            <a:r>
              <a:rPr lang="en-IE" sz="4800" b="0" i="0" dirty="0">
                <a:solidFill>
                  <a:srgbClr val="202C6C"/>
                </a:solidFill>
                <a:effectLst/>
                <a:latin typeface="Source Sans 3"/>
              </a:rPr>
              <a:t>It further fine-tuned its prediction for the highest selling categories which are Books, Toys, and Sports.</a:t>
            </a:r>
          </a:p>
          <a:p>
            <a:pPr algn="l">
              <a:buNone/>
            </a:pPr>
            <a:r>
              <a:rPr lang="en-IE" sz="4800" b="0" i="0" dirty="0">
                <a:solidFill>
                  <a:srgbClr val="202C6C"/>
                </a:solidFill>
                <a:effectLst/>
                <a:latin typeface="Source Sans 3"/>
              </a:rPr>
              <a:t>It captured the pattern of the month for each of these top categories as well as the relationship between sales and reviews for these items, and this information can be used to make much better stock decisions and promotions and pricing.</a:t>
            </a:r>
          </a:p>
        </p:txBody>
      </p:sp>
      <p:sp>
        <p:nvSpPr>
          <p:cNvPr id="20" name="Text Placeholder 10">
            <a:extLst>
              <a:ext uri="{FF2B5EF4-FFF2-40B4-BE49-F238E27FC236}">
                <a16:creationId xmlns:a16="http://schemas.microsoft.com/office/drawing/2014/main" id="{5BD4D7FA-621C-43A9-BA10-E639771F31C8}"/>
              </a:ext>
            </a:extLst>
          </p:cNvPr>
          <p:cNvSpPr txBox="1">
            <a:spLocks/>
          </p:cNvSpPr>
          <p:nvPr/>
        </p:nvSpPr>
        <p:spPr>
          <a:xfrm>
            <a:off x="17909382" y="31974041"/>
            <a:ext cx="15366206" cy="6955288"/>
          </a:xfrm>
          <a:prstGeom prst="rect">
            <a:avLst/>
          </a:prstGeom>
        </p:spPr>
        <p:txBody>
          <a:bodyPr wrap="square" lIns="158267" tIns="158267" rIns="158267" bIns="158267" anchor="t" anchorCtr="0">
            <a:spAutoFit/>
          </a:bodyPr>
          <a:lstStyle>
            <a:lvl1pPr marL="0" indent="0" algn="l" defTabSz="4405225" rtl="0" eaLnBrk="1" latinLnBrk="0" hangingPunct="1">
              <a:spcBef>
                <a:spcPct val="20000"/>
              </a:spcBef>
              <a:buFont typeface="Arial" pitchFamily="34" charset="0"/>
              <a:buNone/>
              <a:defRPr sz="2899" kern="1200">
                <a:solidFill>
                  <a:schemeClr val="accent5">
                    <a:lumMod val="50000"/>
                  </a:schemeClr>
                </a:solidFill>
                <a:latin typeface="Century Gothic" panose="020B0502020202020204" pitchFamily="34" charset="0"/>
                <a:ea typeface="+mn-ea"/>
                <a:cs typeface="Times New Roman" panose="02020603050405020304" pitchFamily="18" charset="0"/>
              </a:defRPr>
            </a:lvl1pPr>
            <a:lvl2pPr marL="1491353"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2pPr>
            <a:lvl3pPr marL="2064948" indent="-57359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3pPr>
            <a:lvl4pPr marL="2695906" indent="-630957"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4pPr>
            <a:lvl5pPr marL="3154784" indent="-458878" algn="l" defTabSz="4405225" rtl="0" eaLnBrk="1" latinLnBrk="0" hangingPunct="1">
              <a:spcBef>
                <a:spcPct val="20000"/>
              </a:spcBef>
              <a:buFont typeface="Arial" pitchFamily="34" charset="0"/>
              <a:buChar char="»"/>
              <a:defRPr sz="2464" kern="1200">
                <a:solidFill>
                  <a:schemeClr val="tx1"/>
                </a:solidFill>
                <a:latin typeface="Trebuchet MS" pitchFamily="34" charset="0"/>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pPr>
              <a:buNone/>
            </a:pPr>
            <a:r>
              <a:rPr lang="en-IE" sz="4400" dirty="0"/>
              <a:t>This project shows that </a:t>
            </a:r>
            <a:r>
              <a:rPr lang="en-IE" sz="4400" b="1" dirty="0"/>
              <a:t>data analysis and machine learning can power smarter business strategies</a:t>
            </a:r>
            <a:r>
              <a:rPr lang="en-IE" sz="4400" dirty="0"/>
              <a:t>.</a:t>
            </a:r>
            <a:br>
              <a:rPr lang="en-IE" sz="4400" dirty="0"/>
            </a:br>
            <a:r>
              <a:rPr lang="en-IE" sz="4400" dirty="0"/>
              <a:t>Even with basic historical data, it is possible to:</a:t>
            </a:r>
          </a:p>
          <a:p>
            <a:pPr>
              <a:buFont typeface="Arial" panose="020B0604020202020204" pitchFamily="34" charset="0"/>
              <a:buChar char="•"/>
            </a:pPr>
            <a:r>
              <a:rPr lang="en-IE" sz="4400" dirty="0"/>
              <a:t>Forecast future sales</a:t>
            </a:r>
          </a:p>
          <a:p>
            <a:pPr>
              <a:buFont typeface="Arial" panose="020B0604020202020204" pitchFamily="34" charset="0"/>
              <a:buChar char="•"/>
            </a:pPr>
            <a:r>
              <a:rPr lang="en-IE" sz="4400" dirty="0"/>
              <a:t>Identify top-selling periods</a:t>
            </a:r>
          </a:p>
          <a:p>
            <a:pPr>
              <a:buFont typeface="Arial" panose="020B0604020202020204" pitchFamily="34" charset="0"/>
              <a:buChar char="•"/>
            </a:pPr>
            <a:r>
              <a:rPr lang="en-IE" sz="4400" dirty="0"/>
              <a:t>Understand what influences consumer purchases</a:t>
            </a:r>
          </a:p>
          <a:p>
            <a:r>
              <a:rPr lang="en-IE" sz="4400" dirty="0"/>
              <a:t>Whether for a small business or a large e-commerce company, embracing data-driven approaches leads to </a:t>
            </a:r>
            <a:r>
              <a:rPr lang="en-IE" sz="4400" b="1" dirty="0"/>
              <a:t>better decisions, reduced risk, and increased profits</a:t>
            </a:r>
            <a:r>
              <a:rPr lang="en-IE" sz="4400" dirty="0"/>
              <a:t>.</a:t>
            </a:r>
          </a:p>
        </p:txBody>
      </p:sp>
      <p:sp>
        <p:nvSpPr>
          <p:cNvPr id="21" name="Text Placeholder 3">
            <a:extLst>
              <a:ext uri="{FF2B5EF4-FFF2-40B4-BE49-F238E27FC236}">
                <a16:creationId xmlns:a16="http://schemas.microsoft.com/office/drawing/2014/main" id="{8329688A-D983-3A6B-B7CF-76D909D9E170}"/>
              </a:ext>
            </a:extLst>
          </p:cNvPr>
          <p:cNvSpPr txBox="1">
            <a:spLocks/>
          </p:cNvSpPr>
          <p:nvPr/>
        </p:nvSpPr>
        <p:spPr>
          <a:xfrm>
            <a:off x="17909382" y="30786148"/>
            <a:ext cx="15707680" cy="752509"/>
          </a:xfrm>
          <a:prstGeom prst="rect">
            <a:avLst/>
          </a:prstGeom>
          <a:solidFill>
            <a:schemeClr val="accent5">
              <a:lumMod val="50000"/>
            </a:schemeClr>
          </a:solidFill>
        </p:spPr>
        <p:txBody>
          <a:bodyPr wrap="square" lIns="63307" tIns="63307" rIns="63307" bIns="63307" anchor="t" anchorCtr="0">
            <a:spAutoFit/>
          </a:bodyPr>
          <a:lstStyle>
            <a:lvl1pPr marL="0" indent="0" algn="ctr" defTabSz="4405225" rtl="0" eaLnBrk="1" latinLnBrk="0" hangingPunct="1">
              <a:spcBef>
                <a:spcPct val="20000"/>
              </a:spcBef>
              <a:buFont typeface="Arial" pitchFamily="34" charset="0"/>
              <a:buNone/>
              <a:defRPr sz="4059" b="1" u="none" kern="1200" baseline="0">
                <a:solidFill>
                  <a:schemeClr val="bg1"/>
                </a:solidFill>
                <a:latin typeface="Century Gothic" panose="020B0502020202020204" pitchFamily="34" charset="0"/>
                <a:ea typeface="+mn-ea"/>
                <a:cs typeface="+mn-cs"/>
              </a:defRPr>
            </a:lvl1pPr>
            <a:lvl2pPr marL="3579244" indent="-1376632" algn="l" defTabSz="4405225" rtl="0" eaLnBrk="1" latinLnBrk="0" hangingPunct="1">
              <a:spcBef>
                <a:spcPct val="20000"/>
              </a:spcBef>
              <a:buFont typeface="Arial" pitchFamily="34" charset="0"/>
              <a:buChar char="–"/>
              <a:defRPr sz="13627" kern="1200">
                <a:solidFill>
                  <a:schemeClr val="tx1"/>
                </a:solidFill>
                <a:latin typeface="+mn-lt"/>
                <a:ea typeface="+mn-ea"/>
                <a:cs typeface="+mn-cs"/>
              </a:defRPr>
            </a:lvl2pPr>
            <a:lvl3pPr marL="5506532" indent="-1101307" algn="l" defTabSz="4405225" rtl="0" eaLnBrk="1" latinLnBrk="0" hangingPunct="1">
              <a:spcBef>
                <a:spcPct val="20000"/>
              </a:spcBef>
              <a:buFont typeface="Arial" pitchFamily="34" charset="0"/>
              <a:buChar char="•"/>
              <a:defRPr sz="11598" kern="1200">
                <a:solidFill>
                  <a:schemeClr val="tx1"/>
                </a:solidFill>
                <a:latin typeface="+mn-lt"/>
                <a:ea typeface="+mn-ea"/>
                <a:cs typeface="+mn-cs"/>
              </a:defRPr>
            </a:lvl3pPr>
            <a:lvl4pPr marL="770914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4pPr>
            <a:lvl5pPr marL="991175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5pPr>
            <a:lvl6pPr marL="12114367"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6pPr>
            <a:lvl7pPr marL="14316978"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7pPr>
            <a:lvl8pPr marL="16519591"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8pPr>
            <a:lvl9pPr marL="18722204" indent="-1101307" algn="l" defTabSz="4405225" rtl="0" eaLnBrk="1" latinLnBrk="0" hangingPunct="1">
              <a:spcBef>
                <a:spcPct val="20000"/>
              </a:spcBef>
              <a:buFont typeface="Arial" pitchFamily="34" charset="0"/>
              <a:buChar char="•"/>
              <a:defRPr sz="9713" kern="1200">
                <a:solidFill>
                  <a:schemeClr val="tx1"/>
                </a:solidFill>
                <a:latin typeface="+mn-lt"/>
                <a:ea typeface="+mn-ea"/>
                <a:cs typeface="+mn-cs"/>
              </a:defRPr>
            </a:lvl9pPr>
          </a:lstStyle>
          <a:p>
            <a:r>
              <a:rPr lang="en-US" dirty="0"/>
              <a:t>CONCLUSION</a:t>
            </a:r>
          </a:p>
        </p:txBody>
      </p:sp>
      <p:pic>
        <p:nvPicPr>
          <p:cNvPr id="23" name="Imagem 22" descr="Gráfico, Gráfico de barras&#10;&#10;O conteúdo gerado por IA pode estar incorreto.">
            <a:extLst>
              <a:ext uri="{FF2B5EF4-FFF2-40B4-BE49-F238E27FC236}">
                <a16:creationId xmlns:a16="http://schemas.microsoft.com/office/drawing/2014/main" id="{3FE20D67-1066-B8DE-B36A-5BE76D336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9381" y="23801385"/>
            <a:ext cx="14117699" cy="6667016"/>
          </a:xfrm>
          <a:prstGeom prst="rect">
            <a:avLst/>
          </a:prstGeom>
        </p:spPr>
      </p:pic>
      <p:pic>
        <p:nvPicPr>
          <p:cNvPr id="24" name="Picture 4">
            <a:extLst>
              <a:ext uri="{FF2B5EF4-FFF2-40B4-BE49-F238E27FC236}">
                <a16:creationId xmlns:a16="http://schemas.microsoft.com/office/drawing/2014/main" id="{B1BE5F76-12C5-4C6B-D703-C4909B8186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8420" y="15156377"/>
            <a:ext cx="15134714" cy="7498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535579"/>
      </p:ext>
    </p:extLst>
  </p:cSld>
  <p:clrMapOvr>
    <a:masterClrMapping/>
  </p:clrMapOvr>
</p:sld>
</file>

<file path=ppt/theme/theme1.xml><?xml version="1.0" encoding="utf-8"?>
<a:theme xmlns:a="http://schemas.openxmlformats.org/drawingml/2006/main" name="A1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0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PosterPresentations.com-100CMx140CM</Template>
  <TotalTime>1488</TotalTime>
  <Words>501</Words>
  <Application>Microsoft Office PowerPoint</Application>
  <PresentationFormat>Personalizar</PresentationFormat>
  <Paragraphs>40</Paragraphs>
  <Slides>1</Slides>
  <Notes>0</Notes>
  <HiddenSlides>0</HiddenSlides>
  <MMClips>0</MMClips>
  <ScaleCrop>false</ScaleCrop>
  <HeadingPairs>
    <vt:vector size="6" baseType="variant">
      <vt:variant>
        <vt:lpstr>Fontes usadas</vt:lpstr>
      </vt:variant>
      <vt:variant>
        <vt:i4>7</vt:i4>
      </vt:variant>
      <vt:variant>
        <vt:lpstr>Tema</vt:lpstr>
      </vt:variant>
      <vt:variant>
        <vt:i4>2</vt:i4>
      </vt:variant>
      <vt:variant>
        <vt:lpstr>Títulos de slides</vt:lpstr>
      </vt:variant>
      <vt:variant>
        <vt:i4>1</vt:i4>
      </vt:variant>
    </vt:vector>
  </HeadingPairs>
  <TitlesOfParts>
    <vt:vector size="10" baseType="lpstr">
      <vt:lpstr>Arial</vt:lpstr>
      <vt:lpstr>Arial Black</vt:lpstr>
      <vt:lpstr>Calibri</vt:lpstr>
      <vt:lpstr>Century Gothic</vt:lpstr>
      <vt:lpstr>Source Sans 3</vt:lpstr>
      <vt:lpstr>Times New Roman</vt:lpstr>
      <vt:lpstr>Trebuchet MS</vt:lpstr>
      <vt:lpstr>A1 Template</vt:lpstr>
      <vt:lpstr>Without Guides</vt:lpstr>
      <vt:lpstr>Apresentação do PowerPoint</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A1 PowerPoint Presentation</dc:title>
  <dc:subject>Research poster presentation template</dc:subject>
  <dc:creator>PosterPresentations.com</dc:creator>
  <cp:keywords>A1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Alexandra Munik Silva</cp:lastModifiedBy>
  <cp:revision>36</cp:revision>
  <dcterms:created xsi:type="dcterms:W3CDTF">2012-02-10T00:21:22Z</dcterms:created>
  <dcterms:modified xsi:type="dcterms:W3CDTF">2025-05-17T22:11:16Z</dcterms:modified>
  <cp:category>Research poster templates</cp:category>
</cp:coreProperties>
</file>