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svg" ContentType="image/svg"/>
  <Override PartName="/ppt/media/image3.png" ContentType="image/png"/>
  <Override PartName="/ppt/media/image4.svg" ContentType="image/sv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3DF4C0B-7B02-445E-8D37-0EEA87DC63C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GB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B3F4514-6305-4916-A6F3-5127E8D5AF1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GB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GB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Second Outline Level</a:t>
            </a:r>
            <a:endParaRPr b="0" lang="en-GB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Third Outline Level</a:t>
            </a:r>
            <a:endParaRPr b="0" lang="en-GB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Fourth Outline Level</a:t>
            </a:r>
            <a:endParaRPr b="0" lang="en-GB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Fifth Outline Level</a:t>
            </a:r>
            <a:endParaRPr b="0" lang="en-GB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Sixth Outline Level</a:t>
            </a:r>
            <a:endParaRPr b="0" lang="en-GB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Seventh Outline Level</a:t>
            </a:r>
            <a:endParaRPr b="0" lang="en-GB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GB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GB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7AB21AD9-360F-4272-AC5C-CB9963692604}" type="slidenum">
              <a:rPr b="0" lang="en-GB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&lt;number&gt;</a:t>
            </a:fld>
            <a:endParaRPr b="0" lang="en-GB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image" Target="../media/image3.png"/><Relationship Id="rId4" Type="http://schemas.openxmlformats.org/officeDocument/2006/relationships/image" Target="../media/image4.svg"/><Relationship Id="rId5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image" Target="../media/image3.png"/><Relationship Id="rId4" Type="http://schemas.openxmlformats.org/officeDocument/2006/relationships/image" Target="../media/image4.svg"/><Relationship Id="rId5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image" Target="../media/image3.png"/><Relationship Id="rId4" Type="http://schemas.openxmlformats.org/officeDocument/2006/relationships/image" Target="../media/image4.svg"/><Relationship Id="rId5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image" Target="../media/image3.png"/><Relationship Id="rId4" Type="http://schemas.openxmlformats.org/officeDocument/2006/relationships/image" Target="../media/image4.svg"/><Relationship Id="rId5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hyperlink" Target="https://gnuf.online/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svg"/><Relationship Id="rId6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image" Target="../media/image3.png"/><Relationship Id="rId4" Type="http://schemas.openxmlformats.org/officeDocument/2006/relationships/image" Target="../media/image4.svg"/><Relationship Id="rId5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image" Target="../media/image3.png"/><Relationship Id="rId4" Type="http://schemas.openxmlformats.org/officeDocument/2006/relationships/image" Target="../media/image4.svg"/><Relationship Id="rId5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image" Target="../media/image3.png"/><Relationship Id="rId4" Type="http://schemas.openxmlformats.org/officeDocument/2006/relationships/image" Target="../media/image4.svg"/><Relationship Id="rId5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image" Target="../media/image3.png"/><Relationship Id="rId4" Type="http://schemas.openxmlformats.org/officeDocument/2006/relationships/image" Target="../media/image4.svg"/><Relationship Id="rId5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image" Target="../media/image3.png"/><Relationship Id="rId4" Type="http://schemas.openxmlformats.org/officeDocument/2006/relationships/image" Target="../media/image4.svg"/><Relationship Id="rId5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image" Target="../media/image3.png"/><Relationship Id="rId4" Type="http://schemas.openxmlformats.org/officeDocument/2006/relationships/image" Target="../media/image4.svg"/><Relationship Id="rId5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image" Target="../media/image3.png"/><Relationship Id="rId4" Type="http://schemas.openxmlformats.org/officeDocument/2006/relationships/image" Target="../media/image4.svg"/><Relationship Id="rId5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" descr=""/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 rot="19750200">
            <a:off x="69120" y="279720"/>
            <a:ext cx="1260000" cy="61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" name=""/>
          <p:cNvSpPr txBox="1"/>
          <p:nvPr/>
        </p:nvSpPr>
        <p:spPr>
          <a:xfrm>
            <a:off x="0" y="0"/>
            <a:ext cx="10080000" cy="567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 anchorCtr="1">
            <a:spAutoFit/>
          </a:bodyPr>
          <a:p>
            <a:pPr algn="ctr"/>
            <a:r>
              <a:rPr b="0" lang="en-GB" sz="6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Welcome to GNUF</a:t>
            </a:r>
            <a:endParaRPr b="0" lang="en-GB" sz="6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algn="ctr"/>
            <a:r>
              <a:rPr b="0" lang="en-GB" sz="3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Testing will begin shortly...</a:t>
            </a:r>
            <a:endParaRPr b="0" lang="en-GB" sz="3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en-GB" sz="4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Task #6</a:t>
            </a:r>
            <a:endParaRPr b="0" lang="en-GB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rmAutofit/>
          </a:bodyPr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GB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Explore, and ensure all pages are working</a:t>
            </a:r>
            <a:endParaRPr b="0" lang="en-GB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GB" sz="2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(except the ones we’ve informed you aren’t ;))</a:t>
            </a:r>
            <a:endParaRPr b="0" lang="en-GB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 rot="19750200">
            <a:off x="69120" y="279720"/>
            <a:ext cx="1260000" cy="6166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" descr=""/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 rot="19750200">
            <a:off x="69120" y="279720"/>
            <a:ext cx="1260000" cy="61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9" name=""/>
          <p:cNvSpPr txBox="1"/>
          <p:nvPr/>
        </p:nvSpPr>
        <p:spPr>
          <a:xfrm>
            <a:off x="1440000" y="1440000"/>
            <a:ext cx="7380000" cy="288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 anchorCtr="1">
            <a:spAutoFit/>
          </a:bodyPr>
          <a:p>
            <a:pPr algn="ctr"/>
            <a:r>
              <a:rPr b="0" lang="en-GB" sz="6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Testing Survey</a:t>
            </a:r>
            <a:endParaRPr b="0" lang="en-GB" sz="6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" descr=""/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 rot="19750200">
            <a:off x="69120" y="279720"/>
            <a:ext cx="1260000" cy="61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1" name=""/>
          <p:cNvSpPr txBox="1"/>
          <p:nvPr/>
        </p:nvSpPr>
        <p:spPr>
          <a:xfrm>
            <a:off x="1440000" y="1440000"/>
            <a:ext cx="7380000" cy="288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 anchorCtr="1">
            <a:spAutoFit/>
          </a:bodyPr>
          <a:p>
            <a:pPr algn="ctr"/>
            <a:r>
              <a:rPr b="0" lang="en-GB" sz="6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THANKS FOR PARTICIPATING</a:t>
            </a:r>
            <a:endParaRPr b="0" lang="en-GB" sz="6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en-GB" sz="4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IMPORTANT INFORMATION</a:t>
            </a:r>
            <a:endParaRPr b="0" lang="en-GB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ffffff"/>
                </a:solidFill>
                <a:effectLst/>
                <a:uFillTx/>
                <a:latin typeface="Arial"/>
                <a:hlinkClick r:id="rId3"/>
              </a:rPr>
              <a:t>https://gnuf.online</a:t>
            </a:r>
            <a:endParaRPr b="0" lang="en-GB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You cannot upload pictures, cope</a:t>
            </a:r>
            <a:endParaRPr b="0" lang="en-GB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Dev build, not production = slow as fuck</a:t>
            </a:r>
            <a:endParaRPr b="0" lang="en-GB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User page not functional</a:t>
            </a:r>
            <a:endParaRPr b="0" lang="en-GB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Feedback page not functional</a:t>
            </a:r>
            <a:endParaRPr b="0" lang="en-GB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Ignore errors in bottom left</a:t>
            </a:r>
            <a:endParaRPr b="0" lang="en-GB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Extensions: Dark reader and similar are incompatible</a:t>
            </a:r>
            <a:endParaRPr b="0" lang="en-GB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Posting works, but only appends to home, not the forum</a:t>
            </a:r>
            <a:endParaRPr b="0" lang="en-GB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13" name="" descr=""/>
          <p:cNvPicPr/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>
          <a:xfrm rot="19750200">
            <a:off x="68760" y="279360"/>
            <a:ext cx="1260000" cy="6166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en-GB" sz="4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How to install OBS</a:t>
            </a:r>
            <a:endParaRPr b="0" lang="en-GB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Go to: obsproject.com</a:t>
            </a:r>
            <a:endParaRPr b="0" lang="en-GB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on your OS</a:t>
            </a:r>
            <a:endParaRPr b="0" lang="en-GB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on the downloaded file</a:t>
            </a:r>
            <a:endParaRPr b="0" lang="en-GB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Follow instructions</a:t>
            </a:r>
            <a:endParaRPr b="0" lang="en-GB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CONGRATS, OBS IS NOW INSTALLED</a:t>
            </a:r>
            <a:endParaRPr b="0" lang="en-GB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16" name="" descr=""/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 rot="19750200">
            <a:off x="68760" y="279360"/>
            <a:ext cx="1260000" cy="6166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en-GB" sz="4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How to configure OBS</a:t>
            </a:r>
            <a:endParaRPr b="0" lang="en-GB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Launch OBS</a:t>
            </a:r>
            <a:endParaRPr b="0" lang="en-GB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You prefer recording</a:t>
            </a:r>
            <a:endParaRPr b="0" lang="en-GB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Select a scene, add source</a:t>
            </a:r>
            <a:endParaRPr b="0" lang="en-GB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Add screen</a:t>
            </a:r>
            <a:endParaRPr b="0" lang="en-GB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Start recording</a:t>
            </a:r>
            <a:endParaRPr b="0" lang="en-GB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Once recording is done, pls remux to mp4 by going to file → remux and then selecting the recording you just did</a:t>
            </a:r>
            <a:endParaRPr b="0" lang="en-GB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19" name="" descr=""/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 rot="19750200">
            <a:off x="68760" y="279360"/>
            <a:ext cx="1260000" cy="6166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en-GB" sz="4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Task #1 </a:t>
            </a:r>
            <a:endParaRPr b="0" lang="en-GB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rmAutofit/>
          </a:bodyPr>
          <a:p>
            <a:pPr marL="432000"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GB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Create a new user profile</a:t>
            </a:r>
            <a:endParaRPr b="0" lang="en-GB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22" name="" descr=""/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 rot="19750200">
            <a:off x="69120" y="279720"/>
            <a:ext cx="1260000" cy="6166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en-GB" sz="4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Task #2 </a:t>
            </a:r>
            <a:endParaRPr b="0" lang="en-GB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rmAutofit/>
          </a:bodyPr>
          <a:p>
            <a:pPr indent="0" algn="ctr">
              <a:spcBef>
                <a:spcPts val="1417"/>
              </a:spcBef>
              <a:buNone/>
            </a:pPr>
            <a:r>
              <a:rPr b="0" lang="en-GB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Make a post</a:t>
            </a:r>
            <a:endParaRPr b="0" lang="en-GB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algn="ctr">
              <a:spcBef>
                <a:spcPts val="1417"/>
              </a:spcBef>
              <a:buNone/>
            </a:pPr>
            <a:r>
              <a:rPr b="0" lang="en-GB" sz="2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Remember that it will only show up in home</a:t>
            </a:r>
            <a:endParaRPr b="0" lang="en-GB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25" name="" descr=""/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 rot="19750200">
            <a:off x="69120" y="279720"/>
            <a:ext cx="1260000" cy="6166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en-GB" sz="4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Task #3</a:t>
            </a:r>
            <a:endParaRPr b="0" lang="en-GB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rmAutofit/>
          </a:bodyPr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GB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Comment on a post created by a different user</a:t>
            </a:r>
            <a:endParaRPr b="0" lang="en-GB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28" name="" descr=""/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 rot="19750200">
            <a:off x="69120" y="279720"/>
            <a:ext cx="1260000" cy="6166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en-GB" sz="4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Task #4</a:t>
            </a:r>
            <a:endParaRPr b="0" lang="en-GB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rmAutofit/>
          </a:bodyPr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GB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React to a post</a:t>
            </a:r>
            <a:endParaRPr b="0" lang="en-GB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GB" sz="2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(YES WE KNOW THAT YOU MUST ENTER THE POST TO REACT, COPE</a:t>
            </a:r>
            <a:r>
              <a:rPr b="0" lang="en-GB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)</a:t>
            </a:r>
            <a:endParaRPr b="0" lang="en-GB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31" name="" descr=""/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 rot="19750200">
            <a:off x="69120" y="279720"/>
            <a:ext cx="1260000" cy="6166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en-GB" sz="4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Task #5</a:t>
            </a:r>
            <a:endParaRPr b="0" lang="en-GB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rmAutofit/>
          </a:bodyPr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GB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Sign out and back in with your user</a:t>
            </a:r>
            <a:endParaRPr b="0" lang="en-GB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GB" sz="2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(remember, for unknown reasons you’re redirected to localhost:3000… just go back to gnuf.online)</a:t>
            </a:r>
            <a:endParaRPr b="0" lang="en-GB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 rot="19750200">
            <a:off x="69120" y="279720"/>
            <a:ext cx="1260000" cy="6166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LibreOffice/25.2.2.2$Linux_X86_64 LibreOffice_project/6d82b89d116f5ec9a9f328d9d4129bb6df15fa5e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2025-04-22T09:07:18Z</dcterms:created>
  <dc:creator/>
  <dc:description/>
  <dc:language>en-GB</dc:language>
  <cp:lastModifiedBy/>
  <dcterms:modified xsi:type="dcterms:W3CDTF">2025-04-22T10:57:14Z</dcterms:modified>
  <cp:revision>3</cp:revision>
  <dc:subject/>
  <dc:title/>
</cp:coreProperties>
</file>