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6900" y="622300"/>
            <a:ext cx="7950199" cy="56133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V2332</dc:creator>
  <dcterms:created xsi:type="dcterms:W3CDTF">2015-05-11T17:30:45Z</dcterms:created>
  <dcterms:modified xsi:type="dcterms:W3CDTF">2024-12-12T08:25:46Z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4c6970f1c7954e19aee897944f30ad8f</vt:lpwstr>
  </property>
</Properties>
</file>