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2" r:id="rId3"/>
    <p:sldId id="267" r:id="rId4"/>
    <p:sldId id="265" r:id="rId5"/>
    <p:sldId id="266" r:id="rId6"/>
    <p:sldId id="268" r:id="rId7"/>
    <p:sldId id="260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46619-D2A3-48E8-B02F-D222DCEE8D1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B511-0C14-4C70-9FEF-FA46F7DD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5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6B45F-7E83-4BF7-B214-6B552DCE1B6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D293-53CA-4417-8888-46A42F3E2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6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7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565035"/>
            <a:ext cx="9144000" cy="14996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43"/>
          <p:cNvSpPr>
            <a:spLocks noChangeArrowheads="1"/>
          </p:cNvSpPr>
          <p:nvPr userDrawn="1"/>
        </p:nvSpPr>
        <p:spPr bwMode="auto">
          <a:xfrm>
            <a:off x="1838251" y="740546"/>
            <a:ext cx="114286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44"/>
          <p:cNvSpPr>
            <a:spLocks noChangeArrowheads="1"/>
          </p:cNvSpPr>
          <p:nvPr userDrawn="1"/>
        </p:nvSpPr>
        <p:spPr bwMode="auto">
          <a:xfrm>
            <a:off x="1025733" y="740546"/>
            <a:ext cx="728810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2" name="Rectangle 145"/>
          <p:cNvSpPr>
            <a:spLocks noChangeArrowheads="1"/>
          </p:cNvSpPr>
          <p:nvPr userDrawn="1"/>
        </p:nvSpPr>
        <p:spPr bwMode="auto">
          <a:xfrm>
            <a:off x="2033679" y="740546"/>
            <a:ext cx="5533559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9" name="1"/>
          <p:cNvSpPr>
            <a:spLocks noChangeAspect="1"/>
          </p:cNvSpPr>
          <p:nvPr userDrawn="1"/>
        </p:nvSpPr>
        <p:spPr bwMode="auto">
          <a:xfrm>
            <a:off x="512866" y="419903"/>
            <a:ext cx="269930" cy="299931"/>
          </a:xfrm>
          <a:custGeom>
            <a:avLst/>
            <a:gdLst>
              <a:gd name="T0" fmla="*/ 312166097 w 10429"/>
              <a:gd name="T1" fmla="*/ 312136168 h 10430"/>
              <a:gd name="T2" fmla="*/ 312166097 w 10429"/>
              <a:gd name="T3" fmla="*/ 312136168 h 10430"/>
              <a:gd name="T4" fmla="*/ 312166097 w 10429"/>
              <a:gd name="T5" fmla="*/ 312136168 h 10430"/>
              <a:gd name="T6" fmla="*/ 312166097 w 10429"/>
              <a:gd name="T7" fmla="*/ 312136168 h 10430"/>
              <a:gd name="T8" fmla="*/ 312166097 w 10429"/>
              <a:gd name="T9" fmla="*/ 312136168 h 10430"/>
              <a:gd name="T10" fmla="*/ 312166097 w 10429"/>
              <a:gd name="T11" fmla="*/ 312136168 h 10430"/>
              <a:gd name="T12" fmla="*/ 312166097 w 10429"/>
              <a:gd name="T13" fmla="*/ 312136168 h 10430"/>
              <a:gd name="T14" fmla="*/ 312166097 w 10429"/>
              <a:gd name="T15" fmla="*/ 312136168 h 10430"/>
              <a:gd name="T16" fmla="*/ 312166097 w 10429"/>
              <a:gd name="T17" fmla="*/ 312136168 h 10430"/>
              <a:gd name="T18" fmla="*/ 312166097 w 10429"/>
              <a:gd name="T19" fmla="*/ 312136168 h 10430"/>
              <a:gd name="T20" fmla="*/ 312166097 w 10429"/>
              <a:gd name="T21" fmla="*/ 312136168 h 10430"/>
              <a:gd name="T22" fmla="*/ 312166097 w 10429"/>
              <a:gd name="T23" fmla="*/ 312136168 h 10430"/>
              <a:gd name="T24" fmla="*/ 312166097 w 10429"/>
              <a:gd name="T25" fmla="*/ 312136168 h 10430"/>
              <a:gd name="T26" fmla="*/ 312166097 w 10429"/>
              <a:gd name="T27" fmla="*/ 312136168 h 10430"/>
              <a:gd name="T28" fmla="*/ 312166097 w 10429"/>
              <a:gd name="T29" fmla="*/ 312136168 h 10430"/>
              <a:gd name="T30" fmla="*/ 312166097 w 10429"/>
              <a:gd name="T31" fmla="*/ 312136168 h 10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429" h="10430">
                <a:moveTo>
                  <a:pt x="0" y="0"/>
                </a:moveTo>
                <a:lnTo>
                  <a:pt x="10429" y="0"/>
                </a:lnTo>
                <a:lnTo>
                  <a:pt x="10429" y="10430"/>
                </a:lnTo>
                <a:lnTo>
                  <a:pt x="0" y="10430"/>
                </a:lnTo>
                <a:lnTo>
                  <a:pt x="0" y="0"/>
                </a:lnTo>
                <a:close/>
                <a:moveTo>
                  <a:pt x="1976" y="9749"/>
                </a:moveTo>
                <a:lnTo>
                  <a:pt x="7962" y="3762"/>
                </a:lnTo>
                <a:lnTo>
                  <a:pt x="7877" y="8383"/>
                </a:lnTo>
                <a:lnTo>
                  <a:pt x="9725" y="6534"/>
                </a:lnTo>
                <a:lnTo>
                  <a:pt x="9747" y="681"/>
                </a:lnTo>
                <a:lnTo>
                  <a:pt x="3897" y="706"/>
                </a:lnTo>
                <a:lnTo>
                  <a:pt x="2049" y="2555"/>
                </a:lnTo>
                <a:lnTo>
                  <a:pt x="6669" y="2470"/>
                </a:lnTo>
                <a:lnTo>
                  <a:pt x="683" y="8456"/>
                </a:lnTo>
                <a:lnTo>
                  <a:pt x="1976" y="9749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  <p:txBody>
          <a:bodyPr lIns="71305" tIns="35652" rIns="71305" bIns="35652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5162" y="337001"/>
            <a:ext cx="1202694" cy="466617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554080" y="5182517"/>
            <a:ext cx="433275" cy="256666"/>
          </a:xfrm>
          <a:prstGeom prst="rect">
            <a:avLst/>
          </a:prstGeom>
          <a:noFill/>
        </p:spPr>
        <p:txBody>
          <a:bodyPr wrap="square" lIns="71305" tIns="35652" rIns="71305" bIns="35652" rtlCol="0">
            <a:spAutoFit/>
          </a:bodyPr>
          <a:lstStyle/>
          <a:p>
            <a:fld id="{9A0DB2DC-4C9A-4742-B13C-FB6460FD3503}" type="slidenum">
              <a:rPr lang="zh-CN" altLang="en-US" sz="1200">
                <a:solidFill>
                  <a:srgbClr val="203864"/>
                </a:solidFill>
                <a:latin typeface="时尚简体" panose="01010104010101010101" charset="-122"/>
                <a:ea typeface="时尚简体" panose="01010104010101010101" charset="-122"/>
              </a:rPr>
              <a:t>‹#›</a:t>
            </a:fld>
            <a:endParaRPr lang="zh-CN" altLang="en-US" sz="1200">
              <a:solidFill>
                <a:srgbClr val="203864"/>
              </a:solidFill>
              <a:latin typeface="时尚简体" panose="01010104010101010101" charset="-122"/>
              <a:ea typeface="时尚简体" panose="0101010401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8858324" y="5232776"/>
            <a:ext cx="53986" cy="17995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3173744" y="1147710"/>
            <a:ext cx="5718736" cy="77368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l">
              <a:buClrTx/>
              <a:buSzTx/>
              <a:buNone/>
            </a:pPr>
            <a:r>
              <a:rPr lang="en-US" altLang="zh-CN" sz="4000" b="1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4000" b="1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Manual</a:t>
            </a:r>
            <a:endParaRPr lang="zh-CN" altLang="en-US" sz="4000" b="1" dirty="0">
              <a:solidFill>
                <a:srgbClr val="203864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218" name="矩形 14"/>
          <p:cNvSpPr/>
          <p:nvPr/>
        </p:nvSpPr>
        <p:spPr>
          <a:xfrm>
            <a:off x="3294783" y="1849388"/>
            <a:ext cx="3617550" cy="280664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6782" tIns="38391" rIns="76782" bIns="38391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BioNovoGene</a:t>
            </a:r>
            <a:r>
              <a:rPr lang="en-US" altLang="zh-CN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Bio-Pharm Technology Co., Ltd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6" y="1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CN" altLang="en-US" sz="100"/>
          </a:p>
        </p:txBody>
      </p:sp>
      <p:sp>
        <p:nvSpPr>
          <p:cNvPr id="7" name="矩形 15"/>
          <p:cNvSpPr/>
          <p:nvPr/>
        </p:nvSpPr>
        <p:spPr>
          <a:xfrm>
            <a:off x="3237648" y="2456807"/>
            <a:ext cx="4790736" cy="446864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 By: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BioDeep</a:t>
            </a: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R&amp;D Department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" name="矩形 15"/>
          <p:cNvSpPr/>
          <p:nvPr/>
        </p:nvSpPr>
        <p:spPr>
          <a:xfrm>
            <a:off x="3237648" y="2785492"/>
            <a:ext cx="3638608" cy="396658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R&amp;D@biodeep.cloud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3173744" y="853878"/>
            <a:ext cx="4278576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2393" tIns="51196" rIns="102393" bIns="51196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>
              <a:defRPr/>
            </a:pPr>
            <a:r>
              <a:rPr lang="en-US" altLang="zh-CN" b="1" dirty="0" err="1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BioNovoGene</a:t>
            </a:r>
            <a:r>
              <a:rPr lang="en-US" altLang="zh-CN" b="1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m/z Data Toolkit User Manual</a:t>
            </a:r>
            <a:endParaRPr lang="en-US" altLang="zh-CN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仪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" y="1147498"/>
            <a:ext cx="2339683" cy="26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57200" y="971550"/>
            <a:ext cx="8229600" cy="419020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function of </a:t>
            </a:r>
            <a:r>
              <a:rPr lang="en-US" altLang="zh-CN" sz="2400" dirty="0" err="1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includes: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Data Viewer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Metabolite Feature Annotation</a:t>
            </a:r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Mulecular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</a:t>
            </a: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M/z Raw Data File Format Supports: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mzML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mzXML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imzML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mzPack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netCDF</a:t>
            </a:r>
            <a:r>
              <a:rPr lang="en-US" altLang="zh-CN" sz="2400" dirty="0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HDF, </a:t>
            </a:r>
            <a:r>
              <a:rPr lang="en-US" altLang="zh-CN" sz="2400" dirty="0" err="1" smtClean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Mgf</a:t>
            </a:r>
            <a:endParaRPr lang="en-US" altLang="zh-CN" sz="2400" dirty="0" smtClean="0"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24270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LICENSE</a:t>
            </a:r>
            <a:endParaRPr lang="zh-CN" altLang="en-US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57200" y="971550"/>
            <a:ext cx="8229600" cy="4190206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 and its 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 is 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under the MIT open source license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github.com/xieguigang/mzkit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Downloads: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www.biodeep.cn/downloads?lang=en-US</a:t>
            </a: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897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648072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  <a:endParaRPr lang="en-US" altLang="zh-CN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33" y="961386"/>
            <a:ext cx="2880320" cy="19049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96" y="952513"/>
            <a:ext cx="2952328" cy="19526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33" y="3308782"/>
            <a:ext cx="2880320" cy="1904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74" y="3224670"/>
            <a:ext cx="3116372" cy="20732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9004" y="5218676"/>
            <a:ext cx="271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2D Scatter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9244" y="22094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9013" y="5226435"/>
            <a:ext cx="1346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 MS-Imaging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8921" y="2929506"/>
            <a:ext cx="170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Chromatography</a:t>
            </a: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36525" y="2929508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Spectrum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50459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Screen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2843808" y="5233764"/>
            <a:ext cx="3456384" cy="288032"/>
          </a:xfrm>
        </p:spPr>
        <p:txBody>
          <a:bodyPr>
            <a:normAutofit/>
          </a:bodyPr>
          <a:lstStyle/>
          <a:p>
            <a:r>
              <a:rPr lang="en-US" altLang="zh-CN" sz="11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</a:t>
            </a:r>
            <a:r>
              <a:rPr lang="en-US" altLang="zh-CN" sz="11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page </a:t>
            </a:r>
            <a:r>
              <a:rPr lang="en-US" altLang="zh-CN" sz="11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altLang="zh-CN" sz="1100" dirty="0" err="1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11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</a:t>
            </a:r>
            <a:endParaRPr lang="en-US" altLang="zh-CN" sz="11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12144"/>
            <a:ext cx="5707512" cy="39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1993404"/>
            <a:ext cx="1440160" cy="2736304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947" y="2898917"/>
            <a:ext cx="1314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Data Explorer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275856" y="2112724"/>
            <a:ext cx="3240360" cy="2544975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47508" y="4371242"/>
            <a:ext cx="1483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Content Viewer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56824" y="3433564"/>
            <a:ext cx="176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Content Properties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6746928" y="1837979"/>
            <a:ext cx="489368" cy="1060938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75656" y="4795772"/>
            <a:ext cx="2592288" cy="268850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1112144"/>
            <a:ext cx="3024336" cy="831870"/>
          </a:xfrm>
          <a:prstGeom prst="rect">
            <a:avLst/>
          </a:prstGeom>
          <a:noFill/>
          <a:ln w="317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5161756"/>
            <a:ext cx="1462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Status </a:t>
            </a:r>
            <a:r>
              <a:rPr lang="en-US" altLang="zh-CN" sz="1600" dirty="0" err="1" smtClean="0"/>
              <a:t>Toolstrip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373" y="1117711"/>
            <a:ext cx="137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Toolkit Ribbon</a:t>
            </a:r>
            <a:endParaRPr lang="zh-CN" altLang="en-US" sz="1600" dirty="0"/>
          </a:p>
        </p:txBody>
      </p:sp>
      <p:cxnSp>
        <p:nvCxnSpPr>
          <p:cNvPr id="15" name="肘形连接符 14"/>
          <p:cNvCxnSpPr>
            <a:stCxn id="7" idx="3"/>
            <a:endCxn id="8" idx="1"/>
          </p:cNvCxnSpPr>
          <p:nvPr/>
        </p:nvCxnSpPr>
        <p:spPr>
          <a:xfrm>
            <a:off x="6516216" y="3385212"/>
            <a:ext cx="931292" cy="1155307"/>
          </a:xfrm>
          <a:prstGeom prst="bentConnector3">
            <a:avLst/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9" idx="0"/>
          </p:cNvCxnSpPr>
          <p:nvPr/>
        </p:nvCxnSpPr>
        <p:spPr>
          <a:xfrm>
            <a:off x="7236296" y="2368448"/>
            <a:ext cx="901667" cy="1065116"/>
          </a:xfrm>
          <a:prstGeom prst="bentConnector2">
            <a:avLst/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0"/>
            <a:endCxn id="14" idx="0"/>
          </p:cNvCxnSpPr>
          <p:nvPr/>
        </p:nvCxnSpPr>
        <p:spPr>
          <a:xfrm rot="16200000" flipH="1" flipV="1">
            <a:off x="1841595" y="-28519"/>
            <a:ext cx="5567" cy="2286891"/>
          </a:xfrm>
          <a:prstGeom prst="bentConnector3">
            <a:avLst>
              <a:gd name="adj1" fmla="val -4106341"/>
            </a:avLst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26" idx="1"/>
            <a:endCxn id="4" idx="0"/>
          </p:cNvCxnSpPr>
          <p:nvPr/>
        </p:nvCxnSpPr>
        <p:spPr>
          <a:xfrm rot="10800000">
            <a:off x="692986" y="2898917"/>
            <a:ext cx="782670" cy="191426"/>
          </a:xfrm>
          <a:prstGeom prst="bentConnector4">
            <a:avLst>
              <a:gd name="adj1" fmla="val 8026"/>
              <a:gd name="adj2" fmla="val 219420"/>
            </a:avLst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1"/>
            <a:endCxn id="13" idx="3"/>
          </p:cNvCxnSpPr>
          <p:nvPr/>
        </p:nvCxnSpPr>
        <p:spPr>
          <a:xfrm rot="10800000" flipH="1" flipV="1">
            <a:off x="1475655" y="4930197"/>
            <a:ext cx="598869" cy="400836"/>
          </a:xfrm>
          <a:prstGeom prst="bentConnector5">
            <a:avLst>
              <a:gd name="adj1" fmla="val -38172"/>
              <a:gd name="adj2" fmla="val 45653"/>
              <a:gd name="adj3" fmla="val 138172"/>
            </a:avLst>
          </a:prstGeom>
          <a:ln w="31750">
            <a:solidFill>
              <a:srgbClr val="00B0F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2875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043608" y="121196"/>
            <a:ext cx="5400600" cy="648071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GC-MS </a:t>
            </a:r>
            <a:r>
              <a:rPr lang="en-US" altLang="zh-CN" sz="3600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Targetted</a:t>
            </a:r>
            <a:endParaRPr lang="zh-CN" altLang="en-US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57200" y="4297660"/>
            <a:ext cx="8229600" cy="86409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2400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 and its </a:t>
            </a:r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 is 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under the MIT open source license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github.com/xieguigang/mzkit</a:t>
            </a:r>
          </a:p>
          <a:p>
            <a:endParaRPr lang="en-US" altLang="zh-CN" sz="24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Downloads:</a:t>
            </a:r>
          </a:p>
          <a:p>
            <a:r>
              <a:rPr lang="en-US" altLang="zh-CN" sz="2400" dirty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altLang="zh-CN" sz="24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www.biodeep.cn/downloads?lang=en-US</a:t>
            </a: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sz="2400" dirty="0" smtClean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41173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2951981" y="1147497"/>
            <a:ext cx="3151002" cy="58565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 fontScale="90000"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dist">
              <a:buClrTx/>
              <a:buSzTx/>
              <a:buNone/>
            </a:pPr>
            <a:r>
              <a:rPr lang="zh-CN" altLang="en-US" sz="4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9218" name="矩形 14"/>
          <p:cNvSpPr/>
          <p:nvPr/>
        </p:nvSpPr>
        <p:spPr>
          <a:xfrm>
            <a:off x="3009108" y="1969960"/>
            <a:ext cx="2484387" cy="258205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1305" tIns="35652" rIns="71305" bIns="35652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苏州帕诺米克生物医药科技有限公司 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5" y="0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 sz="100"/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2948649" y="853877"/>
            <a:ext cx="2848662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5089" tIns="47544" rIns="95089" bIns="47544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7130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Thank you for your attention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09116" y="2357950"/>
            <a:ext cx="3396683" cy="902997"/>
          </a:xfrm>
          <a:prstGeom prst="rect">
            <a:avLst/>
          </a:prstGeom>
          <a:noFill/>
        </p:spPr>
        <p:txBody>
          <a:bodyPr wrap="square" lIns="71305" tIns="35652" rIns="71305" bIns="35652" rtlCol="0" anchor="t">
            <a:spAutoFit/>
          </a:bodyPr>
          <a:lstStyle/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地址：江苏省苏州市工业园区新平街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388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号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幢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层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电话：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0512-62959105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邮箱：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info@bionovogene.com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网址：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https://www.bionovogene.com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www.biodeep.cn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</a:p>
        </p:txBody>
      </p:sp>
      <p:pic>
        <p:nvPicPr>
          <p:cNvPr id="3" name="图片 2" descr="健康服务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4" y="2854193"/>
            <a:ext cx="673593" cy="749826"/>
          </a:xfrm>
          <a:prstGeom prst="rect">
            <a:avLst/>
          </a:prstGeom>
        </p:spPr>
      </p:pic>
      <p:pic>
        <p:nvPicPr>
          <p:cNvPr id="4" name="图片 3" descr="科研服务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58" y="2854193"/>
            <a:ext cx="677106" cy="749826"/>
          </a:xfrm>
          <a:prstGeom prst="rect">
            <a:avLst/>
          </a:prstGeom>
        </p:spPr>
      </p:pic>
      <p:sp>
        <p:nvSpPr>
          <p:cNvPr id="20" name="文本框 47"/>
          <p:cNvSpPr txBox="1"/>
          <p:nvPr/>
        </p:nvSpPr>
        <p:spPr>
          <a:xfrm>
            <a:off x="7105398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科研服务公众号</a:t>
            </a:r>
          </a:p>
        </p:txBody>
      </p:sp>
      <p:sp>
        <p:nvSpPr>
          <p:cNvPr id="21" name="文本框 48"/>
          <p:cNvSpPr txBox="1"/>
          <p:nvPr/>
        </p:nvSpPr>
        <p:spPr>
          <a:xfrm>
            <a:off x="8057685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健康服务公众号</a:t>
            </a:r>
          </a:p>
        </p:txBody>
      </p:sp>
      <p:pic>
        <p:nvPicPr>
          <p:cNvPr id="6" name="图片 5" descr="仪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1" y="1147497"/>
            <a:ext cx="2339683" cy="2601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83" y="2804993"/>
            <a:ext cx="775609" cy="861813"/>
          </a:xfrm>
          <a:prstGeom prst="rect">
            <a:avLst/>
          </a:prstGeom>
        </p:spPr>
      </p:pic>
      <p:sp>
        <p:nvSpPr>
          <p:cNvPr id="7" name="文本框 47"/>
          <p:cNvSpPr txBox="1"/>
          <p:nvPr/>
        </p:nvSpPr>
        <p:spPr>
          <a:xfrm>
            <a:off x="6176952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科研服务订阅号</a:t>
            </a:r>
          </a:p>
        </p:txBody>
      </p:sp>
    </p:spTree>
    <p:extLst>
      <p:ext uri="{BB962C8B-B14F-4D97-AF65-F5344CB8AC3E}">
        <p14:creationId xmlns:p14="http://schemas.microsoft.com/office/powerpoint/2010/main" val="178561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201</Words>
  <Application>Microsoft Office PowerPoint</Application>
  <PresentationFormat>全屏显示(16:10)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Mzkit User Manual</vt:lpstr>
      <vt:lpstr>Introduction</vt:lpstr>
      <vt:lpstr>LICENSE</vt:lpstr>
      <vt:lpstr>Screenshots</vt:lpstr>
      <vt:lpstr>Main Screen</vt:lpstr>
      <vt:lpstr>View GC-MS Targetted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364</cp:revision>
  <dcterms:created xsi:type="dcterms:W3CDTF">2020-04-30T00:00:30Z</dcterms:created>
  <dcterms:modified xsi:type="dcterms:W3CDTF">2021-01-18T09:16:14Z</dcterms:modified>
</cp:coreProperties>
</file>