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41015" y="332656"/>
            <a:ext cx="9185014" cy="6114008"/>
            <a:chOff x="-41015" y="332656"/>
            <a:chExt cx="9185014" cy="611400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2656"/>
              <a:ext cx="5148064" cy="3432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81294" y="1715278"/>
              <a:ext cx="4262705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ENTRY       C00005                      Compound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ATOM        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C1y C    45.6720  -22.9148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N4y N    46.0143  -20.6899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C1y C    45.2747  -24.1557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O2x O    44.5777  -22.1203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C8y C    44.7428  -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20.2924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......</a:t>
              </a:r>
            </a:p>
            <a:p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BOND        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52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  1   2 1 #Up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2     1   3 1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3     1   4 1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4     2   5 1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5     2   6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......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///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41015" y="4138340"/>
              <a:ext cx="84069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Example chemical structure from KCF data: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The Atom group in this compound is a graph node </a:t>
              </a:r>
            </a:p>
            <a:p>
              <a:r>
                <a:rPr lang="en-US" altLang="zh-CN" dirty="0" smtClean="0"/>
                <a:t>in the network, and then chemical bounds is the </a:t>
              </a:r>
            </a:p>
            <a:p>
              <a:r>
                <a:rPr lang="en-US" altLang="zh-CN" dirty="0" smtClean="0"/>
                <a:t>network edge which is link the atom groups.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Due to the reason of energy of these chemical bound may be different with each other, </a:t>
              </a:r>
            </a:p>
            <a:p>
              <a:r>
                <a:rPr lang="en-US" altLang="zh-CN" dirty="0" smtClean="0"/>
                <a:t>this will cause different m/z intensity and different m/z value from the atom groups.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1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115640" y="16473"/>
            <a:ext cx="3790070" cy="2563684"/>
            <a:chOff x="115640" y="16473"/>
            <a:chExt cx="3790070" cy="2563684"/>
          </a:xfrm>
        </p:grpSpPr>
        <p:grpSp>
          <p:nvGrpSpPr>
            <p:cNvPr id="24" name="组合 23"/>
            <p:cNvGrpSpPr/>
            <p:nvPr/>
          </p:nvGrpSpPr>
          <p:grpSpPr>
            <a:xfrm>
              <a:off x="115640" y="201139"/>
              <a:ext cx="3629400" cy="2379018"/>
              <a:chOff x="130806" y="361633"/>
              <a:chExt cx="3629400" cy="237901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>
                <a:stCxn id="4" idx="4"/>
                <a:endCxn id="5" idx="7"/>
              </p:cNvCxnSpPr>
              <p:nvPr/>
            </p:nvCxnSpPr>
            <p:spPr>
              <a:xfrm flipH="1">
                <a:off x="1008928" y="721673"/>
                <a:ext cx="921412" cy="13234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" idx="2"/>
                <a:endCxn id="5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" idx="1"/>
                <a:endCxn id="4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0806" y="100276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 (1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095194" y="16473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6863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8621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7642" y="3271826"/>
            <a:ext cx="3788847" cy="2608200"/>
            <a:chOff x="17642" y="3271826"/>
            <a:chExt cx="3788847" cy="2608200"/>
          </a:xfrm>
        </p:grpSpPr>
        <p:grpSp>
          <p:nvGrpSpPr>
            <p:cNvPr id="25" name="组合 24"/>
            <p:cNvGrpSpPr/>
            <p:nvPr/>
          </p:nvGrpSpPr>
          <p:grpSpPr>
            <a:xfrm>
              <a:off x="684253" y="3501008"/>
              <a:ext cx="3058591" cy="2379018"/>
              <a:chOff x="701615" y="361633"/>
              <a:chExt cx="3058591" cy="237901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endCxn id="27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8" idx="2"/>
                <a:endCxn id="27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8" idx="1"/>
                <a:endCxn id="26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36" name="直接连接符 35"/>
            <p:cNvCxnSpPr>
              <a:stCxn id="26" idx="3"/>
            </p:cNvCxnSpPr>
            <p:nvPr/>
          </p:nvCxnSpPr>
          <p:spPr>
            <a:xfrm flipH="1">
              <a:off x="1732958" y="3808321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995973" y="327182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642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69400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471559" y="3472006"/>
            <a:ext cx="3788847" cy="2432008"/>
            <a:chOff x="4471559" y="3472006"/>
            <a:chExt cx="3788847" cy="2432008"/>
          </a:xfrm>
        </p:grpSpPr>
        <p:grpSp>
          <p:nvGrpSpPr>
            <p:cNvPr id="41" name="组合 40"/>
            <p:cNvGrpSpPr/>
            <p:nvPr/>
          </p:nvGrpSpPr>
          <p:grpSpPr>
            <a:xfrm>
              <a:off x="5070801" y="3598416"/>
              <a:ext cx="3058591" cy="2005303"/>
              <a:chOff x="701615" y="361633"/>
              <a:chExt cx="3058591" cy="2005303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endCxn id="43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4" idx="1"/>
                <a:endCxn id="42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51" name="直接连接符 50"/>
            <p:cNvCxnSpPr>
              <a:stCxn id="42" idx="3"/>
            </p:cNvCxnSpPr>
            <p:nvPr/>
          </p:nvCxnSpPr>
          <p:spPr>
            <a:xfrm flipH="1">
              <a:off x="6119506" y="3905729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2"/>
            </p:cNvCxnSpPr>
            <p:nvPr/>
          </p:nvCxnSpPr>
          <p:spPr>
            <a:xfrm flipH="1" flipV="1">
              <a:off x="6663105" y="5409235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449890" y="347200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71559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23317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890103" y="201139"/>
            <a:ext cx="3788847" cy="2432008"/>
            <a:chOff x="4890103" y="201139"/>
            <a:chExt cx="3788847" cy="2432008"/>
          </a:xfrm>
        </p:grpSpPr>
        <p:grpSp>
          <p:nvGrpSpPr>
            <p:cNvPr id="56" name="组合 55"/>
            <p:cNvGrpSpPr/>
            <p:nvPr/>
          </p:nvGrpSpPr>
          <p:grpSpPr>
            <a:xfrm>
              <a:off x="5537055" y="381159"/>
              <a:ext cx="2263197" cy="2005303"/>
              <a:chOff x="701615" y="361633"/>
              <a:chExt cx="2263197" cy="2005303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endCxn id="58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endCxn id="58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endCxn id="57" idx="4"/>
              </p:cNvCxnSpPr>
              <p:nvPr/>
            </p:nvCxnSpPr>
            <p:spPr>
              <a:xfrm flipH="1" flipV="1">
                <a:off x="1930340" y="721673"/>
                <a:ext cx="208178" cy="310229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/>
            <p:cNvCxnSpPr>
              <a:stCxn id="57" idx="3"/>
            </p:cNvCxnSpPr>
            <p:nvPr/>
          </p:nvCxnSpPr>
          <p:spPr>
            <a:xfrm flipH="1">
              <a:off x="6585760" y="688472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9" idx="2"/>
            </p:cNvCxnSpPr>
            <p:nvPr/>
          </p:nvCxnSpPr>
          <p:spPr>
            <a:xfrm flipH="1" flipV="1">
              <a:off x="7129359" y="2191978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1"/>
            </p:cNvCxnSpPr>
            <p:nvPr/>
          </p:nvCxnSpPr>
          <p:spPr>
            <a:xfrm flipH="1" flipV="1">
              <a:off x="7353695" y="1740399"/>
              <a:ext cx="139244" cy="3387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868434" y="201139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0103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41861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51520" y="-36676"/>
            <a:ext cx="4032448" cy="2930262"/>
            <a:chOff x="251520" y="-36676"/>
            <a:chExt cx="4032448" cy="293026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3528" y="3645024"/>
            <a:ext cx="4032448" cy="2930262"/>
            <a:chOff x="251520" y="-36676"/>
            <a:chExt cx="4032448" cy="2930262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004048" y="-36676"/>
            <a:ext cx="4032448" cy="2992351"/>
            <a:chOff x="5004048" y="-36676"/>
            <a:chExt cx="4032448" cy="2992351"/>
          </a:xfrm>
        </p:grpSpPr>
        <p:grpSp>
          <p:nvGrpSpPr>
            <p:cNvPr id="28" name="组合 27"/>
            <p:cNvGrpSpPr/>
            <p:nvPr/>
          </p:nvGrpSpPr>
          <p:grpSpPr>
            <a:xfrm>
              <a:off x="5004048" y="250729"/>
              <a:ext cx="4032448" cy="2704946"/>
              <a:chOff x="251520" y="188640"/>
              <a:chExt cx="4032448" cy="2704946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771800" y="1412776"/>
                <a:ext cx="0" cy="1080120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629533" y="92147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3528" y="188640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2" name="直接连接符 41"/>
            <p:cNvCxnSpPr/>
            <p:nvPr/>
          </p:nvCxnSpPr>
          <p:spPr>
            <a:xfrm>
              <a:off x="5629862" y="364014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60232" y="980728"/>
              <a:ext cx="0" cy="1552818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0510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50880" y="5576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71569" y="3710893"/>
            <a:ext cx="4032448" cy="2864393"/>
            <a:chOff x="5071569" y="3710893"/>
            <a:chExt cx="4032448" cy="2864393"/>
          </a:xfrm>
        </p:grpSpPr>
        <p:grpSp>
          <p:nvGrpSpPr>
            <p:cNvPr id="35" name="组合 34"/>
            <p:cNvGrpSpPr/>
            <p:nvPr/>
          </p:nvGrpSpPr>
          <p:grpSpPr>
            <a:xfrm>
              <a:off x="5071569" y="3710893"/>
              <a:ext cx="4032448" cy="2864393"/>
              <a:chOff x="251520" y="29193"/>
              <a:chExt cx="4032448" cy="2864393"/>
            </a:xfrm>
          </p:grpSpPr>
          <p:cxnSp>
            <p:nvCxnSpPr>
              <p:cNvPr id="36" name="直接箭头连接符 35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208335" y="2257571"/>
                <a:ext cx="0" cy="278023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019270" y="185827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9652" y="29193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5420510" y="4580768"/>
              <a:ext cx="0" cy="163652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61" idx="2"/>
            </p:cNvCxnSpPr>
            <p:nvPr/>
          </p:nvCxnSpPr>
          <p:spPr>
            <a:xfrm>
              <a:off x="6038469" y="4080225"/>
              <a:ext cx="0" cy="2090082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732240" y="4797152"/>
              <a:ext cx="12918" cy="1432685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100711" y="5661248"/>
              <a:ext cx="12918" cy="55604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63357" y="51706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44653" y="43961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29117" y="37108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5761" y="42114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02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63278" y="1268760"/>
            <a:ext cx="8580294" cy="5209547"/>
            <a:chOff x="363278" y="1268760"/>
            <a:chExt cx="8580294" cy="5209547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489862" y="6077617"/>
              <a:ext cx="841826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489862" y="1268760"/>
              <a:ext cx="0" cy="480885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116038" y="6108975"/>
              <a:ext cx="8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energy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1870" y="1484784"/>
              <a:ext cx="969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quantity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63278" y="5946294"/>
              <a:ext cx="198592" cy="21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195736" y="5774292"/>
              <a:ext cx="198592" cy="21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203848" y="5208865"/>
              <a:ext cx="198592" cy="21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851920" y="2924944"/>
              <a:ext cx="198592" cy="21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411756" y="2420888"/>
              <a:ext cx="198592" cy="21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989915" y="2898965"/>
              <a:ext cx="198592" cy="21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676459" y="5099360"/>
              <a:ext cx="198592" cy="21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876256" y="5737616"/>
              <a:ext cx="198592" cy="21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430509" y="5883797"/>
              <a:ext cx="198592" cy="21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13" idx="6"/>
              <a:endCxn id="14" idx="2"/>
            </p:cNvCxnSpPr>
            <p:nvPr/>
          </p:nvCxnSpPr>
          <p:spPr>
            <a:xfrm flipV="1">
              <a:off x="561870" y="5883797"/>
              <a:ext cx="1633866" cy="172002"/>
            </a:xfrm>
            <a:prstGeom prst="line">
              <a:avLst/>
            </a:prstGeom>
            <a:ln w="635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6"/>
              <a:endCxn id="15" idx="3"/>
            </p:cNvCxnSpPr>
            <p:nvPr/>
          </p:nvCxnSpPr>
          <p:spPr>
            <a:xfrm flipV="1">
              <a:off x="2394328" y="5395802"/>
              <a:ext cx="838603" cy="487995"/>
            </a:xfrm>
            <a:prstGeom prst="line">
              <a:avLst/>
            </a:prstGeom>
            <a:ln w="635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5" idx="7"/>
              <a:endCxn id="16" idx="4"/>
            </p:cNvCxnSpPr>
            <p:nvPr/>
          </p:nvCxnSpPr>
          <p:spPr>
            <a:xfrm flipV="1">
              <a:off x="3373357" y="3143954"/>
              <a:ext cx="577859" cy="2096984"/>
            </a:xfrm>
            <a:prstGeom prst="line">
              <a:avLst/>
            </a:prstGeom>
            <a:ln w="635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6" idx="7"/>
              <a:endCxn id="17" idx="3"/>
            </p:cNvCxnSpPr>
            <p:nvPr/>
          </p:nvCxnSpPr>
          <p:spPr>
            <a:xfrm flipV="1">
              <a:off x="4021429" y="2607825"/>
              <a:ext cx="419410" cy="349192"/>
            </a:xfrm>
            <a:prstGeom prst="line">
              <a:avLst/>
            </a:prstGeom>
            <a:ln w="635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7" idx="5"/>
              <a:endCxn id="18" idx="2"/>
            </p:cNvCxnSpPr>
            <p:nvPr/>
          </p:nvCxnSpPr>
          <p:spPr>
            <a:xfrm>
              <a:off x="4581265" y="2607825"/>
              <a:ext cx="408650" cy="400645"/>
            </a:xfrm>
            <a:prstGeom prst="line">
              <a:avLst/>
            </a:prstGeom>
            <a:ln w="635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9" idx="5"/>
              <a:endCxn id="20" idx="1"/>
            </p:cNvCxnSpPr>
            <p:nvPr/>
          </p:nvCxnSpPr>
          <p:spPr>
            <a:xfrm>
              <a:off x="5845968" y="5286297"/>
              <a:ext cx="1059371" cy="483392"/>
            </a:xfrm>
            <a:prstGeom prst="line">
              <a:avLst/>
            </a:prstGeom>
            <a:ln w="635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8" idx="5"/>
              <a:endCxn id="19" idx="0"/>
            </p:cNvCxnSpPr>
            <p:nvPr/>
          </p:nvCxnSpPr>
          <p:spPr>
            <a:xfrm>
              <a:off x="5159424" y="3085902"/>
              <a:ext cx="616331" cy="2013458"/>
            </a:xfrm>
            <a:prstGeom prst="line">
              <a:avLst/>
            </a:prstGeom>
            <a:ln w="635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0" idx="5"/>
              <a:endCxn id="21" idx="2"/>
            </p:cNvCxnSpPr>
            <p:nvPr/>
          </p:nvCxnSpPr>
          <p:spPr>
            <a:xfrm>
              <a:off x="7045765" y="5924553"/>
              <a:ext cx="1384744" cy="68749"/>
            </a:xfrm>
            <a:prstGeom prst="line">
              <a:avLst/>
            </a:prstGeom>
            <a:ln w="635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2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216</Words>
  <Application>Microsoft Office PowerPoint</Application>
  <PresentationFormat>全屏显示(4:3)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SN-036</cp:lastModifiedBy>
  <cp:revision>42</cp:revision>
  <dcterms:created xsi:type="dcterms:W3CDTF">2017-09-18T09:48:15Z</dcterms:created>
  <dcterms:modified xsi:type="dcterms:W3CDTF">2017-10-28T06:41:05Z</dcterms:modified>
</cp:coreProperties>
</file>