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2257571"/>
                <a:ext cx="0" cy="278023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19270" y="185827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580768"/>
              <a:ext cx="0" cy="163652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1" idx="2"/>
            </p:cNvCxnSpPr>
            <p:nvPr/>
          </p:nvCxnSpPr>
          <p:spPr>
            <a:xfrm>
              <a:off x="6038469" y="4080225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37108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211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0290" y="774243"/>
            <a:ext cx="8583813" cy="5393738"/>
            <a:chOff x="300290" y="774243"/>
            <a:chExt cx="8583813" cy="5393738"/>
          </a:xfrm>
        </p:grpSpPr>
        <p:grpSp>
          <p:nvGrpSpPr>
            <p:cNvPr id="8" name="组合 7"/>
            <p:cNvGrpSpPr/>
            <p:nvPr/>
          </p:nvGrpSpPr>
          <p:grpSpPr>
            <a:xfrm>
              <a:off x="300290" y="883748"/>
              <a:ext cx="8583813" cy="5281294"/>
              <a:chOff x="363278" y="1268760"/>
              <a:chExt cx="8583813" cy="528129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363278" y="1268760"/>
                <a:ext cx="8580294" cy="5209547"/>
                <a:chOff x="363278" y="1268760"/>
                <a:chExt cx="8580294" cy="5209547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489862" y="6077617"/>
                  <a:ext cx="84182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/>
              </p:nvCxnSpPr>
              <p:spPr>
                <a:xfrm flipV="1">
                  <a:off x="489862" y="1268760"/>
                  <a:ext cx="0" cy="480885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8116038" y="6108975"/>
                  <a:ext cx="827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energy</a:t>
                  </a:r>
                  <a:endParaRPr lang="zh-CN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61870" y="1484784"/>
                  <a:ext cx="9696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quantity</a:t>
                  </a:r>
                  <a:endParaRPr lang="zh-CN" altLang="en-US" dirty="0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63278" y="5946294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195736" y="5774292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203848" y="5208865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851920" y="2924944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411756" y="2420888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4989915" y="2898965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76459" y="5099360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876256" y="5737616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8430509" y="5883797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 flipV="1">
                  <a:off x="561870" y="5883797"/>
                  <a:ext cx="1633866" cy="17200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14" idx="6"/>
                  <a:endCxn id="15" idx="3"/>
                </p:cNvCxnSpPr>
                <p:nvPr/>
              </p:nvCxnSpPr>
              <p:spPr>
                <a:xfrm flipV="1">
                  <a:off x="2394328" y="5395802"/>
                  <a:ext cx="838603" cy="487995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15" idx="7"/>
                  <a:endCxn id="16" idx="4"/>
                </p:cNvCxnSpPr>
                <p:nvPr/>
              </p:nvCxnSpPr>
              <p:spPr>
                <a:xfrm flipV="1">
                  <a:off x="3373357" y="3143954"/>
                  <a:ext cx="577859" cy="2096984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16" idx="7"/>
                  <a:endCxn id="17" idx="3"/>
                </p:cNvCxnSpPr>
                <p:nvPr/>
              </p:nvCxnSpPr>
              <p:spPr>
                <a:xfrm flipV="1">
                  <a:off x="4021429" y="2607825"/>
                  <a:ext cx="419410" cy="34919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7" idx="5"/>
                  <a:endCxn id="18" idx="2"/>
                </p:cNvCxnSpPr>
                <p:nvPr/>
              </p:nvCxnSpPr>
              <p:spPr>
                <a:xfrm>
                  <a:off x="4581265" y="2607825"/>
                  <a:ext cx="408650" cy="400645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19" idx="5"/>
                  <a:endCxn id="20" idx="1"/>
                </p:cNvCxnSpPr>
                <p:nvPr/>
              </p:nvCxnSpPr>
              <p:spPr>
                <a:xfrm>
                  <a:off x="5845968" y="5286297"/>
                  <a:ext cx="1059371" cy="48339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18" idx="5"/>
                  <a:endCxn id="19" idx="0"/>
                </p:cNvCxnSpPr>
                <p:nvPr/>
              </p:nvCxnSpPr>
              <p:spPr>
                <a:xfrm>
                  <a:off x="5159424" y="3085902"/>
                  <a:ext cx="616331" cy="201345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20" idx="5"/>
                  <a:endCxn id="21" idx="2"/>
                </p:cNvCxnSpPr>
                <p:nvPr/>
              </p:nvCxnSpPr>
              <p:spPr>
                <a:xfrm>
                  <a:off x="7045765" y="5924553"/>
                  <a:ext cx="1384744" cy="68749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/>
              <p:cNvSpPr txBox="1"/>
              <p:nvPr/>
            </p:nvSpPr>
            <p:spPr>
              <a:xfrm>
                <a:off x="7984968" y="5427875"/>
                <a:ext cx="96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6 kj/mol</a:t>
                </a:r>
                <a:endParaRPr lang="zh-CN" altLang="en-US" dirty="0"/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3303144" y="1268760"/>
                <a:ext cx="0" cy="4896544"/>
              </a:xfrm>
              <a:prstGeom prst="line">
                <a:avLst/>
              </a:prstGeom>
              <a:ln w="508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92295" y="6180722"/>
                <a:ext cx="96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 kj/mol</a:t>
                </a:r>
                <a:endParaRPr lang="zh-CN" altLang="en-US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6848240" y="774243"/>
              <a:ext cx="0" cy="4896544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31502" y="5798649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kj/mol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1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404664"/>
            <a:ext cx="4032448" cy="2864393"/>
            <a:chOff x="323528" y="404664"/>
            <a:chExt cx="4032448" cy="2864393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3528" y="2868367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323528" y="564111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80343" y="2418413"/>
              <a:ext cx="0" cy="49265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70991" y="19943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07904" y="289972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60" y="404664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72469" y="2355019"/>
              <a:ext cx="0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2" idx="2"/>
            </p:cNvCxnSpPr>
            <p:nvPr/>
          </p:nvCxnSpPr>
          <p:spPr>
            <a:xfrm>
              <a:off x="1290428" y="773996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84199" y="2418413"/>
              <a:ext cx="1" cy="50519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339752" y="1268760"/>
              <a:ext cx="12918" cy="164230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56236" y="7739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96612" y="19856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1076" y="4046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923" y="18704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229</Words>
  <Application>Microsoft Office PowerPoint</Application>
  <PresentationFormat>全屏显示(4:3)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SN-036</cp:lastModifiedBy>
  <cp:revision>49</cp:revision>
  <dcterms:created xsi:type="dcterms:W3CDTF">2017-09-18T09:48:15Z</dcterms:created>
  <dcterms:modified xsi:type="dcterms:W3CDTF">2017-10-28T07:30:19Z</dcterms:modified>
</cp:coreProperties>
</file>