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41015" y="332656"/>
            <a:ext cx="9185014" cy="6114008"/>
            <a:chOff x="-41015" y="332656"/>
            <a:chExt cx="9185014" cy="611400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2656"/>
              <a:ext cx="5148064" cy="343204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881294" y="1715278"/>
              <a:ext cx="4262705" cy="3231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ENTRY       C00005                      Compound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ATOM        48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1   C1y C    45.6720  -22.9148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2   N4y N    46.0143  -20.6899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3   C1y C    45.2747  -24.1557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4   O2x O    44.5777  -22.1203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5   C8y C    44.7428  -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20.2924</a:t>
              </a: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 ......</a:t>
              </a:r>
            </a:p>
            <a:p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BOND        </a:t>
              </a:r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52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1     1   2 1 #Up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2     1   3 1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3     1   4 1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4     2   5 1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5     2   6 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  <a:p>
              <a:r>
                <a:rPr lang="en-US" altLang="zh-CN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          ......</a:t>
              </a:r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CN" sz="12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///</a:t>
              </a:r>
              <a:endPara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41015" y="4138340"/>
              <a:ext cx="840698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Example chemical structure from KCF data: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The Atom group in this compound is a graph node </a:t>
              </a:r>
            </a:p>
            <a:p>
              <a:r>
                <a:rPr lang="en-US" altLang="zh-CN" dirty="0" smtClean="0"/>
                <a:t>in the network, and then chemical bounds is the </a:t>
              </a:r>
            </a:p>
            <a:p>
              <a:r>
                <a:rPr lang="en-US" altLang="zh-CN" dirty="0" smtClean="0"/>
                <a:t>network edge which is link the atom groups.</a:t>
              </a:r>
            </a:p>
            <a:p>
              <a:endParaRPr lang="en-US" altLang="zh-CN" dirty="0"/>
            </a:p>
            <a:p>
              <a:r>
                <a:rPr lang="en-US" altLang="zh-CN" dirty="0" smtClean="0"/>
                <a:t>Due to the reason of energy of these chemical bound may be different with each other, </a:t>
              </a:r>
            </a:p>
            <a:p>
              <a:r>
                <a:rPr lang="en-US" altLang="zh-CN" dirty="0" smtClean="0"/>
                <a:t>this will cause different m/z intensity and different m/z value from the atom groups.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51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/>
          <p:cNvGrpSpPr/>
          <p:nvPr/>
        </p:nvGrpSpPr>
        <p:grpSpPr>
          <a:xfrm>
            <a:off x="115640" y="16473"/>
            <a:ext cx="3790070" cy="2563684"/>
            <a:chOff x="115640" y="16473"/>
            <a:chExt cx="3790070" cy="2563684"/>
          </a:xfrm>
        </p:grpSpPr>
        <p:grpSp>
          <p:nvGrpSpPr>
            <p:cNvPr id="24" name="组合 23"/>
            <p:cNvGrpSpPr/>
            <p:nvPr/>
          </p:nvGrpSpPr>
          <p:grpSpPr>
            <a:xfrm>
              <a:off x="115640" y="201139"/>
              <a:ext cx="3629400" cy="2379018"/>
              <a:chOff x="130806" y="361633"/>
              <a:chExt cx="3629400" cy="2379018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>
                <a:stCxn id="4" idx="4"/>
                <a:endCxn id="5" idx="7"/>
              </p:cNvCxnSpPr>
              <p:nvPr/>
            </p:nvCxnSpPr>
            <p:spPr>
              <a:xfrm flipH="1">
                <a:off x="1008928" y="721673"/>
                <a:ext cx="921412" cy="13234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stCxn id="6" idx="2"/>
                <a:endCxn id="5" idx="6"/>
              </p:cNvCxnSpPr>
              <p:nvPr/>
            </p:nvCxnSpPr>
            <p:spPr>
              <a:xfrm flipH="1" flipV="1">
                <a:off x="1061655" y="2172452"/>
                <a:ext cx="1543117" cy="14464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6" idx="1"/>
                <a:endCxn id="4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162997" y="2371319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 (3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0806" y="100276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C (1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095194" y="16473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6863" y="207914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68621" y="2079149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7642" y="3271826"/>
            <a:ext cx="3788847" cy="2608200"/>
            <a:chOff x="17642" y="3271826"/>
            <a:chExt cx="3788847" cy="2608200"/>
          </a:xfrm>
        </p:grpSpPr>
        <p:grpSp>
          <p:nvGrpSpPr>
            <p:cNvPr id="25" name="组合 24"/>
            <p:cNvGrpSpPr/>
            <p:nvPr/>
          </p:nvGrpSpPr>
          <p:grpSpPr>
            <a:xfrm>
              <a:off x="684253" y="3501008"/>
              <a:ext cx="3058591" cy="2379018"/>
              <a:chOff x="701615" y="361633"/>
              <a:chExt cx="3058591" cy="237901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>
                <a:endCxn id="27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28" idx="2"/>
                <a:endCxn id="27" idx="6"/>
              </p:cNvCxnSpPr>
              <p:nvPr/>
            </p:nvCxnSpPr>
            <p:spPr>
              <a:xfrm flipH="1" flipV="1">
                <a:off x="1061655" y="2172452"/>
                <a:ext cx="1543117" cy="14464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>
                <a:stCxn id="28" idx="1"/>
                <a:endCxn id="26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162997" y="2371319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B (3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cxnSp>
          <p:nvCxnSpPr>
            <p:cNvPr id="36" name="直接连接符 35"/>
            <p:cNvCxnSpPr>
              <a:stCxn id="26" idx="3"/>
            </p:cNvCxnSpPr>
            <p:nvPr/>
          </p:nvCxnSpPr>
          <p:spPr>
            <a:xfrm flipH="1">
              <a:off x="1732958" y="3808321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1995973" y="3271826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642" y="533450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69400" y="533450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4471559" y="3472006"/>
            <a:ext cx="3788847" cy="2432008"/>
            <a:chOff x="4471559" y="3472006"/>
            <a:chExt cx="3788847" cy="2432008"/>
          </a:xfrm>
        </p:grpSpPr>
        <p:grpSp>
          <p:nvGrpSpPr>
            <p:cNvPr id="41" name="组合 40"/>
            <p:cNvGrpSpPr/>
            <p:nvPr/>
          </p:nvGrpSpPr>
          <p:grpSpPr>
            <a:xfrm>
              <a:off x="5070801" y="3598416"/>
              <a:ext cx="3058591" cy="2005303"/>
              <a:chOff x="701615" y="361633"/>
              <a:chExt cx="3058591" cy="2005303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endCxn id="43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endCxn id="43" idx="6"/>
              </p:cNvCxnSpPr>
              <p:nvPr/>
            </p:nvCxnSpPr>
            <p:spPr>
              <a:xfrm flipH="1">
                <a:off x="1061655" y="2172452"/>
                <a:ext cx="407979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44" idx="1"/>
                <a:endCxn id="42" idx="4"/>
              </p:cNvCxnSpPr>
              <p:nvPr/>
            </p:nvCxnSpPr>
            <p:spPr>
              <a:xfrm flipH="1" flipV="1">
                <a:off x="1930340" y="721673"/>
                <a:ext cx="727159" cy="133795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2411760" y="1027256"/>
                <a:ext cx="1348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A (5 </a:t>
                </a:r>
                <a:r>
                  <a:rPr lang="en-US" altLang="zh-CN" dirty="0"/>
                  <a:t>kJ/mol</a:t>
                </a:r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p:grpSp>
        <p:cxnSp>
          <p:nvCxnSpPr>
            <p:cNvPr id="51" name="直接连接符 50"/>
            <p:cNvCxnSpPr>
              <a:stCxn id="42" idx="3"/>
            </p:cNvCxnSpPr>
            <p:nvPr/>
          </p:nvCxnSpPr>
          <p:spPr>
            <a:xfrm flipH="1">
              <a:off x="6119506" y="3905729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4" idx="2"/>
            </p:cNvCxnSpPr>
            <p:nvPr/>
          </p:nvCxnSpPr>
          <p:spPr>
            <a:xfrm flipH="1" flipV="1">
              <a:off x="6663105" y="5409235"/>
              <a:ext cx="310853" cy="14464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449890" y="3472006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71559" y="553468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23317" y="553468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4890103" y="201139"/>
            <a:ext cx="3788847" cy="2432008"/>
            <a:chOff x="4890103" y="201139"/>
            <a:chExt cx="3788847" cy="2432008"/>
          </a:xfrm>
        </p:grpSpPr>
        <p:grpSp>
          <p:nvGrpSpPr>
            <p:cNvPr id="56" name="组合 55"/>
            <p:cNvGrpSpPr/>
            <p:nvPr/>
          </p:nvGrpSpPr>
          <p:grpSpPr>
            <a:xfrm>
              <a:off x="5537055" y="381159"/>
              <a:ext cx="2263197" cy="2005303"/>
              <a:chOff x="701615" y="361633"/>
              <a:chExt cx="2263197" cy="2005303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1750320" y="361633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701615" y="1992432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2604772" y="2006896"/>
                <a:ext cx="360040" cy="36004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59"/>
              <p:cNvCxnSpPr>
                <a:endCxn id="58" idx="7"/>
              </p:cNvCxnSpPr>
              <p:nvPr/>
            </p:nvCxnSpPr>
            <p:spPr>
              <a:xfrm flipH="1">
                <a:off x="1008928" y="1720873"/>
                <a:ext cx="340074" cy="324286"/>
              </a:xfrm>
              <a:prstGeom prst="line">
                <a:avLst/>
              </a:prstGeom>
              <a:ln w="635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endCxn id="58" idx="6"/>
              </p:cNvCxnSpPr>
              <p:nvPr/>
            </p:nvCxnSpPr>
            <p:spPr>
              <a:xfrm flipH="1">
                <a:off x="1061655" y="2172452"/>
                <a:ext cx="407979" cy="0"/>
              </a:xfrm>
              <a:prstGeom prst="line">
                <a:avLst/>
              </a:prstGeom>
              <a:ln w="63500">
                <a:solidFill>
                  <a:srgbClr val="00B0F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>
                <a:endCxn id="57" idx="4"/>
              </p:cNvCxnSpPr>
              <p:nvPr/>
            </p:nvCxnSpPr>
            <p:spPr>
              <a:xfrm flipH="1" flipV="1">
                <a:off x="1930340" y="721673"/>
                <a:ext cx="208178" cy="310229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/>
            <p:cNvCxnSpPr>
              <a:stCxn id="57" idx="3"/>
            </p:cNvCxnSpPr>
            <p:nvPr/>
          </p:nvCxnSpPr>
          <p:spPr>
            <a:xfrm flipH="1">
              <a:off x="6585760" y="688472"/>
              <a:ext cx="52727" cy="333816"/>
            </a:xfrm>
            <a:prstGeom prst="line">
              <a:avLst/>
            </a:prstGeom>
            <a:ln w="635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9" idx="2"/>
            </p:cNvCxnSpPr>
            <p:nvPr/>
          </p:nvCxnSpPr>
          <p:spPr>
            <a:xfrm flipH="1" flipV="1">
              <a:off x="7129359" y="2191978"/>
              <a:ext cx="310853" cy="14464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9" idx="1"/>
            </p:cNvCxnSpPr>
            <p:nvPr/>
          </p:nvCxnSpPr>
          <p:spPr>
            <a:xfrm flipH="1" flipV="1">
              <a:off x="7353695" y="1740399"/>
              <a:ext cx="139244" cy="33875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868434" y="201139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 m/z</a:t>
              </a:r>
              <a:endParaRPr lang="zh-CN" alt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890103" y="2263815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 m/z</a:t>
              </a:r>
              <a:endParaRPr lang="zh-CN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41861" y="2263815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 m/z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52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251520" y="-36676"/>
            <a:ext cx="4032448" cy="2930262"/>
            <a:chOff x="251520" y="-36676"/>
            <a:chExt cx="4032448" cy="293026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251520" y="2492896"/>
              <a:ext cx="403244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251520" y="188640"/>
              <a:ext cx="0" cy="230425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771800" y="332656"/>
              <a:ext cx="0" cy="2160240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62448" y="-3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35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35896" y="25242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m/z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188640"/>
              <a:ext cx="553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into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3528" y="3645024"/>
            <a:ext cx="4032448" cy="2930262"/>
            <a:chOff x="251520" y="-36676"/>
            <a:chExt cx="4032448" cy="2930262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251520" y="2492896"/>
              <a:ext cx="403244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251520" y="188640"/>
              <a:ext cx="0" cy="230425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771800" y="332656"/>
              <a:ext cx="0" cy="2160240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562448" y="-3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35</a:t>
              </a:r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35896" y="252425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m/z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3528" y="188640"/>
              <a:ext cx="553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into</a:t>
              </a:r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004048" y="-36676"/>
            <a:ext cx="4032448" cy="2992351"/>
            <a:chOff x="5004048" y="-36676"/>
            <a:chExt cx="4032448" cy="2992351"/>
          </a:xfrm>
        </p:grpSpPr>
        <p:grpSp>
          <p:nvGrpSpPr>
            <p:cNvPr id="28" name="组合 27"/>
            <p:cNvGrpSpPr/>
            <p:nvPr/>
          </p:nvGrpSpPr>
          <p:grpSpPr>
            <a:xfrm>
              <a:off x="5004048" y="250729"/>
              <a:ext cx="4032448" cy="2704946"/>
              <a:chOff x="251520" y="188640"/>
              <a:chExt cx="4032448" cy="2704946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>
                <a:off x="251520" y="2492896"/>
                <a:ext cx="403244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flipV="1">
                <a:off x="251520" y="188640"/>
                <a:ext cx="0" cy="230425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2771800" y="1412776"/>
                <a:ext cx="0" cy="1080120"/>
              </a:xfrm>
              <a:prstGeom prst="line">
                <a:avLst/>
              </a:prstGeom>
              <a:ln w="1905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629533" y="92147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35</a:t>
                </a:r>
                <a:endParaRPr lang="zh-CN" alt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635896" y="252425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m/z</a:t>
                </a:r>
                <a:endParaRPr lang="zh-CN" altLang="en-US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23528" y="188640"/>
                <a:ext cx="553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into</a:t>
                </a:r>
                <a:endParaRPr lang="zh-CN" altLang="en-US" dirty="0"/>
              </a:p>
            </p:txBody>
          </p:sp>
        </p:grpSp>
        <p:cxnSp>
          <p:nvCxnSpPr>
            <p:cNvPr id="42" name="直接连接符 41"/>
            <p:cNvCxnSpPr/>
            <p:nvPr/>
          </p:nvCxnSpPr>
          <p:spPr>
            <a:xfrm>
              <a:off x="5629862" y="364014"/>
              <a:ext cx="0" cy="2160240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660232" y="980728"/>
              <a:ext cx="0" cy="1552818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0510" y="-3667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50880" y="5576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25</a:t>
              </a:r>
              <a:endParaRPr lang="zh-CN" altLang="en-US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71569" y="3710893"/>
            <a:ext cx="4032448" cy="2864393"/>
            <a:chOff x="5071569" y="3710893"/>
            <a:chExt cx="4032448" cy="2864393"/>
          </a:xfrm>
        </p:grpSpPr>
        <p:grpSp>
          <p:nvGrpSpPr>
            <p:cNvPr id="35" name="组合 34"/>
            <p:cNvGrpSpPr/>
            <p:nvPr/>
          </p:nvGrpSpPr>
          <p:grpSpPr>
            <a:xfrm>
              <a:off x="5071569" y="3710893"/>
              <a:ext cx="4032448" cy="2864393"/>
              <a:chOff x="251520" y="29193"/>
              <a:chExt cx="4032448" cy="2864393"/>
            </a:xfrm>
          </p:grpSpPr>
          <p:cxnSp>
            <p:nvCxnSpPr>
              <p:cNvPr id="36" name="直接箭头连接符 35"/>
              <p:cNvCxnSpPr/>
              <p:nvPr/>
            </p:nvCxnSpPr>
            <p:spPr>
              <a:xfrm>
                <a:off x="251520" y="2492896"/>
                <a:ext cx="4032448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 flipV="1">
                <a:off x="251520" y="188640"/>
                <a:ext cx="0" cy="230425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3208335" y="1835532"/>
                <a:ext cx="0" cy="700062"/>
              </a:xfrm>
              <a:prstGeom prst="line">
                <a:avLst/>
              </a:prstGeom>
              <a:ln w="1905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2998983" y="13407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35</a:t>
                </a:r>
                <a:endParaRPr lang="zh-CN" altLang="en-US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635896" y="252425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m/z</a:t>
                </a:r>
                <a:endParaRPr lang="zh-CN" alt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89652" y="29193"/>
                <a:ext cx="553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into</a:t>
                </a:r>
                <a:endParaRPr lang="zh-CN" altLang="en-US" dirty="0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5420510" y="4437112"/>
              <a:ext cx="0" cy="1780182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038469" y="4390125"/>
              <a:ext cx="0" cy="1780182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732240" y="4797152"/>
              <a:ext cx="12918" cy="1432685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>
              <a:off x="7100711" y="5661248"/>
              <a:ext cx="12918" cy="556046"/>
            </a:xfrm>
            <a:prstGeom prst="line">
              <a:avLst/>
            </a:prstGeom>
            <a:ln w="190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963357" y="51706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25</a:t>
              </a:r>
              <a:endParaRPr lang="zh-CN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44653" y="43961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20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829117" y="40143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35761" y="40802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1028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214</Words>
  <Application>Microsoft Office PowerPoint</Application>
  <PresentationFormat>全屏显示(4:3)</PresentationFormat>
  <Paragraphs>61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谢桂纲</dc:creator>
  <cp:lastModifiedBy>谢桂纲</cp:lastModifiedBy>
  <cp:revision>33</cp:revision>
  <dcterms:created xsi:type="dcterms:W3CDTF">2017-09-18T09:48:15Z</dcterms:created>
  <dcterms:modified xsi:type="dcterms:W3CDTF">2017-10-27T05:36:26Z</dcterms:modified>
</cp:coreProperties>
</file>