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262" r:id="rId3"/>
    <p:sldId id="260" r:id="rId4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1122" y="-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46619-D2A3-48E8-B02F-D222DCEE8D1C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0B511-0C14-4C70-9FEF-FA46F7DDC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656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6B45F-7E83-4BF7-B214-6B552DCE1B60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5D293-53CA-4417-8888-46A42F3E2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155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3" name="组合 8"/>
          <p:cNvGrpSpPr/>
          <p:nvPr userDrawn="1"/>
        </p:nvGrpSpPr>
        <p:grpSpPr>
          <a:xfrm>
            <a:off x="-4046" y="4003490"/>
            <a:ext cx="9151143" cy="1714421"/>
            <a:chOff x="8" y="6595"/>
            <a:chExt cx="19184" cy="3240"/>
          </a:xfrm>
        </p:grpSpPr>
        <p:pic>
          <p:nvPicPr>
            <p:cNvPr id="2054" name="图片 10" descr="微信截图_2019080809130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" y="6595"/>
              <a:ext cx="19184" cy="324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55" name="图片 2" descr="cell"/>
            <p:cNvPicPr>
              <a:picLocks noChangeAspect="1"/>
            </p:cNvPicPr>
            <p:nvPr userDrawn="1"/>
          </p:nvPicPr>
          <p:blipFill>
            <a:blip r:embed="rId3"/>
            <a:srcRect b="11449"/>
            <a:stretch>
              <a:fillRect/>
            </a:stretch>
          </p:blipFill>
          <p:spPr>
            <a:xfrm>
              <a:off x="8" y="6595"/>
              <a:ext cx="6490" cy="323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56" name="图片 7" descr="th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2640" y="6595"/>
              <a:ext cx="3430" cy="3235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4" name="图片 3" descr="logo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32327" y="307904"/>
            <a:ext cx="1429330" cy="55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1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gallery dir="l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3" name="组合 8"/>
          <p:cNvGrpSpPr/>
          <p:nvPr userDrawn="1"/>
        </p:nvGrpSpPr>
        <p:grpSpPr>
          <a:xfrm>
            <a:off x="-4047" y="4003490"/>
            <a:ext cx="9151143" cy="1714421"/>
            <a:chOff x="8" y="6595"/>
            <a:chExt cx="19184" cy="3240"/>
          </a:xfrm>
        </p:grpSpPr>
        <p:pic>
          <p:nvPicPr>
            <p:cNvPr id="2054" name="图片 10" descr="微信截图_2019080809130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" y="6595"/>
              <a:ext cx="19184" cy="324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55" name="图片 2" descr="cell"/>
            <p:cNvPicPr>
              <a:picLocks noChangeAspect="1"/>
            </p:cNvPicPr>
            <p:nvPr userDrawn="1"/>
          </p:nvPicPr>
          <p:blipFill>
            <a:blip r:embed="rId3"/>
            <a:srcRect b="11449"/>
            <a:stretch>
              <a:fillRect/>
            </a:stretch>
          </p:blipFill>
          <p:spPr>
            <a:xfrm>
              <a:off x="8" y="6595"/>
              <a:ext cx="6490" cy="323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56" name="图片 7" descr="th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2640" y="6595"/>
              <a:ext cx="3430" cy="3235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4" name="图片 3" descr="logo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32327" y="307904"/>
            <a:ext cx="1429330" cy="55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9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gallery dir="l"/>
      </p:transition>
    </mc:Choice>
    <mc:Fallback xmlns="">
      <p:transition spd="slow" advTm="2000">
        <p:fade/>
      </p:transition>
    </mc:Fallback>
  </mc:AlternateContent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5565035"/>
            <a:ext cx="9144000" cy="149965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05" tIns="35652" rIns="71305" bIns="35652"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43"/>
          <p:cNvSpPr>
            <a:spLocks noChangeArrowheads="1"/>
          </p:cNvSpPr>
          <p:nvPr userDrawn="1"/>
        </p:nvSpPr>
        <p:spPr bwMode="auto">
          <a:xfrm>
            <a:off x="1838251" y="740546"/>
            <a:ext cx="114286" cy="31722"/>
          </a:xfrm>
          <a:prstGeom prst="rect">
            <a:avLst/>
          </a:pr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438" tIns="34219" rIns="68438" bIns="34219" numCol="1" anchor="t" anchorCtr="0" compatLnSpc="1"/>
          <a:lstStyle/>
          <a:p>
            <a:endParaRPr lang="zh-CN" altLang="en-US"/>
          </a:p>
        </p:txBody>
      </p:sp>
      <p:sp>
        <p:nvSpPr>
          <p:cNvPr id="11" name="Rectangle 144"/>
          <p:cNvSpPr>
            <a:spLocks noChangeArrowheads="1"/>
          </p:cNvSpPr>
          <p:nvPr userDrawn="1"/>
        </p:nvSpPr>
        <p:spPr bwMode="auto">
          <a:xfrm>
            <a:off x="1025733" y="740546"/>
            <a:ext cx="728810" cy="31722"/>
          </a:xfrm>
          <a:prstGeom prst="rect">
            <a:avLst/>
          </a:pr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438" tIns="34219" rIns="68438" bIns="34219" numCol="1" anchor="t" anchorCtr="0" compatLnSpc="1"/>
          <a:lstStyle/>
          <a:p>
            <a:endParaRPr lang="zh-CN" altLang="en-US"/>
          </a:p>
        </p:txBody>
      </p:sp>
      <p:sp>
        <p:nvSpPr>
          <p:cNvPr id="12" name="Rectangle 145"/>
          <p:cNvSpPr>
            <a:spLocks noChangeArrowheads="1"/>
          </p:cNvSpPr>
          <p:nvPr userDrawn="1"/>
        </p:nvSpPr>
        <p:spPr bwMode="auto">
          <a:xfrm>
            <a:off x="2033679" y="740546"/>
            <a:ext cx="5533559" cy="31722"/>
          </a:xfrm>
          <a:prstGeom prst="rect">
            <a:avLst/>
          </a:prstGeom>
          <a:solidFill>
            <a:srgbClr val="2038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438" tIns="34219" rIns="68438" bIns="34219" numCol="1" anchor="t" anchorCtr="0" compatLnSpc="1"/>
          <a:lstStyle/>
          <a:p>
            <a:endParaRPr lang="zh-CN" altLang="en-US"/>
          </a:p>
        </p:txBody>
      </p:sp>
      <p:sp>
        <p:nvSpPr>
          <p:cNvPr id="19" name="1"/>
          <p:cNvSpPr>
            <a:spLocks noChangeAspect="1"/>
          </p:cNvSpPr>
          <p:nvPr userDrawn="1"/>
        </p:nvSpPr>
        <p:spPr bwMode="auto">
          <a:xfrm>
            <a:off x="512866" y="419903"/>
            <a:ext cx="269930" cy="299931"/>
          </a:xfrm>
          <a:custGeom>
            <a:avLst/>
            <a:gdLst>
              <a:gd name="T0" fmla="*/ 312166097 w 10429"/>
              <a:gd name="T1" fmla="*/ 312136168 h 10430"/>
              <a:gd name="T2" fmla="*/ 312166097 w 10429"/>
              <a:gd name="T3" fmla="*/ 312136168 h 10430"/>
              <a:gd name="T4" fmla="*/ 312166097 w 10429"/>
              <a:gd name="T5" fmla="*/ 312136168 h 10430"/>
              <a:gd name="T6" fmla="*/ 312166097 w 10429"/>
              <a:gd name="T7" fmla="*/ 312136168 h 10430"/>
              <a:gd name="T8" fmla="*/ 312166097 w 10429"/>
              <a:gd name="T9" fmla="*/ 312136168 h 10430"/>
              <a:gd name="T10" fmla="*/ 312166097 w 10429"/>
              <a:gd name="T11" fmla="*/ 312136168 h 10430"/>
              <a:gd name="T12" fmla="*/ 312166097 w 10429"/>
              <a:gd name="T13" fmla="*/ 312136168 h 10430"/>
              <a:gd name="T14" fmla="*/ 312166097 w 10429"/>
              <a:gd name="T15" fmla="*/ 312136168 h 10430"/>
              <a:gd name="T16" fmla="*/ 312166097 w 10429"/>
              <a:gd name="T17" fmla="*/ 312136168 h 10430"/>
              <a:gd name="T18" fmla="*/ 312166097 w 10429"/>
              <a:gd name="T19" fmla="*/ 312136168 h 10430"/>
              <a:gd name="T20" fmla="*/ 312166097 w 10429"/>
              <a:gd name="T21" fmla="*/ 312136168 h 10430"/>
              <a:gd name="T22" fmla="*/ 312166097 w 10429"/>
              <a:gd name="T23" fmla="*/ 312136168 h 10430"/>
              <a:gd name="T24" fmla="*/ 312166097 w 10429"/>
              <a:gd name="T25" fmla="*/ 312136168 h 10430"/>
              <a:gd name="T26" fmla="*/ 312166097 w 10429"/>
              <a:gd name="T27" fmla="*/ 312136168 h 10430"/>
              <a:gd name="T28" fmla="*/ 312166097 w 10429"/>
              <a:gd name="T29" fmla="*/ 312136168 h 10430"/>
              <a:gd name="T30" fmla="*/ 312166097 w 10429"/>
              <a:gd name="T31" fmla="*/ 312136168 h 1043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0429" h="10430">
                <a:moveTo>
                  <a:pt x="0" y="0"/>
                </a:moveTo>
                <a:lnTo>
                  <a:pt x="10429" y="0"/>
                </a:lnTo>
                <a:lnTo>
                  <a:pt x="10429" y="10430"/>
                </a:lnTo>
                <a:lnTo>
                  <a:pt x="0" y="10430"/>
                </a:lnTo>
                <a:lnTo>
                  <a:pt x="0" y="0"/>
                </a:lnTo>
                <a:close/>
                <a:moveTo>
                  <a:pt x="1976" y="9749"/>
                </a:moveTo>
                <a:lnTo>
                  <a:pt x="7962" y="3762"/>
                </a:lnTo>
                <a:lnTo>
                  <a:pt x="7877" y="8383"/>
                </a:lnTo>
                <a:lnTo>
                  <a:pt x="9725" y="6534"/>
                </a:lnTo>
                <a:lnTo>
                  <a:pt x="9747" y="681"/>
                </a:lnTo>
                <a:lnTo>
                  <a:pt x="3897" y="706"/>
                </a:lnTo>
                <a:lnTo>
                  <a:pt x="2049" y="2555"/>
                </a:lnTo>
                <a:lnTo>
                  <a:pt x="6669" y="2470"/>
                </a:lnTo>
                <a:lnTo>
                  <a:pt x="683" y="8456"/>
                </a:lnTo>
                <a:lnTo>
                  <a:pt x="1976" y="9749"/>
                </a:lnTo>
                <a:close/>
              </a:path>
            </a:pathLst>
          </a:custGeom>
          <a:solidFill>
            <a:srgbClr val="203864"/>
          </a:solidFill>
          <a:ln>
            <a:noFill/>
          </a:ln>
        </p:spPr>
        <p:txBody>
          <a:bodyPr lIns="71305" tIns="35652" rIns="71305" bIns="35652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5162" y="337001"/>
            <a:ext cx="1202694" cy="466617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8554080" y="5182517"/>
            <a:ext cx="433275" cy="256666"/>
          </a:xfrm>
          <a:prstGeom prst="rect">
            <a:avLst/>
          </a:prstGeom>
          <a:noFill/>
        </p:spPr>
        <p:txBody>
          <a:bodyPr wrap="square" lIns="71305" tIns="35652" rIns="71305" bIns="35652" rtlCol="0">
            <a:spAutoFit/>
          </a:bodyPr>
          <a:lstStyle/>
          <a:p>
            <a:fld id="{9A0DB2DC-4C9A-4742-B13C-FB6460FD3503}" type="slidenum">
              <a:rPr lang="zh-CN" altLang="en-US" sz="1200">
                <a:solidFill>
                  <a:srgbClr val="203864"/>
                </a:solidFill>
                <a:latin typeface="时尚简体" panose="01010104010101010101" charset="-122"/>
                <a:ea typeface="时尚简体" panose="01010104010101010101" charset="-122"/>
              </a:rPr>
              <a:t>‹#›</a:t>
            </a:fld>
            <a:endParaRPr lang="zh-CN" altLang="en-US" sz="1200">
              <a:solidFill>
                <a:srgbClr val="203864"/>
              </a:solidFill>
              <a:latin typeface="时尚简体" panose="01010104010101010101" charset="-122"/>
              <a:ea typeface="时尚简体" panose="01010104010101010101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8858324" y="5232776"/>
            <a:ext cx="53986" cy="179958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05" tIns="35652" rIns="71305" bIns="35652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61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gallery dir="l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ctrTitle" idx="4294967295"/>
          </p:nvPr>
        </p:nvSpPr>
        <p:spPr>
          <a:xfrm>
            <a:off x="3173744" y="1147710"/>
            <a:ext cx="5718736" cy="773686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noAutofit/>
          </a:bodyPr>
          <a:lstStyle>
            <a:lvl1pPr lvl="0">
              <a:buClrTx/>
              <a:buSzTx/>
              <a:buFontTx/>
              <a:defRPr/>
            </a:lvl1pPr>
          </a:lstStyle>
          <a:p>
            <a:pPr lvl="0" algn="l">
              <a:buClrTx/>
              <a:buSzTx/>
              <a:buNone/>
            </a:pPr>
            <a:r>
              <a:rPr lang="en-US" altLang="zh-CN" sz="4000" b="1" dirty="0" err="1" smtClean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Mzkit</a:t>
            </a:r>
            <a:r>
              <a:rPr lang="en-US" altLang="zh-CN" sz="4000" b="1" dirty="0" smtClean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User Manual</a:t>
            </a:r>
            <a:endParaRPr lang="zh-CN" altLang="en-US" sz="4000" b="1" dirty="0">
              <a:solidFill>
                <a:srgbClr val="203864"/>
              </a:solidFill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9218" name="矩形 14"/>
          <p:cNvSpPr/>
          <p:nvPr/>
        </p:nvSpPr>
        <p:spPr>
          <a:xfrm>
            <a:off x="3294783" y="1849388"/>
            <a:ext cx="3617550" cy="280664"/>
          </a:xfrm>
          <a:prstGeom prst="rect">
            <a:avLst/>
          </a:prstGeom>
          <a:solidFill>
            <a:srgbClr val="203864"/>
          </a:solidFill>
          <a:ln w="9525">
            <a:noFill/>
          </a:ln>
        </p:spPr>
        <p:txBody>
          <a:bodyPr wrap="none" lIns="76782" tIns="38391" rIns="76782" bIns="38391" anchor="t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12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BioNovoGene</a:t>
            </a:r>
            <a:r>
              <a:rPr lang="en-US" altLang="zh-CN" sz="1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Bio-Pharm Technology Co., Ltd</a:t>
            </a:r>
            <a:endParaRPr lang="zh-CN" altLang="en-US" sz="1200" b="1" dirty="0">
              <a:solidFill>
                <a:schemeClr val="bg1"/>
              </a:solidFill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46" y="1"/>
            <a:ext cx="9145693" cy="149993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82" tIns="38391" rIns="76782" bIns="38391" rtlCol="0" anchor="ctr"/>
          <a:lstStyle/>
          <a:p>
            <a:pPr algn="ctr"/>
            <a:endParaRPr lang="zh-CN" altLang="en-US" sz="100"/>
          </a:p>
        </p:txBody>
      </p:sp>
      <p:sp>
        <p:nvSpPr>
          <p:cNvPr id="7" name="矩形 15"/>
          <p:cNvSpPr/>
          <p:nvPr/>
        </p:nvSpPr>
        <p:spPr>
          <a:xfrm>
            <a:off x="3237648" y="2456807"/>
            <a:ext cx="4790736" cy="446864"/>
          </a:xfrm>
          <a:prstGeom prst="rect">
            <a:avLst/>
          </a:prstGeom>
          <a:noFill/>
          <a:ln w="9525">
            <a:noFill/>
          </a:ln>
        </p:spPr>
        <p:txBody>
          <a:bodyPr wrap="square" lIns="76782" tIns="38391" rIns="76782" bIns="38391" anchor="t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11337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 By: </a:t>
            </a:r>
            <a:r>
              <a:rPr lang="en-US" altLang="zh-CN" sz="1600" b="1" dirty="0" err="1" smtClean="0">
                <a:solidFill>
                  <a:srgbClr val="11337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BioDeep</a:t>
            </a:r>
            <a:r>
              <a:rPr lang="en-US" altLang="zh-CN" sz="1600" b="1" dirty="0" smtClean="0">
                <a:solidFill>
                  <a:srgbClr val="11337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R&amp;D Department</a:t>
            </a:r>
            <a:endParaRPr lang="zh-CN" altLang="en-US" sz="1600" b="1" dirty="0">
              <a:solidFill>
                <a:srgbClr val="113375"/>
              </a:solidFill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9" name="矩形 15"/>
          <p:cNvSpPr/>
          <p:nvPr/>
        </p:nvSpPr>
        <p:spPr>
          <a:xfrm>
            <a:off x="3237648" y="2785492"/>
            <a:ext cx="3638608" cy="396658"/>
          </a:xfrm>
          <a:prstGeom prst="rect">
            <a:avLst/>
          </a:prstGeom>
          <a:noFill/>
          <a:ln w="9525">
            <a:noFill/>
          </a:ln>
        </p:spPr>
        <p:txBody>
          <a:bodyPr wrap="square" lIns="76782" tIns="38391" rIns="76782" bIns="38391" anchor="t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11337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E-Mail: </a:t>
            </a:r>
            <a:r>
              <a:rPr lang="en-US" altLang="zh-CN" sz="1600" b="1" dirty="0" err="1" smtClean="0">
                <a:solidFill>
                  <a:srgbClr val="11337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R&amp;D@biodeep.cloud</a:t>
            </a:r>
            <a:endParaRPr lang="zh-CN" altLang="en-US" sz="1600" b="1" dirty="0">
              <a:solidFill>
                <a:srgbClr val="113375"/>
              </a:solidFill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33" name="文本框 6"/>
          <p:cNvSpPr txBox="1">
            <a:spLocks noChangeArrowheads="1"/>
          </p:cNvSpPr>
          <p:nvPr/>
        </p:nvSpPr>
        <p:spPr bwMode="auto">
          <a:xfrm>
            <a:off x="3173744" y="853878"/>
            <a:ext cx="4278576" cy="2401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2393" tIns="51196" rIns="102393" bIns="51196">
            <a:no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dist">
              <a:defRPr/>
            </a:pPr>
            <a:r>
              <a:rPr lang="en-US" altLang="zh-CN" b="1" dirty="0" err="1" smtClean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BioNovoGene</a:t>
            </a:r>
            <a:r>
              <a:rPr lang="en-US" altLang="zh-CN" b="1" dirty="0" smtClean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m/z Data Toolkit User Manual</a:t>
            </a:r>
            <a:endParaRPr lang="en-US" altLang="zh-CN" b="1" dirty="0">
              <a:solidFill>
                <a:srgbClr val="2038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 descr="仪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97" y="1147498"/>
            <a:ext cx="2339683" cy="260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9623" y="77580"/>
            <a:ext cx="2633787" cy="625998"/>
          </a:xfrm>
          <a:prstGeom prst="rect">
            <a:avLst/>
          </a:prstGeom>
          <a:noFill/>
        </p:spPr>
        <p:txBody>
          <a:bodyPr wrap="none" lIns="71305" tIns="35652" rIns="71305" bIns="35652" rtlCol="0">
            <a:spAutoFit/>
          </a:bodyPr>
          <a:lstStyle/>
          <a:p>
            <a:r>
              <a:rPr lang="en-US" altLang="zh-CN" sz="3600" dirty="0" smtClean="0">
                <a:solidFill>
                  <a:srgbClr val="2038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endParaRPr lang="en-US" altLang="zh-CN" sz="3600" dirty="0">
              <a:solidFill>
                <a:srgbClr val="20386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913284"/>
            <a:ext cx="8568952" cy="1918660"/>
          </a:xfrm>
          <a:prstGeom prst="rect">
            <a:avLst/>
          </a:prstGeom>
          <a:noFill/>
        </p:spPr>
        <p:txBody>
          <a:bodyPr wrap="square" lIns="71305" tIns="35652" rIns="71305" bIns="35652" rtlCol="0">
            <a:spAutoFit/>
          </a:bodyPr>
          <a:lstStyle/>
          <a:p>
            <a:r>
              <a:rPr lang="en-US" altLang="zh-CN" sz="2400" dirty="0" smtClean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main function of </a:t>
            </a:r>
            <a:r>
              <a:rPr lang="en-US" altLang="zh-CN" sz="2400" dirty="0" err="1" smtClean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Mzkit</a:t>
            </a:r>
            <a:r>
              <a:rPr lang="en-US" altLang="zh-CN" sz="2400" dirty="0" smtClean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includes:</a:t>
            </a:r>
          </a:p>
          <a:p>
            <a:endParaRPr lang="en-US" altLang="zh-CN" sz="2400" dirty="0">
              <a:solidFill>
                <a:srgbClr val="2038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en-US" altLang="zh-CN" sz="2400" dirty="0" smtClean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Raw Data Viewer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Metabolite Feature Annotation</a:t>
            </a:r>
          </a:p>
          <a:p>
            <a:pPr marL="457200" indent="-457200">
              <a:buAutoNum type="arabicPeriod"/>
            </a:pPr>
            <a:r>
              <a:rPr lang="en-US" altLang="zh-CN" sz="2400" dirty="0" err="1" smtClean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Mulecular</a:t>
            </a:r>
            <a:r>
              <a:rPr lang="en-US" altLang="zh-CN" sz="2400" dirty="0" smtClean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Networking</a:t>
            </a:r>
            <a:endParaRPr lang="en-US" altLang="zh-CN" sz="2400" dirty="0" smtClean="0">
              <a:solidFill>
                <a:srgbClr val="2038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2724270"/>
      </p:ext>
    </p:extLst>
  </p:cSld>
  <p:clrMapOvr>
    <a:masterClrMapping/>
  </p:clrMapOvr>
  <p:transition spd="slow" advTm="2000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ctrTitle" idx="4294967295"/>
          </p:nvPr>
        </p:nvSpPr>
        <p:spPr>
          <a:xfrm>
            <a:off x="2951981" y="1147497"/>
            <a:ext cx="3151002" cy="58565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normAutofit fontScale="90000"/>
          </a:bodyPr>
          <a:lstStyle>
            <a:lvl1pPr lvl="0">
              <a:buClrTx/>
              <a:buSzTx/>
              <a:buFontTx/>
              <a:defRPr/>
            </a:lvl1pPr>
          </a:lstStyle>
          <a:p>
            <a:pPr lvl="0" algn="dist">
              <a:buClrTx/>
              <a:buSzTx/>
              <a:buNone/>
            </a:pPr>
            <a:r>
              <a:rPr lang="zh-CN" altLang="en-US" sz="4200" b="1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</a:p>
        </p:txBody>
      </p:sp>
      <p:sp>
        <p:nvSpPr>
          <p:cNvPr id="9218" name="矩形 14"/>
          <p:cNvSpPr/>
          <p:nvPr/>
        </p:nvSpPr>
        <p:spPr>
          <a:xfrm>
            <a:off x="3009108" y="1969960"/>
            <a:ext cx="2484387" cy="258205"/>
          </a:xfrm>
          <a:prstGeom prst="rect">
            <a:avLst/>
          </a:prstGeom>
          <a:solidFill>
            <a:srgbClr val="203864"/>
          </a:solidFill>
          <a:ln w="9525">
            <a:noFill/>
          </a:ln>
        </p:spPr>
        <p:txBody>
          <a:bodyPr wrap="none" lIns="71305" tIns="35652" rIns="71305" bIns="35652" anchor="t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苏州帕诺米克生物医药科技有限公司 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45" y="0"/>
            <a:ext cx="9145693" cy="149993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05" tIns="35652" rIns="71305" bIns="35652" rtlCol="0" anchor="ctr"/>
          <a:lstStyle/>
          <a:p>
            <a:pPr algn="ctr"/>
            <a:endParaRPr lang="zh-CN" altLang="en-US" sz="100"/>
          </a:p>
        </p:txBody>
      </p:sp>
      <p:sp>
        <p:nvSpPr>
          <p:cNvPr id="33" name="文本框 6"/>
          <p:cNvSpPr txBox="1">
            <a:spLocks noChangeArrowheads="1"/>
          </p:cNvSpPr>
          <p:nvPr/>
        </p:nvSpPr>
        <p:spPr bwMode="auto">
          <a:xfrm>
            <a:off x="2948649" y="853877"/>
            <a:ext cx="2848662" cy="2401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5089" tIns="47544" rIns="95089" bIns="47544">
            <a:no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dist" defTabSz="71304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Thank you for your attention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009116" y="2357950"/>
            <a:ext cx="3396683" cy="902997"/>
          </a:xfrm>
          <a:prstGeom prst="rect">
            <a:avLst/>
          </a:prstGeom>
          <a:noFill/>
        </p:spPr>
        <p:txBody>
          <a:bodyPr wrap="square" lIns="71305" tIns="35652" rIns="71305" bIns="35652" rtlCol="0" anchor="t">
            <a:spAutoFit/>
          </a:bodyPr>
          <a:lstStyle/>
          <a:p>
            <a:pPr defTabSz="58975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地址：江苏省苏州市工业园区新平街</a:t>
            </a:r>
            <a:r>
              <a:rPr lang="en-US" altLang="zh-CN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388</a:t>
            </a:r>
            <a:r>
              <a:rPr lang="zh-CN" altLang="en-US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号</a:t>
            </a:r>
            <a:r>
              <a:rPr lang="en-US" altLang="zh-CN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22</a:t>
            </a:r>
            <a:r>
              <a:rPr lang="zh-CN" altLang="en-US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幢</a:t>
            </a:r>
            <a:r>
              <a:rPr lang="en-US" altLang="zh-CN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2</a:t>
            </a:r>
            <a:r>
              <a:rPr lang="zh-CN" altLang="en-US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层</a:t>
            </a:r>
            <a:endParaRPr lang="en-US" altLang="zh-CN" sz="900" b="1" dirty="0">
              <a:solidFill>
                <a:srgbClr val="20386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58975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电话：</a:t>
            </a:r>
            <a:r>
              <a:rPr lang="en-US" altLang="zh-CN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0512-62959105</a:t>
            </a:r>
            <a:endParaRPr lang="en-US" altLang="zh-CN" sz="900" b="1" dirty="0">
              <a:solidFill>
                <a:srgbClr val="20386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58975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邮箱：</a:t>
            </a:r>
            <a:r>
              <a:rPr lang="en-US" altLang="zh-CN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info@bionovogene.com</a:t>
            </a:r>
            <a:endParaRPr lang="en-US" altLang="zh-CN" sz="900" b="1" dirty="0">
              <a:solidFill>
                <a:srgbClr val="20386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58975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网址：</a:t>
            </a:r>
            <a:r>
              <a:rPr lang="en-US" altLang="zh-CN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https://www.bionovogene.com</a:t>
            </a:r>
            <a:r>
              <a:rPr lang="zh-CN" altLang="en-US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www.biodeep.cn</a:t>
            </a:r>
            <a:r>
              <a:rPr lang="zh-CN" altLang="en-US" sz="900" b="1" dirty="0">
                <a:solidFill>
                  <a:srgbClr val="2038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</a:p>
        </p:txBody>
      </p:sp>
      <p:pic>
        <p:nvPicPr>
          <p:cNvPr id="3" name="图片 2" descr="健康服务公众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524" y="2854193"/>
            <a:ext cx="673593" cy="749826"/>
          </a:xfrm>
          <a:prstGeom prst="rect">
            <a:avLst/>
          </a:prstGeom>
        </p:spPr>
      </p:pic>
      <p:pic>
        <p:nvPicPr>
          <p:cNvPr id="4" name="图片 3" descr="科研服务公众号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458" y="2854193"/>
            <a:ext cx="677106" cy="749826"/>
          </a:xfrm>
          <a:prstGeom prst="rect">
            <a:avLst/>
          </a:prstGeom>
        </p:spPr>
      </p:pic>
      <p:sp>
        <p:nvSpPr>
          <p:cNvPr id="20" name="文本框 47"/>
          <p:cNvSpPr txBox="1"/>
          <p:nvPr/>
        </p:nvSpPr>
        <p:spPr>
          <a:xfrm>
            <a:off x="7105398" y="3666697"/>
            <a:ext cx="807067" cy="318222"/>
          </a:xfrm>
          <a:prstGeom prst="rect">
            <a:avLst/>
          </a:prstGeom>
          <a:noFill/>
          <a:ln w="9525">
            <a:noFill/>
          </a:ln>
        </p:spPr>
        <p:txBody>
          <a:bodyPr lIns="71305" tIns="35652" rIns="71305" bIns="35652" anchor="t">
            <a:spAutoFit/>
          </a:bodyPr>
          <a:lstStyle>
            <a:lvl1pPr marL="0" lvl="0" indent="0" algn="l" defTabSz="75628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9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825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56285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3411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11935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188976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26822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2646045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02387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defTabSz="589751">
              <a:defRPr/>
            </a:pPr>
            <a:r>
              <a:rPr lang="zh-CN" altLang="en-US" sz="800" dirty="0">
                <a:solidFill>
                  <a:srgbClr val="20386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科研服务公众号</a:t>
            </a:r>
          </a:p>
        </p:txBody>
      </p:sp>
      <p:sp>
        <p:nvSpPr>
          <p:cNvPr id="21" name="文本框 48"/>
          <p:cNvSpPr txBox="1"/>
          <p:nvPr/>
        </p:nvSpPr>
        <p:spPr>
          <a:xfrm>
            <a:off x="8057685" y="3666697"/>
            <a:ext cx="807067" cy="318222"/>
          </a:xfrm>
          <a:prstGeom prst="rect">
            <a:avLst/>
          </a:prstGeom>
          <a:noFill/>
          <a:ln w="9525">
            <a:noFill/>
          </a:ln>
        </p:spPr>
        <p:txBody>
          <a:bodyPr lIns="71305" tIns="35652" rIns="71305" bIns="35652" anchor="t">
            <a:spAutoFit/>
          </a:bodyPr>
          <a:lstStyle>
            <a:lvl1pPr marL="0" lvl="0" indent="0" algn="l" defTabSz="75628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9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825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56285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3411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11935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188976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26822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2646045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02387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defTabSz="589751">
              <a:defRPr/>
            </a:pPr>
            <a:r>
              <a:rPr lang="zh-CN" altLang="en-US" sz="800" dirty="0">
                <a:solidFill>
                  <a:srgbClr val="20386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健康服务公众号</a:t>
            </a:r>
          </a:p>
        </p:txBody>
      </p:sp>
      <p:pic>
        <p:nvPicPr>
          <p:cNvPr id="6" name="图片 5" descr="仪器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21" y="1147497"/>
            <a:ext cx="2339683" cy="26013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6783" y="2804993"/>
            <a:ext cx="775609" cy="861813"/>
          </a:xfrm>
          <a:prstGeom prst="rect">
            <a:avLst/>
          </a:prstGeom>
        </p:spPr>
      </p:pic>
      <p:sp>
        <p:nvSpPr>
          <p:cNvPr id="7" name="文本框 47"/>
          <p:cNvSpPr txBox="1"/>
          <p:nvPr/>
        </p:nvSpPr>
        <p:spPr>
          <a:xfrm>
            <a:off x="6176952" y="3666697"/>
            <a:ext cx="807067" cy="318222"/>
          </a:xfrm>
          <a:prstGeom prst="rect">
            <a:avLst/>
          </a:prstGeom>
          <a:noFill/>
          <a:ln w="9525">
            <a:noFill/>
          </a:ln>
        </p:spPr>
        <p:txBody>
          <a:bodyPr lIns="71305" tIns="35652" rIns="71305" bIns="35652" anchor="t">
            <a:spAutoFit/>
          </a:bodyPr>
          <a:lstStyle>
            <a:lvl1pPr marL="0" lvl="0" indent="0" algn="l" defTabSz="75628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9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825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756285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13411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511935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188976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26822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2646045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02387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defTabSz="589751">
              <a:defRPr/>
            </a:pPr>
            <a:r>
              <a:rPr lang="zh-CN" altLang="en-US" sz="800" dirty="0">
                <a:solidFill>
                  <a:srgbClr val="20386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科研服务订阅号</a:t>
            </a:r>
          </a:p>
        </p:txBody>
      </p:sp>
    </p:spTree>
    <p:extLst>
      <p:ext uri="{BB962C8B-B14F-4D97-AF65-F5344CB8AC3E}">
        <p14:creationId xmlns:p14="http://schemas.microsoft.com/office/powerpoint/2010/main" val="1785617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91</Words>
  <Application>Microsoft Office PowerPoint</Application>
  <PresentationFormat>全屏显示(16:10)</PresentationFormat>
  <Paragraphs>21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Mzkit User Manual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微软用户</cp:lastModifiedBy>
  <cp:revision>339</cp:revision>
  <dcterms:created xsi:type="dcterms:W3CDTF">2020-04-30T00:00:30Z</dcterms:created>
  <dcterms:modified xsi:type="dcterms:W3CDTF">2021-01-18T04:31:00Z</dcterms:modified>
</cp:coreProperties>
</file>