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2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10438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Identify KEGG_ID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495104"/>
            <a:ext cx="12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partner_id1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1933" y="99841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partner_id2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3079" y="148380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partner_id3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3556" y="21374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.....</a:t>
            </a: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1974747" y="495104"/>
            <a:ext cx="725045" cy="184666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>
            <a:off x="1974747" y="495104"/>
            <a:ext cx="727186" cy="687972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7" idx="1"/>
          </p:cNvCxnSpPr>
          <p:nvPr/>
        </p:nvCxnSpPr>
        <p:spPr>
          <a:xfrm>
            <a:off x="1974747" y="495104"/>
            <a:ext cx="708332" cy="1173368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4737" y="419253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Partner1 m/z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6878" y="92255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Partner2 m/z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1407955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Partner3 m/z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8501" y="20615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.....</a:t>
            </a:r>
          </a:p>
        </p:txBody>
      </p:sp>
      <p:cxnSp>
        <p:nvCxnSpPr>
          <p:cNvPr id="22" name="直接箭头连接符 21"/>
          <p:cNvCxnSpPr>
            <a:stCxn id="5" idx="3"/>
            <a:endCxn id="18" idx="1"/>
          </p:cNvCxnSpPr>
          <p:nvPr/>
        </p:nvCxnSpPr>
        <p:spPr>
          <a:xfrm flipV="1">
            <a:off x="3990402" y="603919"/>
            <a:ext cx="814335" cy="75851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3"/>
            <a:endCxn id="20" idx="1"/>
          </p:cNvCxnSpPr>
          <p:nvPr/>
        </p:nvCxnSpPr>
        <p:spPr>
          <a:xfrm flipV="1">
            <a:off x="3981832" y="1592621"/>
            <a:ext cx="806192" cy="75851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3"/>
            <a:endCxn id="19" idx="1"/>
          </p:cNvCxnSpPr>
          <p:nvPr/>
        </p:nvCxnSpPr>
        <p:spPr>
          <a:xfrm flipV="1">
            <a:off x="4000686" y="1107225"/>
            <a:ext cx="806192" cy="75851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全屏显示(16:10)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SN-036</cp:lastModifiedBy>
  <cp:revision>4</cp:revision>
  <dcterms:created xsi:type="dcterms:W3CDTF">2018-07-02T07:18:55Z</dcterms:created>
  <dcterms:modified xsi:type="dcterms:W3CDTF">2018-07-02T07:31:13Z</dcterms:modified>
</cp:coreProperties>
</file>