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41015" y="332656"/>
            <a:ext cx="9185014" cy="6114008"/>
            <a:chOff x="-41015" y="332656"/>
            <a:chExt cx="9185014" cy="61140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2656"/>
              <a:ext cx="5148064" cy="3432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81294" y="1715278"/>
              <a:ext cx="4262705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ENTRY       C00005                      Compound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ATOM        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C1y C    45.6720  -22.9148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N4y N    46.0143  -20.6899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C1y C    45.2747  -24.1557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O2x O    44.5777  -22.1203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C8y C    44.7428  -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20.2924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......</a:t>
              </a:r>
            </a:p>
            <a:p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BOND        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52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  1   2 1 #Up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2     1   3 1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3     1   4 1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4     2   5 1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5     2   6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......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///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41015" y="4138340"/>
              <a:ext cx="84069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Example chemical structure from KCF data: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The Atom group in this compound is a graph node </a:t>
              </a:r>
            </a:p>
            <a:p>
              <a:r>
                <a:rPr lang="en-US" altLang="zh-CN" dirty="0" smtClean="0"/>
                <a:t>in the network, and then chemical bounds is the </a:t>
              </a:r>
            </a:p>
            <a:p>
              <a:r>
                <a:rPr lang="en-US" altLang="zh-CN" dirty="0" smtClean="0"/>
                <a:t>network edge which is link the atom groups.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Due to the reason of energy of these chemical bound may be different with each other, </a:t>
              </a:r>
            </a:p>
            <a:p>
              <a:r>
                <a:rPr lang="en-US" altLang="zh-CN" dirty="0" smtClean="0"/>
                <a:t>this will cause different m/z intensity and different m/z value from the atom groups.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17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142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12</cp:revision>
  <dcterms:created xsi:type="dcterms:W3CDTF">2017-09-18T09:48:15Z</dcterms:created>
  <dcterms:modified xsi:type="dcterms:W3CDTF">2017-09-18T09:56:16Z</dcterms:modified>
</cp:coreProperties>
</file>