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62" autoAdjust="0"/>
  </p:normalViewPr>
  <p:slideViewPr>
    <p:cSldViewPr snapToGrid="0">
      <p:cViewPr varScale="1">
        <p:scale>
          <a:sx n="49" d="100"/>
          <a:sy n="49" d="100"/>
        </p:scale>
        <p:origin x="10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8FF32-543E-457B-B41B-B3605018B2B3}" type="datetimeFigureOut">
              <a:rPr lang="zh-TW" altLang="en-US" smtClean="0"/>
              <a:t>2018/10/23/Tuesday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864D4-7262-44AC-BD42-B21EF4658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2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Mysql</a:t>
            </a:r>
            <a:r>
              <a:rPr lang="en-US" altLang="zh-TW" dirty="0" smtClean="0"/>
              <a:t> –u test2</a:t>
            </a:r>
            <a:r>
              <a:rPr lang="en-US" altLang="zh-TW" baseline="0" dirty="0" smtClean="0"/>
              <a:t> –h 140.123.94.139 –p</a:t>
            </a:r>
          </a:p>
          <a:p>
            <a:r>
              <a:rPr lang="en-US" altLang="zh-TW" baseline="0" dirty="0" smtClean="0"/>
              <a:t>5j0wu6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864D4-7262-44AC-BD42-B21EF4658BD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36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9DFE-600B-4912-B4EA-45B6DD40AB64}" type="datetimeFigureOut">
              <a:rPr lang="zh-TW" altLang="en-US" smtClean="0"/>
              <a:t>2018/10/23/Tuesday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D7D0-7922-446C-9C8B-A4B92D48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80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9DFE-600B-4912-B4EA-45B6DD40AB64}" type="datetimeFigureOut">
              <a:rPr lang="zh-TW" altLang="en-US" smtClean="0"/>
              <a:t>2018/10/23/Tuesday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D7D0-7922-446C-9C8B-A4B92D48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87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9DFE-600B-4912-B4EA-45B6DD40AB64}" type="datetimeFigureOut">
              <a:rPr lang="zh-TW" altLang="en-US" smtClean="0"/>
              <a:t>2018/10/23/Tuesday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D7D0-7922-446C-9C8B-A4B92D48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96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9DFE-600B-4912-B4EA-45B6DD40AB64}" type="datetimeFigureOut">
              <a:rPr lang="zh-TW" altLang="en-US" smtClean="0"/>
              <a:t>2018/10/23/Tuesday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D7D0-7922-446C-9C8B-A4B92D48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06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9DFE-600B-4912-B4EA-45B6DD40AB64}" type="datetimeFigureOut">
              <a:rPr lang="zh-TW" altLang="en-US" smtClean="0"/>
              <a:t>2018/10/23/Tuesday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D7D0-7922-446C-9C8B-A4B92D48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06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9DFE-600B-4912-B4EA-45B6DD40AB64}" type="datetimeFigureOut">
              <a:rPr lang="zh-TW" altLang="en-US" smtClean="0"/>
              <a:t>2018/10/23/Tuesday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D7D0-7922-446C-9C8B-A4B92D48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42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9DFE-600B-4912-B4EA-45B6DD40AB64}" type="datetimeFigureOut">
              <a:rPr lang="zh-TW" altLang="en-US" smtClean="0"/>
              <a:t>2018/10/23/Tuesday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D7D0-7922-446C-9C8B-A4B92D48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42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9DFE-600B-4912-B4EA-45B6DD40AB64}" type="datetimeFigureOut">
              <a:rPr lang="zh-TW" altLang="en-US" smtClean="0"/>
              <a:t>2018/10/23/Tuesday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D7D0-7922-446C-9C8B-A4B92D48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93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9DFE-600B-4912-B4EA-45B6DD40AB64}" type="datetimeFigureOut">
              <a:rPr lang="zh-TW" altLang="en-US" smtClean="0"/>
              <a:t>2018/10/23/Tuesday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D7D0-7922-446C-9C8B-A4B92D48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81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9DFE-600B-4912-B4EA-45B6DD40AB64}" type="datetimeFigureOut">
              <a:rPr lang="zh-TW" altLang="en-US" smtClean="0"/>
              <a:t>2018/10/23/Tuesday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D7D0-7922-446C-9C8B-A4B92D48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9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9DFE-600B-4912-B4EA-45B6DD40AB64}" type="datetimeFigureOut">
              <a:rPr lang="zh-TW" altLang="en-US" smtClean="0"/>
              <a:t>2018/10/23/Tuesday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D7D0-7922-446C-9C8B-A4B92D48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97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E9DFE-600B-4912-B4EA-45B6DD40AB64}" type="datetimeFigureOut">
              <a:rPr lang="zh-TW" altLang="en-US" smtClean="0"/>
              <a:t>2018/10/23/Tuesday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4D7D0-7922-446C-9C8B-A4B92D48E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35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.mysql.com/downloads/connector/odb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SimHei" panose="02010609060101010101" pitchFamily="49" charset="-122"/>
                <a:ea typeface="SimHei" panose="02010609060101010101" pitchFamily="49" charset="-122"/>
              </a:rPr>
              <a:t>ODBC</a:t>
            </a:r>
            <a:r>
              <a:rPr lang="zh-TW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TW" dirty="0" smtClean="0">
                <a:latin typeface="SimHei" panose="02010609060101010101" pitchFamily="49" charset="-122"/>
                <a:ea typeface="SimHei" panose="02010609060101010101" pitchFamily="49" charset="-122"/>
              </a:rPr>
              <a:t>&lt;MYSQL&gt;</a:t>
            </a:r>
            <a:endParaRPr lang="zh-TW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無現金支付組－資管三 陸柏宏</a:t>
            </a:r>
            <a:endParaRPr lang="zh-TW" alt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47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SimHei" panose="02010609060101010101" pitchFamily="49" charset="-122"/>
                <a:ea typeface="SimHei" panose="02010609060101010101" pitchFamily="49" charset="-122"/>
              </a:rPr>
              <a:t>Win10 </a:t>
            </a:r>
            <a:r>
              <a:rPr lang="zh-TW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搜尋</a:t>
            </a:r>
            <a:r>
              <a:rPr lang="en-US" altLang="zh-TW" dirty="0" smtClean="0">
                <a:latin typeface="SimHei" panose="02010609060101010101" pitchFamily="49" charset="-122"/>
                <a:ea typeface="SimHei" panose="02010609060101010101" pitchFamily="49" charset="-122"/>
              </a:rPr>
              <a:t>ODBC</a:t>
            </a:r>
            <a:endParaRPr lang="zh-TW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59" y="1825625"/>
            <a:ext cx="5634682" cy="4351338"/>
          </a:xfrm>
        </p:spPr>
      </p:pic>
    </p:spTree>
    <p:extLst>
      <p:ext uri="{BB962C8B-B14F-4D97-AF65-F5344CB8AC3E}">
        <p14:creationId xmlns:p14="http://schemas.microsoft.com/office/powerpoint/2010/main" val="113028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新增資料來源 </a:t>
            </a:r>
            <a:r>
              <a:rPr lang="zh-TW" altLang="en-US" dirty="0" smtClean="0">
                <a:latin typeface="SimHei" panose="02010609060101010101" pitchFamily="49" charset="-122"/>
                <a:ea typeface="SimHei" panose="02010609060101010101" pitchFamily="49" charset="-122"/>
                <a:hlinkClick r:id="rId2"/>
              </a:rPr>
              <a:t>官方</a:t>
            </a:r>
            <a:r>
              <a:rPr lang="en-US" altLang="zh-TW" dirty="0" smtClean="0">
                <a:latin typeface="SimHei" panose="02010609060101010101" pitchFamily="49" charset="-122"/>
                <a:ea typeface="SimHei" panose="02010609060101010101" pitchFamily="49" charset="-122"/>
                <a:hlinkClick r:id="rId2"/>
              </a:rPr>
              <a:t>driver</a:t>
            </a:r>
            <a:endParaRPr lang="zh-TW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4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TW" altLang="en-US" sz="4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536" y="1595896"/>
            <a:ext cx="6582694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設定</a:t>
            </a:r>
            <a:r>
              <a:rPr lang="en-US" altLang="zh-TW" b="1" dirty="0" smtClean="0"/>
              <a:t>database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81" y="2029344"/>
            <a:ext cx="4029637" cy="3943900"/>
          </a:xfrm>
        </p:spPr>
      </p:pic>
    </p:spTree>
    <p:extLst>
      <p:ext uri="{BB962C8B-B14F-4D97-AF65-F5344CB8AC3E}">
        <p14:creationId xmlns:p14="http://schemas.microsoft.com/office/powerpoint/2010/main" val="59400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系統管理員開啟</a:t>
            </a:r>
            <a:r>
              <a:rPr lang="en-US" altLang="zh-TW" b="1" dirty="0" smtClean="0"/>
              <a:t>command line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69" y="1825625"/>
            <a:ext cx="5799462" cy="4351338"/>
          </a:xfrm>
        </p:spPr>
      </p:pic>
    </p:spTree>
    <p:extLst>
      <p:ext uri="{BB962C8B-B14F-4D97-AF65-F5344CB8AC3E}">
        <p14:creationId xmlns:p14="http://schemas.microsoft.com/office/powerpoint/2010/main" val="309729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code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543" y="1825625"/>
            <a:ext cx="7052914" cy="4351338"/>
          </a:xfrm>
        </p:spPr>
      </p:pic>
    </p:spTree>
    <p:extLst>
      <p:ext uri="{BB962C8B-B14F-4D97-AF65-F5344CB8AC3E}">
        <p14:creationId xmlns:p14="http://schemas.microsoft.com/office/powerpoint/2010/main" val="288559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38</Words>
  <Application>Microsoft Office PowerPoint</Application>
  <PresentationFormat>寬螢幕</PresentationFormat>
  <Paragraphs>10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SimHei</vt:lpstr>
      <vt:lpstr>SimSun</vt:lpstr>
      <vt:lpstr>Arial</vt:lpstr>
      <vt:lpstr>Calibri</vt:lpstr>
      <vt:lpstr>Calibri Light</vt:lpstr>
      <vt:lpstr>Office 佈景主題</vt:lpstr>
      <vt:lpstr>ODBC &lt;MYSQL&gt;</vt:lpstr>
      <vt:lpstr>Win10 搜尋ODBC</vt:lpstr>
      <vt:lpstr>新增資料來源 官方driver</vt:lpstr>
      <vt:lpstr>設定database</vt:lpstr>
      <vt:lpstr>系統管理員開啟command line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專題週報(一)</dc:title>
  <dc:creator>葉 小</dc:creator>
  <cp:lastModifiedBy>葉 小</cp:lastModifiedBy>
  <cp:revision>7</cp:revision>
  <dcterms:created xsi:type="dcterms:W3CDTF">2018-10-11T12:34:25Z</dcterms:created>
  <dcterms:modified xsi:type="dcterms:W3CDTF">2018-10-23T15:16:27Z</dcterms:modified>
</cp:coreProperties>
</file>